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24"/>
  </p:notesMasterIdLst>
  <p:sldIdLst>
    <p:sldId id="256" r:id="rId2"/>
    <p:sldId id="274" r:id="rId3"/>
    <p:sldId id="268" r:id="rId4"/>
    <p:sldId id="2007577556" r:id="rId5"/>
    <p:sldId id="2007577557" r:id="rId6"/>
    <p:sldId id="2007577558" r:id="rId7"/>
    <p:sldId id="2007577559" r:id="rId8"/>
    <p:sldId id="282" r:id="rId9"/>
    <p:sldId id="2007577560" r:id="rId10"/>
    <p:sldId id="2007577545" r:id="rId11"/>
    <p:sldId id="2007577561" r:id="rId12"/>
    <p:sldId id="2007577563" r:id="rId13"/>
    <p:sldId id="2007577562" r:id="rId14"/>
    <p:sldId id="2007577552" r:id="rId15"/>
    <p:sldId id="2007577564" r:id="rId16"/>
    <p:sldId id="2007577551" r:id="rId17"/>
    <p:sldId id="2007577565" r:id="rId18"/>
    <p:sldId id="2007577566" r:id="rId19"/>
    <p:sldId id="2007577546" r:id="rId20"/>
    <p:sldId id="2007577567" r:id="rId21"/>
    <p:sldId id="2007577554" r:id="rId22"/>
    <p:sldId id="260"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92FE88-473C-4F99-ABC1-28E3E6CA57D6}">
  <a:tblStyle styleId="{A992FE88-473C-4F99-ABC1-28E3E6CA57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5" d="100"/>
          <a:sy n="95" d="100"/>
        </p:scale>
        <p:origin x="1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91fdeb162c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91fdeb162c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09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91fdeb162c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91fdeb162c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2481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91fdeb162c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91fdeb162c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4871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8b73f124fe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8b73f124fe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571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8b73f124fe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8b73f124fe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3302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8b73f124fe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8b73f124fe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7068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91fdeb162c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91fdeb162c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994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91fdeb162c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91fdeb162c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148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91fdeb162c_0_1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91fdeb162c_0_1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34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8b73f124fe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8b73f124fe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91fdeb162c_0_1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91fdeb162c_0_1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91fdeb162c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91fdeb162c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91fdeb162c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91fdeb162c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17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91fdeb162c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91fdeb162c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44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91fdeb162c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91fdeb162c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065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91fdeb162c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91fdeb162c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760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91fdeb162c_0_14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91fdeb162c_0_14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9800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g91fdeb162c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7" name="Google Shape;927;g91fdeb162c_0_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031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ADB3FF"/>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0" y="0"/>
            <a:ext cx="9143925" cy="5143494"/>
            <a:chOff x="0" y="0"/>
            <a:chExt cx="9143925" cy="5143494"/>
          </a:xfrm>
        </p:grpSpPr>
        <p:sp>
          <p:nvSpPr>
            <p:cNvPr id="10" name="Google Shape;10;p2"/>
            <p:cNvSpPr/>
            <p:nvPr/>
          </p:nvSpPr>
          <p:spPr>
            <a:xfrm>
              <a:off x="1822871" y="4686018"/>
              <a:ext cx="545784" cy="306189"/>
            </a:xfrm>
            <a:custGeom>
              <a:avLst/>
              <a:gdLst/>
              <a:ahLst/>
              <a:cxnLst/>
              <a:rect l="l" t="t" r="r" b="b"/>
              <a:pathLst>
                <a:path w="5756" h="3827" extrusionOk="0">
                  <a:moveTo>
                    <a:pt x="3310" y="0"/>
                  </a:moveTo>
                  <a:cubicBezTo>
                    <a:pt x="3056" y="0"/>
                    <a:pt x="2762" y="31"/>
                    <a:pt x="2477" y="93"/>
                  </a:cubicBezTo>
                  <a:cubicBezTo>
                    <a:pt x="996" y="417"/>
                    <a:pt x="1" y="1512"/>
                    <a:pt x="224" y="2507"/>
                  </a:cubicBezTo>
                  <a:cubicBezTo>
                    <a:pt x="386" y="3310"/>
                    <a:pt x="1320" y="3827"/>
                    <a:pt x="2438" y="3827"/>
                  </a:cubicBezTo>
                  <a:cubicBezTo>
                    <a:pt x="2701" y="3827"/>
                    <a:pt x="2986" y="3788"/>
                    <a:pt x="3279" y="3726"/>
                  </a:cubicBezTo>
                  <a:cubicBezTo>
                    <a:pt x="4753" y="3402"/>
                    <a:pt x="5756" y="2315"/>
                    <a:pt x="5524" y="1319"/>
                  </a:cubicBezTo>
                  <a:cubicBezTo>
                    <a:pt x="5331" y="509"/>
                    <a:pt x="4437" y="0"/>
                    <a:pt x="3310" y="0"/>
                  </a:cubicBezTo>
                  <a:close/>
                </a:path>
              </a:pathLst>
            </a:custGeom>
            <a:solidFill>
              <a:srgbClr val="737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6081" y="2777481"/>
              <a:ext cx="1898391" cy="2162923"/>
            </a:xfrm>
            <a:custGeom>
              <a:avLst/>
              <a:gdLst/>
              <a:ahLst/>
              <a:cxnLst/>
              <a:rect l="l" t="t" r="r" b="b"/>
              <a:pathLst>
                <a:path w="20021" h="27034" extrusionOk="0">
                  <a:moveTo>
                    <a:pt x="7329" y="1"/>
                  </a:moveTo>
                  <a:cubicBezTo>
                    <a:pt x="5046" y="1"/>
                    <a:pt x="2893" y="1127"/>
                    <a:pt x="1736" y="3148"/>
                  </a:cubicBezTo>
                  <a:cubicBezTo>
                    <a:pt x="0" y="6142"/>
                    <a:pt x="1088" y="9999"/>
                    <a:pt x="4112" y="11990"/>
                  </a:cubicBezTo>
                  <a:cubicBezTo>
                    <a:pt x="2700" y="13563"/>
                    <a:pt x="1859" y="15654"/>
                    <a:pt x="1859" y="17969"/>
                  </a:cubicBezTo>
                  <a:cubicBezTo>
                    <a:pt x="1859" y="22983"/>
                    <a:pt x="5910" y="27034"/>
                    <a:pt x="10955" y="27034"/>
                  </a:cubicBezTo>
                  <a:cubicBezTo>
                    <a:pt x="15970" y="27034"/>
                    <a:pt x="20020" y="22983"/>
                    <a:pt x="20020" y="17969"/>
                  </a:cubicBezTo>
                  <a:cubicBezTo>
                    <a:pt x="20020" y="13988"/>
                    <a:pt x="17482" y="10609"/>
                    <a:pt x="13918" y="9359"/>
                  </a:cubicBezTo>
                  <a:cubicBezTo>
                    <a:pt x="15198" y="6366"/>
                    <a:pt x="13949" y="2732"/>
                    <a:pt x="10894" y="965"/>
                  </a:cubicBezTo>
                  <a:cubicBezTo>
                    <a:pt x="9767" y="325"/>
                    <a:pt x="8548" y="1"/>
                    <a:pt x="7329" y="1"/>
                  </a:cubicBezTo>
                  <a:close/>
                </a:path>
              </a:pathLst>
            </a:custGeom>
            <a:solidFill>
              <a:srgbClr val="737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5044614" cy="2826425"/>
            </a:xfrm>
            <a:custGeom>
              <a:avLst/>
              <a:gdLst/>
              <a:ahLst/>
              <a:cxnLst/>
              <a:rect l="l" t="t" r="r" b="b"/>
              <a:pathLst>
                <a:path w="53202" h="35327" extrusionOk="0">
                  <a:moveTo>
                    <a:pt x="0" y="0"/>
                  </a:moveTo>
                  <a:lnTo>
                    <a:pt x="0" y="35326"/>
                  </a:lnTo>
                  <a:cubicBezTo>
                    <a:pt x="18037" y="21440"/>
                    <a:pt x="1574" y="15237"/>
                    <a:pt x="6720" y="6720"/>
                  </a:cubicBezTo>
                  <a:cubicBezTo>
                    <a:pt x="8872" y="3086"/>
                    <a:pt x="11480" y="2060"/>
                    <a:pt x="13794" y="2060"/>
                  </a:cubicBezTo>
                  <a:cubicBezTo>
                    <a:pt x="16880" y="2060"/>
                    <a:pt x="19418" y="3989"/>
                    <a:pt x="19418" y="3989"/>
                  </a:cubicBezTo>
                  <a:cubicBezTo>
                    <a:pt x="24464" y="7136"/>
                    <a:pt x="29286" y="8263"/>
                    <a:pt x="33591" y="8263"/>
                  </a:cubicBezTo>
                  <a:cubicBezTo>
                    <a:pt x="45163" y="8263"/>
                    <a:pt x="53202" y="0"/>
                    <a:pt x="53202" y="0"/>
                  </a:cubicBezTo>
                  <a:close/>
                </a:path>
              </a:pathLst>
            </a:custGeom>
            <a:solidFill>
              <a:srgbClr val="737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708596" y="1309135"/>
              <a:ext cx="3435329" cy="3834359"/>
            </a:xfrm>
            <a:custGeom>
              <a:avLst/>
              <a:gdLst/>
              <a:ahLst/>
              <a:cxnLst/>
              <a:rect l="l" t="t" r="r" b="b"/>
              <a:pathLst>
                <a:path w="36230" h="47925" extrusionOk="0">
                  <a:moveTo>
                    <a:pt x="29063" y="0"/>
                  </a:moveTo>
                  <a:cubicBezTo>
                    <a:pt x="23562" y="0"/>
                    <a:pt x="18586" y="2700"/>
                    <a:pt x="15886" y="7653"/>
                  </a:cubicBezTo>
                  <a:cubicBezTo>
                    <a:pt x="14628" y="10029"/>
                    <a:pt x="13988" y="12668"/>
                    <a:pt x="15207" y="15206"/>
                  </a:cubicBezTo>
                  <a:cubicBezTo>
                    <a:pt x="15816" y="16487"/>
                    <a:pt x="16811" y="17551"/>
                    <a:pt x="17552" y="18770"/>
                  </a:cubicBezTo>
                  <a:cubicBezTo>
                    <a:pt x="18972" y="21154"/>
                    <a:pt x="18393" y="24009"/>
                    <a:pt x="16750" y="26169"/>
                  </a:cubicBezTo>
                  <a:cubicBezTo>
                    <a:pt x="14242" y="29448"/>
                    <a:pt x="11025" y="28483"/>
                    <a:pt x="7716" y="29988"/>
                  </a:cubicBezTo>
                  <a:cubicBezTo>
                    <a:pt x="5309" y="31114"/>
                    <a:pt x="3380" y="33112"/>
                    <a:pt x="2223" y="35488"/>
                  </a:cubicBezTo>
                  <a:cubicBezTo>
                    <a:pt x="1289" y="37386"/>
                    <a:pt x="741" y="39477"/>
                    <a:pt x="456" y="41599"/>
                  </a:cubicBezTo>
                  <a:cubicBezTo>
                    <a:pt x="386" y="42108"/>
                    <a:pt x="1" y="47925"/>
                    <a:pt x="356" y="47925"/>
                  </a:cubicBezTo>
                  <a:lnTo>
                    <a:pt x="36230" y="47925"/>
                  </a:lnTo>
                  <a:lnTo>
                    <a:pt x="36230" y="1350"/>
                  </a:lnTo>
                  <a:cubicBezTo>
                    <a:pt x="36230" y="772"/>
                    <a:pt x="31122" y="93"/>
                    <a:pt x="30698" y="62"/>
                  </a:cubicBezTo>
                  <a:cubicBezTo>
                    <a:pt x="30158" y="0"/>
                    <a:pt x="29610" y="0"/>
                    <a:pt x="29063" y="0"/>
                  </a:cubicBezTo>
                  <a:close/>
                </a:path>
              </a:pathLst>
            </a:custGeom>
            <a:solidFill>
              <a:srgbClr val="737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568109" y="617165"/>
              <a:ext cx="353394" cy="437081"/>
            </a:xfrm>
            <a:custGeom>
              <a:avLst/>
              <a:gdLst/>
              <a:ahLst/>
              <a:cxnLst/>
              <a:rect l="l" t="t" r="r" b="b"/>
              <a:pathLst>
                <a:path w="3727" h="5463" extrusionOk="0">
                  <a:moveTo>
                    <a:pt x="1859" y="1"/>
                  </a:moveTo>
                  <a:cubicBezTo>
                    <a:pt x="833" y="1"/>
                    <a:pt x="0" y="1220"/>
                    <a:pt x="0" y="2732"/>
                  </a:cubicBezTo>
                  <a:cubicBezTo>
                    <a:pt x="0" y="4244"/>
                    <a:pt x="833" y="5463"/>
                    <a:pt x="1859" y="5463"/>
                  </a:cubicBezTo>
                  <a:cubicBezTo>
                    <a:pt x="2893" y="5463"/>
                    <a:pt x="3726" y="4244"/>
                    <a:pt x="3726" y="2732"/>
                  </a:cubicBezTo>
                  <a:cubicBezTo>
                    <a:pt x="3726" y="1220"/>
                    <a:pt x="2893" y="1"/>
                    <a:pt x="1859" y="1"/>
                  </a:cubicBezTo>
                  <a:close/>
                </a:path>
              </a:pathLst>
            </a:custGeom>
            <a:solidFill>
              <a:srgbClr val="737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453767" y="323921"/>
            <a:ext cx="8236416" cy="4495659"/>
          </a:xfrm>
          <a:custGeom>
            <a:avLst/>
            <a:gdLst/>
            <a:ahLst/>
            <a:cxnLst/>
            <a:rect l="l" t="t" r="r" b="b"/>
            <a:pathLst>
              <a:path w="81107" h="53558" extrusionOk="0">
                <a:moveTo>
                  <a:pt x="1096" y="1"/>
                </a:moveTo>
                <a:cubicBezTo>
                  <a:pt x="517" y="1"/>
                  <a:pt x="0" y="487"/>
                  <a:pt x="0" y="1096"/>
                </a:cubicBezTo>
                <a:lnTo>
                  <a:pt x="0" y="52462"/>
                </a:lnTo>
                <a:cubicBezTo>
                  <a:pt x="0" y="53071"/>
                  <a:pt x="517" y="53557"/>
                  <a:pt x="1096" y="53557"/>
                </a:cubicBezTo>
                <a:lnTo>
                  <a:pt x="80011" y="53557"/>
                </a:lnTo>
                <a:cubicBezTo>
                  <a:pt x="80620" y="53557"/>
                  <a:pt x="81106" y="53071"/>
                  <a:pt x="81106" y="52462"/>
                </a:cubicBezTo>
                <a:lnTo>
                  <a:pt x="81106" y="1096"/>
                </a:lnTo>
                <a:cubicBezTo>
                  <a:pt x="81106" y="487"/>
                  <a:pt x="80620" y="1"/>
                  <a:pt x="80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018925" y="744575"/>
            <a:ext cx="4273200" cy="2052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Font typeface="Quicksand"/>
              <a:buNone/>
              <a:defRPr sz="6000" b="1">
                <a:solidFill>
                  <a:schemeClr val="lt1"/>
                </a:solidFill>
                <a:latin typeface="Quicksand"/>
                <a:ea typeface="Quicksand"/>
                <a:cs typeface="Quicksand"/>
                <a:sym typeface="Quicksand"/>
              </a:defRPr>
            </a:lvl1pPr>
            <a:lvl2pPr lvl="1">
              <a:spcBef>
                <a:spcPts val="0"/>
              </a:spcBef>
              <a:spcAft>
                <a:spcPts val="0"/>
              </a:spcAft>
              <a:buClr>
                <a:srgbClr val="3F34A7"/>
              </a:buClr>
              <a:buSzPts val="6000"/>
              <a:buFont typeface="Quicksand"/>
              <a:buNone/>
              <a:defRPr sz="6000" b="1">
                <a:solidFill>
                  <a:srgbClr val="3F34A7"/>
                </a:solidFill>
                <a:latin typeface="Quicksand"/>
                <a:ea typeface="Quicksand"/>
                <a:cs typeface="Quicksand"/>
                <a:sym typeface="Quicksand"/>
              </a:defRPr>
            </a:lvl2pPr>
            <a:lvl3pPr lvl="2">
              <a:spcBef>
                <a:spcPts val="0"/>
              </a:spcBef>
              <a:spcAft>
                <a:spcPts val="0"/>
              </a:spcAft>
              <a:buClr>
                <a:srgbClr val="3F34A7"/>
              </a:buClr>
              <a:buSzPts val="6000"/>
              <a:buFont typeface="Quicksand"/>
              <a:buNone/>
              <a:defRPr sz="6000" b="1">
                <a:solidFill>
                  <a:srgbClr val="3F34A7"/>
                </a:solidFill>
                <a:latin typeface="Quicksand"/>
                <a:ea typeface="Quicksand"/>
                <a:cs typeface="Quicksand"/>
                <a:sym typeface="Quicksand"/>
              </a:defRPr>
            </a:lvl3pPr>
            <a:lvl4pPr lvl="3">
              <a:spcBef>
                <a:spcPts val="0"/>
              </a:spcBef>
              <a:spcAft>
                <a:spcPts val="0"/>
              </a:spcAft>
              <a:buClr>
                <a:srgbClr val="3F34A7"/>
              </a:buClr>
              <a:buSzPts val="6000"/>
              <a:buFont typeface="Quicksand"/>
              <a:buNone/>
              <a:defRPr sz="6000" b="1">
                <a:solidFill>
                  <a:srgbClr val="3F34A7"/>
                </a:solidFill>
                <a:latin typeface="Quicksand"/>
                <a:ea typeface="Quicksand"/>
                <a:cs typeface="Quicksand"/>
                <a:sym typeface="Quicksand"/>
              </a:defRPr>
            </a:lvl4pPr>
            <a:lvl5pPr lvl="4">
              <a:spcBef>
                <a:spcPts val="0"/>
              </a:spcBef>
              <a:spcAft>
                <a:spcPts val="0"/>
              </a:spcAft>
              <a:buClr>
                <a:srgbClr val="3F34A7"/>
              </a:buClr>
              <a:buSzPts val="6000"/>
              <a:buFont typeface="Quicksand"/>
              <a:buNone/>
              <a:defRPr sz="6000" b="1">
                <a:solidFill>
                  <a:srgbClr val="3F34A7"/>
                </a:solidFill>
                <a:latin typeface="Quicksand"/>
                <a:ea typeface="Quicksand"/>
                <a:cs typeface="Quicksand"/>
                <a:sym typeface="Quicksand"/>
              </a:defRPr>
            </a:lvl5pPr>
            <a:lvl6pPr lvl="5">
              <a:spcBef>
                <a:spcPts val="0"/>
              </a:spcBef>
              <a:spcAft>
                <a:spcPts val="0"/>
              </a:spcAft>
              <a:buClr>
                <a:srgbClr val="3F34A7"/>
              </a:buClr>
              <a:buSzPts val="6000"/>
              <a:buFont typeface="Quicksand"/>
              <a:buNone/>
              <a:defRPr sz="6000" b="1">
                <a:solidFill>
                  <a:srgbClr val="3F34A7"/>
                </a:solidFill>
                <a:latin typeface="Quicksand"/>
                <a:ea typeface="Quicksand"/>
                <a:cs typeface="Quicksand"/>
                <a:sym typeface="Quicksand"/>
              </a:defRPr>
            </a:lvl6pPr>
            <a:lvl7pPr lvl="6">
              <a:spcBef>
                <a:spcPts val="0"/>
              </a:spcBef>
              <a:spcAft>
                <a:spcPts val="0"/>
              </a:spcAft>
              <a:buClr>
                <a:srgbClr val="3F34A7"/>
              </a:buClr>
              <a:buSzPts val="6000"/>
              <a:buFont typeface="Quicksand"/>
              <a:buNone/>
              <a:defRPr sz="6000" b="1">
                <a:solidFill>
                  <a:srgbClr val="3F34A7"/>
                </a:solidFill>
                <a:latin typeface="Quicksand"/>
                <a:ea typeface="Quicksand"/>
                <a:cs typeface="Quicksand"/>
                <a:sym typeface="Quicksand"/>
              </a:defRPr>
            </a:lvl7pPr>
            <a:lvl8pPr lvl="7">
              <a:spcBef>
                <a:spcPts val="0"/>
              </a:spcBef>
              <a:spcAft>
                <a:spcPts val="0"/>
              </a:spcAft>
              <a:buClr>
                <a:srgbClr val="3F34A7"/>
              </a:buClr>
              <a:buSzPts val="6000"/>
              <a:buFont typeface="Quicksand"/>
              <a:buNone/>
              <a:defRPr sz="6000" b="1">
                <a:solidFill>
                  <a:srgbClr val="3F34A7"/>
                </a:solidFill>
                <a:latin typeface="Quicksand"/>
                <a:ea typeface="Quicksand"/>
                <a:cs typeface="Quicksand"/>
                <a:sym typeface="Quicksand"/>
              </a:defRPr>
            </a:lvl8pPr>
            <a:lvl9pPr lvl="8">
              <a:spcBef>
                <a:spcPts val="0"/>
              </a:spcBef>
              <a:spcAft>
                <a:spcPts val="0"/>
              </a:spcAft>
              <a:buClr>
                <a:srgbClr val="3F34A7"/>
              </a:buClr>
              <a:buSzPts val="6000"/>
              <a:buFont typeface="Quicksand"/>
              <a:buNone/>
              <a:defRPr sz="6000" b="1">
                <a:solidFill>
                  <a:srgbClr val="3F34A7"/>
                </a:solidFill>
                <a:latin typeface="Quicksand"/>
                <a:ea typeface="Quicksand"/>
                <a:cs typeface="Quicksand"/>
                <a:sym typeface="Quicksand"/>
              </a:defRPr>
            </a:lvl9pPr>
          </a:lstStyle>
          <a:p>
            <a:endParaRPr/>
          </a:p>
        </p:txBody>
      </p:sp>
      <p:sp>
        <p:nvSpPr>
          <p:cNvPr id="17" name="Google Shape;17;p2"/>
          <p:cNvSpPr txBox="1">
            <a:spLocks noGrp="1"/>
          </p:cNvSpPr>
          <p:nvPr>
            <p:ph type="subTitle" idx="1"/>
          </p:nvPr>
        </p:nvSpPr>
        <p:spPr>
          <a:xfrm>
            <a:off x="1018925" y="2834125"/>
            <a:ext cx="3186000" cy="1053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Font typeface="Raleway"/>
              <a:buNone/>
              <a:defRPr>
                <a:solidFill>
                  <a:schemeClr val="lt1"/>
                </a:solidFill>
                <a:latin typeface="Raleway"/>
                <a:ea typeface="Raleway"/>
                <a:cs typeface="Raleway"/>
                <a:sym typeface="Raleway"/>
              </a:defRPr>
            </a:lvl1pPr>
            <a:lvl2pPr lvl="1">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2pPr>
            <a:lvl3pPr lvl="2">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3pPr>
            <a:lvl4pPr lvl="3">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4pPr>
            <a:lvl5pPr lvl="4">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5pPr>
            <a:lvl6pPr lvl="5">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6pPr>
            <a:lvl7pPr lvl="6">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7pPr>
            <a:lvl8pPr lvl="7">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8pPr>
            <a:lvl9pPr lvl="8">
              <a:lnSpc>
                <a:spcPct val="100000"/>
              </a:lnSpc>
              <a:spcBef>
                <a:spcPts val="0"/>
              </a:spcBef>
              <a:spcAft>
                <a:spcPts val="0"/>
              </a:spcAft>
              <a:buClr>
                <a:schemeClr val="lt1"/>
              </a:buClr>
              <a:buSzPts val="1800"/>
              <a:buFont typeface="Raleway"/>
              <a:buNone/>
              <a:defRPr sz="1800">
                <a:solidFill>
                  <a:schemeClr val="lt1"/>
                </a:solidFill>
                <a:latin typeface="Raleway"/>
                <a:ea typeface="Raleway"/>
                <a:cs typeface="Raleway"/>
                <a:sym typeface="Raleway"/>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6"/>
        </a:solidFill>
        <a:effectLst/>
      </p:bgPr>
    </p:bg>
    <p:spTree>
      <p:nvGrpSpPr>
        <p:cNvPr id="1" name="Shape 29"/>
        <p:cNvGrpSpPr/>
        <p:nvPr/>
      </p:nvGrpSpPr>
      <p:grpSpPr>
        <a:xfrm>
          <a:off x="0" y="0"/>
          <a:ext cx="0" cy="0"/>
          <a:chOff x="0" y="0"/>
          <a:chExt cx="0" cy="0"/>
        </a:xfrm>
      </p:grpSpPr>
      <p:grpSp>
        <p:nvGrpSpPr>
          <p:cNvPr id="30" name="Google Shape;30;p4"/>
          <p:cNvGrpSpPr/>
          <p:nvPr/>
        </p:nvGrpSpPr>
        <p:grpSpPr>
          <a:xfrm>
            <a:off x="0" y="0"/>
            <a:ext cx="9143925" cy="5143494"/>
            <a:chOff x="0" y="0"/>
            <a:chExt cx="9143925" cy="5143494"/>
          </a:xfrm>
        </p:grpSpPr>
        <p:sp>
          <p:nvSpPr>
            <p:cNvPr id="31" name="Google Shape;31;p4"/>
            <p:cNvSpPr/>
            <p:nvPr/>
          </p:nvSpPr>
          <p:spPr>
            <a:xfrm>
              <a:off x="1822871" y="4686018"/>
              <a:ext cx="545784" cy="306189"/>
            </a:xfrm>
            <a:custGeom>
              <a:avLst/>
              <a:gdLst/>
              <a:ahLst/>
              <a:cxnLst/>
              <a:rect l="l" t="t" r="r" b="b"/>
              <a:pathLst>
                <a:path w="5756" h="3827" extrusionOk="0">
                  <a:moveTo>
                    <a:pt x="3310" y="0"/>
                  </a:moveTo>
                  <a:cubicBezTo>
                    <a:pt x="3056" y="0"/>
                    <a:pt x="2762" y="31"/>
                    <a:pt x="2477" y="93"/>
                  </a:cubicBezTo>
                  <a:cubicBezTo>
                    <a:pt x="996" y="417"/>
                    <a:pt x="1" y="1512"/>
                    <a:pt x="224" y="2507"/>
                  </a:cubicBezTo>
                  <a:cubicBezTo>
                    <a:pt x="386" y="3310"/>
                    <a:pt x="1320" y="3827"/>
                    <a:pt x="2438" y="3827"/>
                  </a:cubicBezTo>
                  <a:cubicBezTo>
                    <a:pt x="2701" y="3827"/>
                    <a:pt x="2986" y="3788"/>
                    <a:pt x="3279" y="3726"/>
                  </a:cubicBezTo>
                  <a:cubicBezTo>
                    <a:pt x="4753" y="3402"/>
                    <a:pt x="5756" y="2315"/>
                    <a:pt x="5524" y="1319"/>
                  </a:cubicBezTo>
                  <a:cubicBezTo>
                    <a:pt x="5331" y="509"/>
                    <a:pt x="4437" y="0"/>
                    <a:pt x="3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46081" y="2777481"/>
              <a:ext cx="1898391" cy="2162923"/>
            </a:xfrm>
            <a:custGeom>
              <a:avLst/>
              <a:gdLst/>
              <a:ahLst/>
              <a:cxnLst/>
              <a:rect l="l" t="t" r="r" b="b"/>
              <a:pathLst>
                <a:path w="20021" h="27034" extrusionOk="0">
                  <a:moveTo>
                    <a:pt x="7329" y="1"/>
                  </a:moveTo>
                  <a:cubicBezTo>
                    <a:pt x="5046" y="1"/>
                    <a:pt x="2893" y="1127"/>
                    <a:pt x="1736" y="3148"/>
                  </a:cubicBezTo>
                  <a:cubicBezTo>
                    <a:pt x="0" y="6142"/>
                    <a:pt x="1088" y="9999"/>
                    <a:pt x="4112" y="11990"/>
                  </a:cubicBezTo>
                  <a:cubicBezTo>
                    <a:pt x="2700" y="13563"/>
                    <a:pt x="1859" y="15654"/>
                    <a:pt x="1859" y="17969"/>
                  </a:cubicBezTo>
                  <a:cubicBezTo>
                    <a:pt x="1859" y="22983"/>
                    <a:pt x="5910" y="27034"/>
                    <a:pt x="10955" y="27034"/>
                  </a:cubicBezTo>
                  <a:cubicBezTo>
                    <a:pt x="15970" y="27034"/>
                    <a:pt x="20020" y="22983"/>
                    <a:pt x="20020" y="17969"/>
                  </a:cubicBezTo>
                  <a:cubicBezTo>
                    <a:pt x="20020" y="13988"/>
                    <a:pt x="17482" y="10609"/>
                    <a:pt x="13918" y="9359"/>
                  </a:cubicBezTo>
                  <a:cubicBezTo>
                    <a:pt x="15198" y="6366"/>
                    <a:pt x="13949" y="2732"/>
                    <a:pt x="10894" y="965"/>
                  </a:cubicBezTo>
                  <a:cubicBezTo>
                    <a:pt x="9767" y="325"/>
                    <a:pt x="8548" y="1"/>
                    <a:pt x="7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0" y="0"/>
              <a:ext cx="5044614" cy="2826425"/>
            </a:xfrm>
            <a:custGeom>
              <a:avLst/>
              <a:gdLst/>
              <a:ahLst/>
              <a:cxnLst/>
              <a:rect l="l" t="t" r="r" b="b"/>
              <a:pathLst>
                <a:path w="53202" h="35327" extrusionOk="0">
                  <a:moveTo>
                    <a:pt x="0" y="0"/>
                  </a:moveTo>
                  <a:lnTo>
                    <a:pt x="0" y="35326"/>
                  </a:lnTo>
                  <a:cubicBezTo>
                    <a:pt x="18037" y="21440"/>
                    <a:pt x="1574" y="15237"/>
                    <a:pt x="6720" y="6720"/>
                  </a:cubicBezTo>
                  <a:cubicBezTo>
                    <a:pt x="8872" y="3086"/>
                    <a:pt x="11480" y="2060"/>
                    <a:pt x="13794" y="2060"/>
                  </a:cubicBezTo>
                  <a:cubicBezTo>
                    <a:pt x="16880" y="2060"/>
                    <a:pt x="19418" y="3989"/>
                    <a:pt x="19418" y="3989"/>
                  </a:cubicBezTo>
                  <a:cubicBezTo>
                    <a:pt x="24464" y="7136"/>
                    <a:pt x="29286" y="8263"/>
                    <a:pt x="33591" y="8263"/>
                  </a:cubicBezTo>
                  <a:cubicBezTo>
                    <a:pt x="45163" y="8263"/>
                    <a:pt x="53202" y="0"/>
                    <a:pt x="53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5708596" y="1309135"/>
              <a:ext cx="3435329" cy="3834359"/>
            </a:xfrm>
            <a:custGeom>
              <a:avLst/>
              <a:gdLst/>
              <a:ahLst/>
              <a:cxnLst/>
              <a:rect l="l" t="t" r="r" b="b"/>
              <a:pathLst>
                <a:path w="36230" h="47925" extrusionOk="0">
                  <a:moveTo>
                    <a:pt x="29063" y="0"/>
                  </a:moveTo>
                  <a:cubicBezTo>
                    <a:pt x="23562" y="0"/>
                    <a:pt x="18586" y="2700"/>
                    <a:pt x="15886" y="7653"/>
                  </a:cubicBezTo>
                  <a:cubicBezTo>
                    <a:pt x="14628" y="10029"/>
                    <a:pt x="13988" y="12668"/>
                    <a:pt x="15207" y="15206"/>
                  </a:cubicBezTo>
                  <a:cubicBezTo>
                    <a:pt x="15816" y="16487"/>
                    <a:pt x="16811" y="17551"/>
                    <a:pt x="17552" y="18770"/>
                  </a:cubicBezTo>
                  <a:cubicBezTo>
                    <a:pt x="18972" y="21154"/>
                    <a:pt x="18393" y="24009"/>
                    <a:pt x="16750" y="26169"/>
                  </a:cubicBezTo>
                  <a:cubicBezTo>
                    <a:pt x="14242" y="29448"/>
                    <a:pt x="11025" y="28483"/>
                    <a:pt x="7716" y="29988"/>
                  </a:cubicBezTo>
                  <a:cubicBezTo>
                    <a:pt x="5309" y="31114"/>
                    <a:pt x="3380" y="33112"/>
                    <a:pt x="2223" y="35488"/>
                  </a:cubicBezTo>
                  <a:cubicBezTo>
                    <a:pt x="1289" y="37386"/>
                    <a:pt x="741" y="39477"/>
                    <a:pt x="456" y="41599"/>
                  </a:cubicBezTo>
                  <a:cubicBezTo>
                    <a:pt x="386" y="42108"/>
                    <a:pt x="1" y="47925"/>
                    <a:pt x="356" y="47925"/>
                  </a:cubicBezTo>
                  <a:lnTo>
                    <a:pt x="36230" y="47925"/>
                  </a:lnTo>
                  <a:lnTo>
                    <a:pt x="36230" y="1350"/>
                  </a:lnTo>
                  <a:cubicBezTo>
                    <a:pt x="36230" y="772"/>
                    <a:pt x="31122" y="93"/>
                    <a:pt x="30698" y="62"/>
                  </a:cubicBezTo>
                  <a:cubicBezTo>
                    <a:pt x="30158" y="0"/>
                    <a:pt x="29610" y="0"/>
                    <a:pt x="290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8568109" y="617165"/>
              <a:ext cx="353394" cy="437081"/>
            </a:xfrm>
            <a:custGeom>
              <a:avLst/>
              <a:gdLst/>
              <a:ahLst/>
              <a:cxnLst/>
              <a:rect l="l" t="t" r="r" b="b"/>
              <a:pathLst>
                <a:path w="3727" h="5463" extrusionOk="0">
                  <a:moveTo>
                    <a:pt x="1859" y="1"/>
                  </a:moveTo>
                  <a:cubicBezTo>
                    <a:pt x="833" y="1"/>
                    <a:pt x="0" y="1220"/>
                    <a:pt x="0" y="2732"/>
                  </a:cubicBezTo>
                  <a:cubicBezTo>
                    <a:pt x="0" y="4244"/>
                    <a:pt x="833" y="5463"/>
                    <a:pt x="1859" y="5463"/>
                  </a:cubicBezTo>
                  <a:cubicBezTo>
                    <a:pt x="2893" y="5463"/>
                    <a:pt x="3726" y="4244"/>
                    <a:pt x="3726" y="2732"/>
                  </a:cubicBezTo>
                  <a:cubicBezTo>
                    <a:pt x="3726" y="1220"/>
                    <a:pt x="2893" y="1"/>
                    <a:pt x="18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4"/>
          <p:cNvSpPr/>
          <p:nvPr/>
        </p:nvSpPr>
        <p:spPr>
          <a:xfrm>
            <a:off x="453767" y="323921"/>
            <a:ext cx="8236416" cy="4495659"/>
          </a:xfrm>
          <a:custGeom>
            <a:avLst/>
            <a:gdLst/>
            <a:ahLst/>
            <a:cxnLst/>
            <a:rect l="l" t="t" r="r" b="b"/>
            <a:pathLst>
              <a:path w="81107" h="53558" extrusionOk="0">
                <a:moveTo>
                  <a:pt x="1096" y="1"/>
                </a:moveTo>
                <a:cubicBezTo>
                  <a:pt x="517" y="1"/>
                  <a:pt x="0" y="487"/>
                  <a:pt x="0" y="1096"/>
                </a:cubicBezTo>
                <a:lnTo>
                  <a:pt x="0" y="52462"/>
                </a:lnTo>
                <a:cubicBezTo>
                  <a:pt x="0" y="53071"/>
                  <a:pt x="517" y="53557"/>
                  <a:pt x="1096" y="53557"/>
                </a:cubicBezTo>
                <a:lnTo>
                  <a:pt x="80011" y="53557"/>
                </a:lnTo>
                <a:cubicBezTo>
                  <a:pt x="80620" y="53557"/>
                  <a:pt x="81106" y="53071"/>
                  <a:pt x="81106" y="52462"/>
                </a:cubicBezTo>
                <a:lnTo>
                  <a:pt x="81106" y="1096"/>
                </a:lnTo>
                <a:cubicBezTo>
                  <a:pt x="81106" y="487"/>
                  <a:pt x="80620" y="1"/>
                  <a:pt x="80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body" idx="1"/>
          </p:nvPr>
        </p:nvSpPr>
        <p:spPr>
          <a:xfrm>
            <a:off x="5083082" y="1846963"/>
            <a:ext cx="3346800" cy="1535400"/>
          </a:xfrm>
          <a:prstGeom prst="rect">
            <a:avLst/>
          </a:prstGeom>
        </p:spPr>
        <p:txBody>
          <a:bodyPr spcFirstLastPara="1" wrap="square" lIns="91425" tIns="91425" rIns="91425" bIns="91425" anchor="t" anchorCtr="0">
            <a:noAutofit/>
          </a:bodyPr>
          <a:lstStyle>
            <a:lvl1pPr marL="457200" lvl="0" indent="-317500" algn="r" rtl="0">
              <a:spcBef>
                <a:spcPts val="0"/>
              </a:spcBef>
              <a:spcAft>
                <a:spcPts val="0"/>
              </a:spcAft>
              <a:buSzPts val="1400"/>
              <a:buChar char="●"/>
              <a:defRPr sz="1400"/>
            </a:lvl1pPr>
            <a:lvl2pPr marL="914400" lvl="1" indent="-317500" algn="r" rtl="0">
              <a:spcBef>
                <a:spcPts val="0"/>
              </a:spcBef>
              <a:spcAft>
                <a:spcPts val="0"/>
              </a:spcAft>
              <a:buSzPts val="1400"/>
              <a:buChar char="○"/>
              <a:defRPr/>
            </a:lvl2pPr>
            <a:lvl3pPr marL="1371600" lvl="2" indent="-317500" algn="r" rtl="0">
              <a:spcBef>
                <a:spcPts val="0"/>
              </a:spcBef>
              <a:spcAft>
                <a:spcPts val="0"/>
              </a:spcAft>
              <a:buSzPts val="1400"/>
              <a:buChar char="■"/>
              <a:defRPr/>
            </a:lvl3pPr>
            <a:lvl4pPr marL="1828800" lvl="3" indent="-317500" algn="r" rtl="0">
              <a:spcBef>
                <a:spcPts val="0"/>
              </a:spcBef>
              <a:spcAft>
                <a:spcPts val="0"/>
              </a:spcAft>
              <a:buSzPts val="1400"/>
              <a:buChar char="●"/>
              <a:defRPr/>
            </a:lvl4pPr>
            <a:lvl5pPr marL="2286000" lvl="4" indent="-317500" algn="r" rtl="0">
              <a:spcBef>
                <a:spcPts val="0"/>
              </a:spcBef>
              <a:spcAft>
                <a:spcPts val="0"/>
              </a:spcAft>
              <a:buSzPts val="1400"/>
              <a:buChar char="○"/>
              <a:defRPr/>
            </a:lvl5pPr>
            <a:lvl6pPr marL="2743200" lvl="5" indent="-317500" algn="r" rtl="0">
              <a:spcBef>
                <a:spcPts val="0"/>
              </a:spcBef>
              <a:spcAft>
                <a:spcPts val="0"/>
              </a:spcAft>
              <a:buSzPts val="1400"/>
              <a:buChar char="■"/>
              <a:defRPr/>
            </a:lvl6pPr>
            <a:lvl7pPr marL="3200400" lvl="6" indent="-317500" algn="r" rtl="0">
              <a:spcBef>
                <a:spcPts val="0"/>
              </a:spcBef>
              <a:spcAft>
                <a:spcPts val="0"/>
              </a:spcAft>
              <a:buSzPts val="1400"/>
              <a:buChar char="●"/>
              <a:defRPr/>
            </a:lvl7pPr>
            <a:lvl8pPr marL="3657600" lvl="7" indent="-317500" algn="r" rtl="0">
              <a:spcBef>
                <a:spcPts val="0"/>
              </a:spcBef>
              <a:spcAft>
                <a:spcPts val="0"/>
              </a:spcAft>
              <a:buSzPts val="1400"/>
              <a:buChar char="○"/>
              <a:defRPr/>
            </a:lvl8pPr>
            <a:lvl9pPr marL="4114800" lvl="8" indent="-317500" algn="r" rtl="0">
              <a:spcBef>
                <a:spcPts val="0"/>
              </a:spcBef>
              <a:spcAft>
                <a:spcPts val="0"/>
              </a:spcAft>
              <a:buSzPts val="1400"/>
              <a:buChar char="■"/>
              <a:defRPr/>
            </a:lvl9pPr>
          </a:lstStyle>
          <a:p>
            <a:endParaRPr/>
          </a:p>
        </p:txBody>
      </p:sp>
      <p:sp>
        <p:nvSpPr>
          <p:cNvPr id="38" name="Google Shape;38;p4"/>
          <p:cNvSpPr txBox="1">
            <a:spLocks noGrp="1"/>
          </p:cNvSpPr>
          <p:nvPr>
            <p:ph type="ctrTitle"/>
          </p:nvPr>
        </p:nvSpPr>
        <p:spPr>
          <a:xfrm>
            <a:off x="5082925" y="1280909"/>
            <a:ext cx="3346800" cy="45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3F34A7"/>
              </a:buClr>
              <a:buSzPts val="2800"/>
              <a:buFont typeface="Quicksand"/>
              <a:buNone/>
              <a:defRPr b="1">
                <a:solidFill>
                  <a:srgbClr val="3F34A7"/>
                </a:solidFill>
                <a:latin typeface="Quicksand"/>
                <a:ea typeface="Quicksand"/>
                <a:cs typeface="Quicksand"/>
                <a:sym typeface="Quicksand"/>
              </a:defRPr>
            </a:lvl1pPr>
            <a:lvl2pPr lvl="1" algn="r" rtl="0">
              <a:spcBef>
                <a:spcPts val="0"/>
              </a:spcBef>
              <a:spcAft>
                <a:spcPts val="0"/>
              </a:spcAft>
              <a:buClr>
                <a:srgbClr val="3F34A7"/>
              </a:buClr>
              <a:buSzPts val="2800"/>
              <a:buFont typeface="Quicksand"/>
              <a:buNone/>
              <a:defRPr b="1">
                <a:solidFill>
                  <a:srgbClr val="3F34A7"/>
                </a:solidFill>
                <a:latin typeface="Quicksand"/>
                <a:ea typeface="Quicksand"/>
                <a:cs typeface="Quicksand"/>
                <a:sym typeface="Quicksand"/>
              </a:defRPr>
            </a:lvl2pPr>
            <a:lvl3pPr lvl="2" algn="r" rtl="0">
              <a:spcBef>
                <a:spcPts val="0"/>
              </a:spcBef>
              <a:spcAft>
                <a:spcPts val="0"/>
              </a:spcAft>
              <a:buClr>
                <a:srgbClr val="3F34A7"/>
              </a:buClr>
              <a:buSzPts val="2800"/>
              <a:buFont typeface="Quicksand"/>
              <a:buNone/>
              <a:defRPr b="1">
                <a:solidFill>
                  <a:srgbClr val="3F34A7"/>
                </a:solidFill>
                <a:latin typeface="Quicksand"/>
                <a:ea typeface="Quicksand"/>
                <a:cs typeface="Quicksand"/>
                <a:sym typeface="Quicksand"/>
              </a:defRPr>
            </a:lvl3pPr>
            <a:lvl4pPr lvl="3" algn="r" rtl="0">
              <a:spcBef>
                <a:spcPts val="0"/>
              </a:spcBef>
              <a:spcAft>
                <a:spcPts val="0"/>
              </a:spcAft>
              <a:buClr>
                <a:srgbClr val="3F34A7"/>
              </a:buClr>
              <a:buSzPts val="2800"/>
              <a:buFont typeface="Quicksand"/>
              <a:buNone/>
              <a:defRPr b="1">
                <a:solidFill>
                  <a:srgbClr val="3F34A7"/>
                </a:solidFill>
                <a:latin typeface="Quicksand"/>
                <a:ea typeface="Quicksand"/>
                <a:cs typeface="Quicksand"/>
                <a:sym typeface="Quicksand"/>
              </a:defRPr>
            </a:lvl4pPr>
            <a:lvl5pPr lvl="4" algn="r" rtl="0">
              <a:spcBef>
                <a:spcPts val="0"/>
              </a:spcBef>
              <a:spcAft>
                <a:spcPts val="0"/>
              </a:spcAft>
              <a:buClr>
                <a:srgbClr val="3F34A7"/>
              </a:buClr>
              <a:buSzPts val="2800"/>
              <a:buFont typeface="Quicksand"/>
              <a:buNone/>
              <a:defRPr b="1">
                <a:solidFill>
                  <a:srgbClr val="3F34A7"/>
                </a:solidFill>
                <a:latin typeface="Quicksand"/>
                <a:ea typeface="Quicksand"/>
                <a:cs typeface="Quicksand"/>
                <a:sym typeface="Quicksand"/>
              </a:defRPr>
            </a:lvl5pPr>
            <a:lvl6pPr lvl="5" algn="r" rtl="0">
              <a:spcBef>
                <a:spcPts val="0"/>
              </a:spcBef>
              <a:spcAft>
                <a:spcPts val="0"/>
              </a:spcAft>
              <a:buClr>
                <a:srgbClr val="3F34A7"/>
              </a:buClr>
              <a:buSzPts val="2800"/>
              <a:buFont typeface="Quicksand"/>
              <a:buNone/>
              <a:defRPr b="1">
                <a:solidFill>
                  <a:srgbClr val="3F34A7"/>
                </a:solidFill>
                <a:latin typeface="Quicksand"/>
                <a:ea typeface="Quicksand"/>
                <a:cs typeface="Quicksand"/>
                <a:sym typeface="Quicksand"/>
              </a:defRPr>
            </a:lvl6pPr>
            <a:lvl7pPr lvl="6" algn="r" rtl="0">
              <a:spcBef>
                <a:spcPts val="0"/>
              </a:spcBef>
              <a:spcAft>
                <a:spcPts val="0"/>
              </a:spcAft>
              <a:buClr>
                <a:srgbClr val="3F34A7"/>
              </a:buClr>
              <a:buSzPts val="2800"/>
              <a:buFont typeface="Quicksand"/>
              <a:buNone/>
              <a:defRPr b="1">
                <a:solidFill>
                  <a:srgbClr val="3F34A7"/>
                </a:solidFill>
                <a:latin typeface="Quicksand"/>
                <a:ea typeface="Quicksand"/>
                <a:cs typeface="Quicksand"/>
                <a:sym typeface="Quicksand"/>
              </a:defRPr>
            </a:lvl7pPr>
            <a:lvl8pPr lvl="7" algn="r" rtl="0">
              <a:spcBef>
                <a:spcPts val="0"/>
              </a:spcBef>
              <a:spcAft>
                <a:spcPts val="0"/>
              </a:spcAft>
              <a:buClr>
                <a:srgbClr val="3F34A7"/>
              </a:buClr>
              <a:buSzPts val="2800"/>
              <a:buFont typeface="Quicksand"/>
              <a:buNone/>
              <a:defRPr b="1">
                <a:solidFill>
                  <a:srgbClr val="3F34A7"/>
                </a:solidFill>
                <a:latin typeface="Quicksand"/>
                <a:ea typeface="Quicksand"/>
                <a:cs typeface="Quicksand"/>
                <a:sym typeface="Quicksand"/>
              </a:defRPr>
            </a:lvl8pPr>
            <a:lvl9pPr lvl="8" algn="r" rtl="0">
              <a:spcBef>
                <a:spcPts val="0"/>
              </a:spcBef>
              <a:spcAft>
                <a:spcPts val="0"/>
              </a:spcAft>
              <a:buClr>
                <a:srgbClr val="3F34A7"/>
              </a:buClr>
              <a:buSzPts val="2800"/>
              <a:buFont typeface="Quicksand"/>
              <a:buNone/>
              <a:defRPr b="1">
                <a:solidFill>
                  <a:srgbClr val="3F34A7"/>
                </a:solidFill>
                <a:latin typeface="Quicksand"/>
                <a:ea typeface="Quicksand"/>
                <a:cs typeface="Quicksand"/>
                <a:sym typeface="Quicksand"/>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95"/>
        <p:cNvGrpSpPr/>
        <p:nvPr/>
      </p:nvGrpSpPr>
      <p:grpSpPr>
        <a:xfrm>
          <a:off x="0" y="0"/>
          <a:ext cx="0" cy="0"/>
          <a:chOff x="0" y="0"/>
          <a:chExt cx="0" cy="0"/>
        </a:xfrm>
      </p:grpSpPr>
      <p:grpSp>
        <p:nvGrpSpPr>
          <p:cNvPr id="96" name="Google Shape;96;p9"/>
          <p:cNvGrpSpPr/>
          <p:nvPr/>
        </p:nvGrpSpPr>
        <p:grpSpPr>
          <a:xfrm>
            <a:off x="0" y="0"/>
            <a:ext cx="9143925" cy="5143494"/>
            <a:chOff x="0" y="0"/>
            <a:chExt cx="9143925" cy="5143494"/>
          </a:xfrm>
        </p:grpSpPr>
        <p:sp>
          <p:nvSpPr>
            <p:cNvPr id="97" name="Google Shape;97;p9"/>
            <p:cNvSpPr/>
            <p:nvPr/>
          </p:nvSpPr>
          <p:spPr>
            <a:xfrm>
              <a:off x="1822871" y="4686018"/>
              <a:ext cx="545784" cy="306189"/>
            </a:xfrm>
            <a:custGeom>
              <a:avLst/>
              <a:gdLst/>
              <a:ahLst/>
              <a:cxnLst/>
              <a:rect l="l" t="t" r="r" b="b"/>
              <a:pathLst>
                <a:path w="5756" h="3827" extrusionOk="0">
                  <a:moveTo>
                    <a:pt x="3310" y="0"/>
                  </a:moveTo>
                  <a:cubicBezTo>
                    <a:pt x="3056" y="0"/>
                    <a:pt x="2762" y="31"/>
                    <a:pt x="2477" y="93"/>
                  </a:cubicBezTo>
                  <a:cubicBezTo>
                    <a:pt x="996" y="417"/>
                    <a:pt x="1" y="1512"/>
                    <a:pt x="224" y="2507"/>
                  </a:cubicBezTo>
                  <a:cubicBezTo>
                    <a:pt x="386" y="3310"/>
                    <a:pt x="1320" y="3827"/>
                    <a:pt x="2438" y="3827"/>
                  </a:cubicBezTo>
                  <a:cubicBezTo>
                    <a:pt x="2701" y="3827"/>
                    <a:pt x="2986" y="3788"/>
                    <a:pt x="3279" y="3726"/>
                  </a:cubicBezTo>
                  <a:cubicBezTo>
                    <a:pt x="4753" y="3402"/>
                    <a:pt x="5756" y="2315"/>
                    <a:pt x="5524" y="1319"/>
                  </a:cubicBezTo>
                  <a:cubicBezTo>
                    <a:pt x="5331" y="509"/>
                    <a:pt x="4437" y="0"/>
                    <a:pt x="3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46081" y="2777481"/>
              <a:ext cx="1898391" cy="2162923"/>
            </a:xfrm>
            <a:custGeom>
              <a:avLst/>
              <a:gdLst/>
              <a:ahLst/>
              <a:cxnLst/>
              <a:rect l="l" t="t" r="r" b="b"/>
              <a:pathLst>
                <a:path w="20021" h="27034" extrusionOk="0">
                  <a:moveTo>
                    <a:pt x="7329" y="1"/>
                  </a:moveTo>
                  <a:cubicBezTo>
                    <a:pt x="5046" y="1"/>
                    <a:pt x="2893" y="1127"/>
                    <a:pt x="1736" y="3148"/>
                  </a:cubicBezTo>
                  <a:cubicBezTo>
                    <a:pt x="0" y="6142"/>
                    <a:pt x="1088" y="9999"/>
                    <a:pt x="4112" y="11990"/>
                  </a:cubicBezTo>
                  <a:cubicBezTo>
                    <a:pt x="2700" y="13563"/>
                    <a:pt x="1859" y="15654"/>
                    <a:pt x="1859" y="17969"/>
                  </a:cubicBezTo>
                  <a:cubicBezTo>
                    <a:pt x="1859" y="22983"/>
                    <a:pt x="5910" y="27034"/>
                    <a:pt x="10955" y="27034"/>
                  </a:cubicBezTo>
                  <a:cubicBezTo>
                    <a:pt x="15970" y="27034"/>
                    <a:pt x="20020" y="22983"/>
                    <a:pt x="20020" y="17969"/>
                  </a:cubicBezTo>
                  <a:cubicBezTo>
                    <a:pt x="20020" y="13988"/>
                    <a:pt x="17482" y="10609"/>
                    <a:pt x="13918" y="9359"/>
                  </a:cubicBezTo>
                  <a:cubicBezTo>
                    <a:pt x="15198" y="6366"/>
                    <a:pt x="13949" y="2732"/>
                    <a:pt x="10894" y="965"/>
                  </a:cubicBezTo>
                  <a:cubicBezTo>
                    <a:pt x="9767" y="325"/>
                    <a:pt x="8548" y="1"/>
                    <a:pt x="7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0" y="0"/>
              <a:ext cx="5044614" cy="2826425"/>
            </a:xfrm>
            <a:custGeom>
              <a:avLst/>
              <a:gdLst/>
              <a:ahLst/>
              <a:cxnLst/>
              <a:rect l="l" t="t" r="r" b="b"/>
              <a:pathLst>
                <a:path w="53202" h="35327" extrusionOk="0">
                  <a:moveTo>
                    <a:pt x="0" y="0"/>
                  </a:moveTo>
                  <a:lnTo>
                    <a:pt x="0" y="35326"/>
                  </a:lnTo>
                  <a:cubicBezTo>
                    <a:pt x="18037" y="21440"/>
                    <a:pt x="1574" y="15237"/>
                    <a:pt x="6720" y="6720"/>
                  </a:cubicBezTo>
                  <a:cubicBezTo>
                    <a:pt x="8872" y="3086"/>
                    <a:pt x="11480" y="2060"/>
                    <a:pt x="13794" y="2060"/>
                  </a:cubicBezTo>
                  <a:cubicBezTo>
                    <a:pt x="16880" y="2060"/>
                    <a:pt x="19418" y="3989"/>
                    <a:pt x="19418" y="3989"/>
                  </a:cubicBezTo>
                  <a:cubicBezTo>
                    <a:pt x="24464" y="7136"/>
                    <a:pt x="29286" y="8263"/>
                    <a:pt x="33591" y="8263"/>
                  </a:cubicBezTo>
                  <a:cubicBezTo>
                    <a:pt x="45163" y="8263"/>
                    <a:pt x="53202" y="0"/>
                    <a:pt x="532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5708596" y="1309135"/>
              <a:ext cx="3435329" cy="3834359"/>
            </a:xfrm>
            <a:custGeom>
              <a:avLst/>
              <a:gdLst/>
              <a:ahLst/>
              <a:cxnLst/>
              <a:rect l="l" t="t" r="r" b="b"/>
              <a:pathLst>
                <a:path w="36230" h="47925" extrusionOk="0">
                  <a:moveTo>
                    <a:pt x="29063" y="0"/>
                  </a:moveTo>
                  <a:cubicBezTo>
                    <a:pt x="23562" y="0"/>
                    <a:pt x="18586" y="2700"/>
                    <a:pt x="15886" y="7653"/>
                  </a:cubicBezTo>
                  <a:cubicBezTo>
                    <a:pt x="14628" y="10029"/>
                    <a:pt x="13988" y="12668"/>
                    <a:pt x="15207" y="15206"/>
                  </a:cubicBezTo>
                  <a:cubicBezTo>
                    <a:pt x="15816" y="16487"/>
                    <a:pt x="16811" y="17551"/>
                    <a:pt x="17552" y="18770"/>
                  </a:cubicBezTo>
                  <a:cubicBezTo>
                    <a:pt x="18972" y="21154"/>
                    <a:pt x="18393" y="24009"/>
                    <a:pt x="16750" y="26169"/>
                  </a:cubicBezTo>
                  <a:cubicBezTo>
                    <a:pt x="14242" y="29448"/>
                    <a:pt x="11025" y="28483"/>
                    <a:pt x="7716" y="29988"/>
                  </a:cubicBezTo>
                  <a:cubicBezTo>
                    <a:pt x="5309" y="31114"/>
                    <a:pt x="3380" y="33112"/>
                    <a:pt x="2223" y="35488"/>
                  </a:cubicBezTo>
                  <a:cubicBezTo>
                    <a:pt x="1289" y="37386"/>
                    <a:pt x="741" y="39477"/>
                    <a:pt x="456" y="41599"/>
                  </a:cubicBezTo>
                  <a:cubicBezTo>
                    <a:pt x="386" y="42108"/>
                    <a:pt x="1" y="47925"/>
                    <a:pt x="356" y="47925"/>
                  </a:cubicBezTo>
                  <a:lnTo>
                    <a:pt x="36230" y="47925"/>
                  </a:lnTo>
                  <a:lnTo>
                    <a:pt x="36230" y="1350"/>
                  </a:lnTo>
                  <a:cubicBezTo>
                    <a:pt x="36230" y="772"/>
                    <a:pt x="31122" y="93"/>
                    <a:pt x="30698" y="62"/>
                  </a:cubicBezTo>
                  <a:cubicBezTo>
                    <a:pt x="30158" y="0"/>
                    <a:pt x="29610" y="0"/>
                    <a:pt x="290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8568109" y="617165"/>
              <a:ext cx="353394" cy="437081"/>
            </a:xfrm>
            <a:custGeom>
              <a:avLst/>
              <a:gdLst/>
              <a:ahLst/>
              <a:cxnLst/>
              <a:rect l="l" t="t" r="r" b="b"/>
              <a:pathLst>
                <a:path w="3727" h="5463" extrusionOk="0">
                  <a:moveTo>
                    <a:pt x="1859" y="1"/>
                  </a:moveTo>
                  <a:cubicBezTo>
                    <a:pt x="833" y="1"/>
                    <a:pt x="0" y="1220"/>
                    <a:pt x="0" y="2732"/>
                  </a:cubicBezTo>
                  <a:cubicBezTo>
                    <a:pt x="0" y="4244"/>
                    <a:pt x="833" y="5463"/>
                    <a:pt x="1859" y="5463"/>
                  </a:cubicBezTo>
                  <a:cubicBezTo>
                    <a:pt x="2893" y="5463"/>
                    <a:pt x="3726" y="4244"/>
                    <a:pt x="3726" y="2732"/>
                  </a:cubicBezTo>
                  <a:cubicBezTo>
                    <a:pt x="3726" y="1220"/>
                    <a:pt x="2893" y="1"/>
                    <a:pt x="18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9"/>
          <p:cNvSpPr/>
          <p:nvPr/>
        </p:nvSpPr>
        <p:spPr>
          <a:xfrm>
            <a:off x="453767" y="323921"/>
            <a:ext cx="8236416" cy="4495659"/>
          </a:xfrm>
          <a:custGeom>
            <a:avLst/>
            <a:gdLst/>
            <a:ahLst/>
            <a:cxnLst/>
            <a:rect l="l" t="t" r="r" b="b"/>
            <a:pathLst>
              <a:path w="81107" h="53558" extrusionOk="0">
                <a:moveTo>
                  <a:pt x="1096" y="1"/>
                </a:moveTo>
                <a:cubicBezTo>
                  <a:pt x="517" y="1"/>
                  <a:pt x="0" y="487"/>
                  <a:pt x="0" y="1096"/>
                </a:cubicBezTo>
                <a:lnTo>
                  <a:pt x="0" y="52462"/>
                </a:lnTo>
                <a:cubicBezTo>
                  <a:pt x="0" y="53071"/>
                  <a:pt x="517" y="53557"/>
                  <a:pt x="1096" y="53557"/>
                </a:cubicBezTo>
                <a:lnTo>
                  <a:pt x="80011" y="53557"/>
                </a:lnTo>
                <a:cubicBezTo>
                  <a:pt x="80620" y="53557"/>
                  <a:pt x="81106" y="53071"/>
                  <a:pt x="81106" y="52462"/>
                </a:cubicBezTo>
                <a:lnTo>
                  <a:pt x="81106" y="1096"/>
                </a:lnTo>
                <a:cubicBezTo>
                  <a:pt x="81106" y="487"/>
                  <a:pt x="80620" y="1"/>
                  <a:pt x="80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04" name="Google Shape;10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5" name="Google Shape;10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bg>
      <p:bgPr>
        <a:noFill/>
        <a:effectLst/>
      </p:bgPr>
    </p:bg>
    <p:spTree>
      <p:nvGrpSpPr>
        <p:cNvPr id="1" name="Shape 106"/>
        <p:cNvGrpSpPr/>
        <p:nvPr/>
      </p:nvGrpSpPr>
      <p:grpSpPr>
        <a:xfrm>
          <a:off x="0" y="0"/>
          <a:ext cx="0" cy="0"/>
          <a:chOff x="0" y="0"/>
          <a:chExt cx="0" cy="0"/>
        </a:xfrm>
      </p:grpSpPr>
      <p:sp>
        <p:nvSpPr>
          <p:cNvPr id="107" name="Google Shape;107;p10"/>
          <p:cNvSpPr txBox="1">
            <a:spLocks noGrp="1"/>
          </p:cNvSpPr>
          <p:nvPr>
            <p:ph type="title"/>
          </p:nvPr>
        </p:nvSpPr>
        <p:spPr>
          <a:xfrm>
            <a:off x="1639375" y="584950"/>
            <a:ext cx="4062600" cy="286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4800">
                <a:solidFill>
                  <a:schemeClr val="accent3"/>
                </a:solidFill>
              </a:defRPr>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numbers">
  <p:cSld name="BLANK_1_2_1_1">
    <p:bg>
      <p:bgPr>
        <a:solidFill>
          <a:schemeClr val="accent1"/>
        </a:solidFill>
        <a:effectLst/>
      </p:bgPr>
    </p:bg>
    <p:spTree>
      <p:nvGrpSpPr>
        <p:cNvPr id="1" name="Shape 177"/>
        <p:cNvGrpSpPr/>
        <p:nvPr/>
      </p:nvGrpSpPr>
      <p:grpSpPr>
        <a:xfrm>
          <a:off x="0" y="0"/>
          <a:ext cx="0" cy="0"/>
          <a:chOff x="0" y="0"/>
          <a:chExt cx="0" cy="0"/>
        </a:xfrm>
      </p:grpSpPr>
      <p:grpSp>
        <p:nvGrpSpPr>
          <p:cNvPr id="178" name="Google Shape;178;p18"/>
          <p:cNvGrpSpPr/>
          <p:nvPr/>
        </p:nvGrpSpPr>
        <p:grpSpPr>
          <a:xfrm>
            <a:off x="0" y="0"/>
            <a:ext cx="9143925" cy="5143494"/>
            <a:chOff x="0" y="0"/>
            <a:chExt cx="9143925" cy="5143494"/>
          </a:xfrm>
        </p:grpSpPr>
        <p:sp>
          <p:nvSpPr>
            <p:cNvPr id="179" name="Google Shape;179;p18"/>
            <p:cNvSpPr/>
            <p:nvPr/>
          </p:nvSpPr>
          <p:spPr>
            <a:xfrm>
              <a:off x="1822871" y="4686018"/>
              <a:ext cx="545784" cy="306189"/>
            </a:xfrm>
            <a:custGeom>
              <a:avLst/>
              <a:gdLst/>
              <a:ahLst/>
              <a:cxnLst/>
              <a:rect l="l" t="t" r="r" b="b"/>
              <a:pathLst>
                <a:path w="5756" h="3827" extrusionOk="0">
                  <a:moveTo>
                    <a:pt x="3310" y="0"/>
                  </a:moveTo>
                  <a:cubicBezTo>
                    <a:pt x="3056" y="0"/>
                    <a:pt x="2762" y="31"/>
                    <a:pt x="2477" y="93"/>
                  </a:cubicBezTo>
                  <a:cubicBezTo>
                    <a:pt x="996" y="417"/>
                    <a:pt x="1" y="1512"/>
                    <a:pt x="224" y="2507"/>
                  </a:cubicBezTo>
                  <a:cubicBezTo>
                    <a:pt x="386" y="3310"/>
                    <a:pt x="1320" y="3827"/>
                    <a:pt x="2438" y="3827"/>
                  </a:cubicBezTo>
                  <a:cubicBezTo>
                    <a:pt x="2701" y="3827"/>
                    <a:pt x="2986" y="3788"/>
                    <a:pt x="3279" y="3726"/>
                  </a:cubicBezTo>
                  <a:cubicBezTo>
                    <a:pt x="4753" y="3402"/>
                    <a:pt x="5756" y="2315"/>
                    <a:pt x="5524" y="1319"/>
                  </a:cubicBezTo>
                  <a:cubicBezTo>
                    <a:pt x="5331" y="509"/>
                    <a:pt x="4437" y="0"/>
                    <a:pt x="3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8"/>
            <p:cNvSpPr/>
            <p:nvPr/>
          </p:nvSpPr>
          <p:spPr>
            <a:xfrm>
              <a:off x="46081" y="2777481"/>
              <a:ext cx="1898391" cy="2162923"/>
            </a:xfrm>
            <a:custGeom>
              <a:avLst/>
              <a:gdLst/>
              <a:ahLst/>
              <a:cxnLst/>
              <a:rect l="l" t="t" r="r" b="b"/>
              <a:pathLst>
                <a:path w="20021" h="27034" extrusionOk="0">
                  <a:moveTo>
                    <a:pt x="7329" y="1"/>
                  </a:moveTo>
                  <a:cubicBezTo>
                    <a:pt x="5046" y="1"/>
                    <a:pt x="2893" y="1127"/>
                    <a:pt x="1736" y="3148"/>
                  </a:cubicBezTo>
                  <a:cubicBezTo>
                    <a:pt x="0" y="6142"/>
                    <a:pt x="1088" y="9999"/>
                    <a:pt x="4112" y="11990"/>
                  </a:cubicBezTo>
                  <a:cubicBezTo>
                    <a:pt x="2700" y="13563"/>
                    <a:pt x="1859" y="15654"/>
                    <a:pt x="1859" y="17969"/>
                  </a:cubicBezTo>
                  <a:cubicBezTo>
                    <a:pt x="1859" y="22983"/>
                    <a:pt x="5910" y="27034"/>
                    <a:pt x="10955" y="27034"/>
                  </a:cubicBezTo>
                  <a:cubicBezTo>
                    <a:pt x="15970" y="27034"/>
                    <a:pt x="20020" y="22983"/>
                    <a:pt x="20020" y="17969"/>
                  </a:cubicBezTo>
                  <a:cubicBezTo>
                    <a:pt x="20020" y="13988"/>
                    <a:pt x="17482" y="10609"/>
                    <a:pt x="13918" y="9359"/>
                  </a:cubicBezTo>
                  <a:cubicBezTo>
                    <a:pt x="15198" y="6366"/>
                    <a:pt x="13949" y="2732"/>
                    <a:pt x="10894" y="965"/>
                  </a:cubicBezTo>
                  <a:cubicBezTo>
                    <a:pt x="9767" y="325"/>
                    <a:pt x="8548" y="1"/>
                    <a:pt x="7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p:nvPr/>
          </p:nvSpPr>
          <p:spPr>
            <a:xfrm>
              <a:off x="0" y="0"/>
              <a:ext cx="5044614" cy="2826425"/>
            </a:xfrm>
            <a:custGeom>
              <a:avLst/>
              <a:gdLst/>
              <a:ahLst/>
              <a:cxnLst/>
              <a:rect l="l" t="t" r="r" b="b"/>
              <a:pathLst>
                <a:path w="53202" h="35327" extrusionOk="0">
                  <a:moveTo>
                    <a:pt x="0" y="0"/>
                  </a:moveTo>
                  <a:lnTo>
                    <a:pt x="0" y="35326"/>
                  </a:lnTo>
                  <a:cubicBezTo>
                    <a:pt x="18037" y="21440"/>
                    <a:pt x="1574" y="15237"/>
                    <a:pt x="6720" y="6720"/>
                  </a:cubicBezTo>
                  <a:cubicBezTo>
                    <a:pt x="8872" y="3086"/>
                    <a:pt x="11480" y="2060"/>
                    <a:pt x="13794" y="2060"/>
                  </a:cubicBezTo>
                  <a:cubicBezTo>
                    <a:pt x="16880" y="2060"/>
                    <a:pt x="19418" y="3989"/>
                    <a:pt x="19418" y="3989"/>
                  </a:cubicBezTo>
                  <a:cubicBezTo>
                    <a:pt x="24464" y="7136"/>
                    <a:pt x="29286" y="8263"/>
                    <a:pt x="33591" y="8263"/>
                  </a:cubicBezTo>
                  <a:cubicBezTo>
                    <a:pt x="45163" y="8263"/>
                    <a:pt x="53202" y="0"/>
                    <a:pt x="53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8"/>
            <p:cNvSpPr/>
            <p:nvPr/>
          </p:nvSpPr>
          <p:spPr>
            <a:xfrm>
              <a:off x="5708596" y="1309135"/>
              <a:ext cx="3435329" cy="3834359"/>
            </a:xfrm>
            <a:custGeom>
              <a:avLst/>
              <a:gdLst/>
              <a:ahLst/>
              <a:cxnLst/>
              <a:rect l="l" t="t" r="r" b="b"/>
              <a:pathLst>
                <a:path w="36230" h="47925" extrusionOk="0">
                  <a:moveTo>
                    <a:pt x="29063" y="0"/>
                  </a:moveTo>
                  <a:cubicBezTo>
                    <a:pt x="23562" y="0"/>
                    <a:pt x="18586" y="2700"/>
                    <a:pt x="15886" y="7653"/>
                  </a:cubicBezTo>
                  <a:cubicBezTo>
                    <a:pt x="14628" y="10029"/>
                    <a:pt x="13988" y="12668"/>
                    <a:pt x="15207" y="15206"/>
                  </a:cubicBezTo>
                  <a:cubicBezTo>
                    <a:pt x="15816" y="16487"/>
                    <a:pt x="16811" y="17551"/>
                    <a:pt x="17552" y="18770"/>
                  </a:cubicBezTo>
                  <a:cubicBezTo>
                    <a:pt x="18972" y="21154"/>
                    <a:pt x="18393" y="24009"/>
                    <a:pt x="16750" y="26169"/>
                  </a:cubicBezTo>
                  <a:cubicBezTo>
                    <a:pt x="14242" y="29448"/>
                    <a:pt x="11025" y="28483"/>
                    <a:pt x="7716" y="29988"/>
                  </a:cubicBezTo>
                  <a:cubicBezTo>
                    <a:pt x="5309" y="31114"/>
                    <a:pt x="3380" y="33112"/>
                    <a:pt x="2223" y="35488"/>
                  </a:cubicBezTo>
                  <a:cubicBezTo>
                    <a:pt x="1289" y="37386"/>
                    <a:pt x="741" y="39477"/>
                    <a:pt x="456" y="41599"/>
                  </a:cubicBezTo>
                  <a:cubicBezTo>
                    <a:pt x="386" y="42108"/>
                    <a:pt x="1" y="47925"/>
                    <a:pt x="356" y="47925"/>
                  </a:cubicBezTo>
                  <a:lnTo>
                    <a:pt x="36230" y="47925"/>
                  </a:lnTo>
                  <a:lnTo>
                    <a:pt x="36230" y="1350"/>
                  </a:lnTo>
                  <a:cubicBezTo>
                    <a:pt x="36230" y="772"/>
                    <a:pt x="31122" y="93"/>
                    <a:pt x="30698" y="62"/>
                  </a:cubicBezTo>
                  <a:cubicBezTo>
                    <a:pt x="30158" y="0"/>
                    <a:pt x="29610" y="0"/>
                    <a:pt x="29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8"/>
            <p:cNvSpPr/>
            <p:nvPr/>
          </p:nvSpPr>
          <p:spPr>
            <a:xfrm>
              <a:off x="8568109" y="617165"/>
              <a:ext cx="353394" cy="437081"/>
            </a:xfrm>
            <a:custGeom>
              <a:avLst/>
              <a:gdLst/>
              <a:ahLst/>
              <a:cxnLst/>
              <a:rect l="l" t="t" r="r" b="b"/>
              <a:pathLst>
                <a:path w="3727" h="5463" extrusionOk="0">
                  <a:moveTo>
                    <a:pt x="1859" y="1"/>
                  </a:moveTo>
                  <a:cubicBezTo>
                    <a:pt x="833" y="1"/>
                    <a:pt x="0" y="1220"/>
                    <a:pt x="0" y="2732"/>
                  </a:cubicBezTo>
                  <a:cubicBezTo>
                    <a:pt x="0" y="4244"/>
                    <a:pt x="833" y="5463"/>
                    <a:pt x="1859" y="5463"/>
                  </a:cubicBezTo>
                  <a:cubicBezTo>
                    <a:pt x="2893" y="5463"/>
                    <a:pt x="3726" y="4244"/>
                    <a:pt x="3726" y="2732"/>
                  </a:cubicBezTo>
                  <a:cubicBezTo>
                    <a:pt x="3726" y="1220"/>
                    <a:pt x="2893" y="1"/>
                    <a:pt x="1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18"/>
          <p:cNvSpPr/>
          <p:nvPr/>
        </p:nvSpPr>
        <p:spPr>
          <a:xfrm>
            <a:off x="453755" y="323921"/>
            <a:ext cx="8236416" cy="4495659"/>
          </a:xfrm>
          <a:custGeom>
            <a:avLst/>
            <a:gdLst/>
            <a:ahLst/>
            <a:cxnLst/>
            <a:rect l="l" t="t" r="r" b="b"/>
            <a:pathLst>
              <a:path w="81107" h="53558" extrusionOk="0">
                <a:moveTo>
                  <a:pt x="1096" y="1"/>
                </a:moveTo>
                <a:cubicBezTo>
                  <a:pt x="517" y="1"/>
                  <a:pt x="0" y="487"/>
                  <a:pt x="0" y="1096"/>
                </a:cubicBezTo>
                <a:lnTo>
                  <a:pt x="0" y="52462"/>
                </a:lnTo>
                <a:cubicBezTo>
                  <a:pt x="0" y="53071"/>
                  <a:pt x="517" y="53557"/>
                  <a:pt x="1096" y="53557"/>
                </a:cubicBezTo>
                <a:lnTo>
                  <a:pt x="80011" y="53557"/>
                </a:lnTo>
                <a:cubicBezTo>
                  <a:pt x="80620" y="53557"/>
                  <a:pt x="81106" y="53071"/>
                  <a:pt x="81106" y="52462"/>
                </a:cubicBezTo>
                <a:lnTo>
                  <a:pt x="81106" y="1096"/>
                </a:lnTo>
                <a:cubicBezTo>
                  <a:pt x="81106" y="487"/>
                  <a:pt x="80620" y="1"/>
                  <a:pt x="80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txBox="1">
            <a:spLocks noGrp="1"/>
          </p:cNvSpPr>
          <p:nvPr>
            <p:ph type="title"/>
          </p:nvPr>
        </p:nvSpPr>
        <p:spPr>
          <a:xfrm>
            <a:off x="804000" y="690975"/>
            <a:ext cx="7538100" cy="26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6" name="Google Shape;186;p18"/>
          <p:cNvSpPr txBox="1">
            <a:spLocks noGrp="1"/>
          </p:cNvSpPr>
          <p:nvPr>
            <p:ph type="title" idx="2" hasCustomPrompt="1"/>
          </p:nvPr>
        </p:nvSpPr>
        <p:spPr>
          <a:xfrm>
            <a:off x="1018925" y="1481800"/>
            <a:ext cx="2908500" cy="4980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r>
              <a:t>xx%</a:t>
            </a:r>
          </a:p>
        </p:txBody>
      </p:sp>
      <p:sp>
        <p:nvSpPr>
          <p:cNvPr id="187" name="Google Shape;187;p18"/>
          <p:cNvSpPr txBox="1">
            <a:spLocks noGrp="1"/>
          </p:cNvSpPr>
          <p:nvPr>
            <p:ph type="subTitle" idx="1"/>
          </p:nvPr>
        </p:nvSpPr>
        <p:spPr>
          <a:xfrm>
            <a:off x="1018925" y="1909100"/>
            <a:ext cx="2908500" cy="2634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18"/>
          <p:cNvSpPr txBox="1">
            <a:spLocks noGrp="1"/>
          </p:cNvSpPr>
          <p:nvPr>
            <p:ph type="title" idx="3" hasCustomPrompt="1"/>
          </p:nvPr>
        </p:nvSpPr>
        <p:spPr>
          <a:xfrm>
            <a:off x="1018925" y="2406600"/>
            <a:ext cx="2908500" cy="4980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r>
              <a:t>xx%</a:t>
            </a:r>
          </a:p>
        </p:txBody>
      </p:sp>
      <p:sp>
        <p:nvSpPr>
          <p:cNvPr id="189" name="Google Shape;189;p18"/>
          <p:cNvSpPr txBox="1">
            <a:spLocks noGrp="1"/>
          </p:cNvSpPr>
          <p:nvPr>
            <p:ph type="subTitle" idx="4"/>
          </p:nvPr>
        </p:nvSpPr>
        <p:spPr>
          <a:xfrm>
            <a:off x="1018925" y="2833900"/>
            <a:ext cx="2908500" cy="26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0" name="Google Shape;190;p18"/>
          <p:cNvSpPr txBox="1">
            <a:spLocks noGrp="1"/>
          </p:cNvSpPr>
          <p:nvPr>
            <p:ph type="title" idx="5" hasCustomPrompt="1"/>
          </p:nvPr>
        </p:nvSpPr>
        <p:spPr>
          <a:xfrm>
            <a:off x="1018925" y="3331400"/>
            <a:ext cx="2908500" cy="4980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r>
              <a:t>xx%</a:t>
            </a:r>
          </a:p>
        </p:txBody>
      </p:sp>
      <p:sp>
        <p:nvSpPr>
          <p:cNvPr id="191" name="Google Shape;191;p18"/>
          <p:cNvSpPr txBox="1">
            <a:spLocks noGrp="1"/>
          </p:cNvSpPr>
          <p:nvPr>
            <p:ph type="subTitle" idx="6"/>
          </p:nvPr>
        </p:nvSpPr>
        <p:spPr>
          <a:xfrm>
            <a:off x="1018925" y="3758700"/>
            <a:ext cx="2908500" cy="263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1">
    <p:bg>
      <p:bgPr>
        <a:solidFill>
          <a:schemeClr val="accent1"/>
        </a:solidFill>
        <a:effectLst/>
      </p:bgPr>
    </p:bg>
    <p:spTree>
      <p:nvGrpSpPr>
        <p:cNvPr id="1" name="Shape 285"/>
        <p:cNvGrpSpPr/>
        <p:nvPr/>
      </p:nvGrpSpPr>
      <p:grpSpPr>
        <a:xfrm>
          <a:off x="0" y="0"/>
          <a:ext cx="0" cy="0"/>
          <a:chOff x="0" y="0"/>
          <a:chExt cx="0" cy="0"/>
        </a:xfrm>
      </p:grpSpPr>
      <p:grpSp>
        <p:nvGrpSpPr>
          <p:cNvPr id="286" name="Google Shape;286;p25"/>
          <p:cNvGrpSpPr/>
          <p:nvPr/>
        </p:nvGrpSpPr>
        <p:grpSpPr>
          <a:xfrm>
            <a:off x="0" y="0"/>
            <a:ext cx="9143925" cy="5143494"/>
            <a:chOff x="0" y="0"/>
            <a:chExt cx="9143925" cy="5143494"/>
          </a:xfrm>
        </p:grpSpPr>
        <p:sp>
          <p:nvSpPr>
            <p:cNvPr id="287" name="Google Shape;287;p25"/>
            <p:cNvSpPr/>
            <p:nvPr/>
          </p:nvSpPr>
          <p:spPr>
            <a:xfrm>
              <a:off x="1822871" y="4686018"/>
              <a:ext cx="545784" cy="306189"/>
            </a:xfrm>
            <a:custGeom>
              <a:avLst/>
              <a:gdLst/>
              <a:ahLst/>
              <a:cxnLst/>
              <a:rect l="l" t="t" r="r" b="b"/>
              <a:pathLst>
                <a:path w="5756" h="3827" extrusionOk="0">
                  <a:moveTo>
                    <a:pt x="3310" y="0"/>
                  </a:moveTo>
                  <a:cubicBezTo>
                    <a:pt x="3056" y="0"/>
                    <a:pt x="2762" y="31"/>
                    <a:pt x="2477" y="93"/>
                  </a:cubicBezTo>
                  <a:cubicBezTo>
                    <a:pt x="996" y="417"/>
                    <a:pt x="1" y="1512"/>
                    <a:pt x="224" y="2507"/>
                  </a:cubicBezTo>
                  <a:cubicBezTo>
                    <a:pt x="386" y="3310"/>
                    <a:pt x="1320" y="3827"/>
                    <a:pt x="2438" y="3827"/>
                  </a:cubicBezTo>
                  <a:cubicBezTo>
                    <a:pt x="2701" y="3827"/>
                    <a:pt x="2986" y="3788"/>
                    <a:pt x="3279" y="3726"/>
                  </a:cubicBezTo>
                  <a:cubicBezTo>
                    <a:pt x="4753" y="3402"/>
                    <a:pt x="5756" y="2315"/>
                    <a:pt x="5524" y="1319"/>
                  </a:cubicBezTo>
                  <a:cubicBezTo>
                    <a:pt x="5331" y="509"/>
                    <a:pt x="4437" y="0"/>
                    <a:pt x="3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a:off x="46081" y="2777481"/>
              <a:ext cx="1898391" cy="2162923"/>
            </a:xfrm>
            <a:custGeom>
              <a:avLst/>
              <a:gdLst/>
              <a:ahLst/>
              <a:cxnLst/>
              <a:rect l="l" t="t" r="r" b="b"/>
              <a:pathLst>
                <a:path w="20021" h="27034" extrusionOk="0">
                  <a:moveTo>
                    <a:pt x="7329" y="1"/>
                  </a:moveTo>
                  <a:cubicBezTo>
                    <a:pt x="5046" y="1"/>
                    <a:pt x="2893" y="1127"/>
                    <a:pt x="1736" y="3148"/>
                  </a:cubicBezTo>
                  <a:cubicBezTo>
                    <a:pt x="0" y="6142"/>
                    <a:pt x="1088" y="9999"/>
                    <a:pt x="4112" y="11990"/>
                  </a:cubicBezTo>
                  <a:cubicBezTo>
                    <a:pt x="2700" y="13563"/>
                    <a:pt x="1859" y="15654"/>
                    <a:pt x="1859" y="17969"/>
                  </a:cubicBezTo>
                  <a:cubicBezTo>
                    <a:pt x="1859" y="22983"/>
                    <a:pt x="5910" y="27034"/>
                    <a:pt x="10955" y="27034"/>
                  </a:cubicBezTo>
                  <a:cubicBezTo>
                    <a:pt x="15970" y="27034"/>
                    <a:pt x="20020" y="22983"/>
                    <a:pt x="20020" y="17969"/>
                  </a:cubicBezTo>
                  <a:cubicBezTo>
                    <a:pt x="20020" y="13988"/>
                    <a:pt x="17482" y="10609"/>
                    <a:pt x="13918" y="9359"/>
                  </a:cubicBezTo>
                  <a:cubicBezTo>
                    <a:pt x="15198" y="6366"/>
                    <a:pt x="13949" y="2732"/>
                    <a:pt x="10894" y="965"/>
                  </a:cubicBezTo>
                  <a:cubicBezTo>
                    <a:pt x="9767" y="325"/>
                    <a:pt x="8548" y="1"/>
                    <a:pt x="73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a:off x="0" y="0"/>
              <a:ext cx="5044614" cy="2826425"/>
            </a:xfrm>
            <a:custGeom>
              <a:avLst/>
              <a:gdLst/>
              <a:ahLst/>
              <a:cxnLst/>
              <a:rect l="l" t="t" r="r" b="b"/>
              <a:pathLst>
                <a:path w="53202" h="35327" extrusionOk="0">
                  <a:moveTo>
                    <a:pt x="0" y="0"/>
                  </a:moveTo>
                  <a:lnTo>
                    <a:pt x="0" y="35326"/>
                  </a:lnTo>
                  <a:cubicBezTo>
                    <a:pt x="18037" y="21440"/>
                    <a:pt x="1574" y="15237"/>
                    <a:pt x="6720" y="6720"/>
                  </a:cubicBezTo>
                  <a:cubicBezTo>
                    <a:pt x="8872" y="3086"/>
                    <a:pt x="11480" y="2060"/>
                    <a:pt x="13794" y="2060"/>
                  </a:cubicBezTo>
                  <a:cubicBezTo>
                    <a:pt x="16880" y="2060"/>
                    <a:pt x="19418" y="3989"/>
                    <a:pt x="19418" y="3989"/>
                  </a:cubicBezTo>
                  <a:cubicBezTo>
                    <a:pt x="24464" y="7136"/>
                    <a:pt x="29286" y="8263"/>
                    <a:pt x="33591" y="8263"/>
                  </a:cubicBezTo>
                  <a:cubicBezTo>
                    <a:pt x="45163" y="8263"/>
                    <a:pt x="53202" y="0"/>
                    <a:pt x="53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p:cNvSpPr/>
            <p:nvPr/>
          </p:nvSpPr>
          <p:spPr>
            <a:xfrm>
              <a:off x="5708596" y="1309135"/>
              <a:ext cx="3435329" cy="3834359"/>
            </a:xfrm>
            <a:custGeom>
              <a:avLst/>
              <a:gdLst/>
              <a:ahLst/>
              <a:cxnLst/>
              <a:rect l="l" t="t" r="r" b="b"/>
              <a:pathLst>
                <a:path w="36230" h="47925" extrusionOk="0">
                  <a:moveTo>
                    <a:pt x="29063" y="0"/>
                  </a:moveTo>
                  <a:cubicBezTo>
                    <a:pt x="23562" y="0"/>
                    <a:pt x="18586" y="2700"/>
                    <a:pt x="15886" y="7653"/>
                  </a:cubicBezTo>
                  <a:cubicBezTo>
                    <a:pt x="14628" y="10029"/>
                    <a:pt x="13988" y="12668"/>
                    <a:pt x="15207" y="15206"/>
                  </a:cubicBezTo>
                  <a:cubicBezTo>
                    <a:pt x="15816" y="16487"/>
                    <a:pt x="16811" y="17551"/>
                    <a:pt x="17552" y="18770"/>
                  </a:cubicBezTo>
                  <a:cubicBezTo>
                    <a:pt x="18972" y="21154"/>
                    <a:pt x="18393" y="24009"/>
                    <a:pt x="16750" y="26169"/>
                  </a:cubicBezTo>
                  <a:cubicBezTo>
                    <a:pt x="14242" y="29448"/>
                    <a:pt x="11025" y="28483"/>
                    <a:pt x="7716" y="29988"/>
                  </a:cubicBezTo>
                  <a:cubicBezTo>
                    <a:pt x="5309" y="31114"/>
                    <a:pt x="3380" y="33112"/>
                    <a:pt x="2223" y="35488"/>
                  </a:cubicBezTo>
                  <a:cubicBezTo>
                    <a:pt x="1289" y="37386"/>
                    <a:pt x="741" y="39477"/>
                    <a:pt x="456" y="41599"/>
                  </a:cubicBezTo>
                  <a:cubicBezTo>
                    <a:pt x="386" y="42108"/>
                    <a:pt x="1" y="47925"/>
                    <a:pt x="356" y="47925"/>
                  </a:cubicBezTo>
                  <a:lnTo>
                    <a:pt x="36230" y="47925"/>
                  </a:lnTo>
                  <a:lnTo>
                    <a:pt x="36230" y="1350"/>
                  </a:lnTo>
                  <a:cubicBezTo>
                    <a:pt x="36230" y="772"/>
                    <a:pt x="31122" y="93"/>
                    <a:pt x="30698" y="62"/>
                  </a:cubicBezTo>
                  <a:cubicBezTo>
                    <a:pt x="30158" y="0"/>
                    <a:pt x="29610" y="0"/>
                    <a:pt x="29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5"/>
            <p:cNvSpPr/>
            <p:nvPr/>
          </p:nvSpPr>
          <p:spPr>
            <a:xfrm>
              <a:off x="8568109" y="617165"/>
              <a:ext cx="353394" cy="437081"/>
            </a:xfrm>
            <a:custGeom>
              <a:avLst/>
              <a:gdLst/>
              <a:ahLst/>
              <a:cxnLst/>
              <a:rect l="l" t="t" r="r" b="b"/>
              <a:pathLst>
                <a:path w="3727" h="5463" extrusionOk="0">
                  <a:moveTo>
                    <a:pt x="1859" y="1"/>
                  </a:moveTo>
                  <a:cubicBezTo>
                    <a:pt x="833" y="1"/>
                    <a:pt x="0" y="1220"/>
                    <a:pt x="0" y="2732"/>
                  </a:cubicBezTo>
                  <a:cubicBezTo>
                    <a:pt x="0" y="4244"/>
                    <a:pt x="833" y="5463"/>
                    <a:pt x="1859" y="5463"/>
                  </a:cubicBezTo>
                  <a:cubicBezTo>
                    <a:pt x="2893" y="5463"/>
                    <a:pt x="3726" y="4244"/>
                    <a:pt x="3726" y="2732"/>
                  </a:cubicBezTo>
                  <a:cubicBezTo>
                    <a:pt x="3726" y="1220"/>
                    <a:pt x="2893" y="1"/>
                    <a:pt x="1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25"/>
          <p:cNvSpPr/>
          <p:nvPr/>
        </p:nvSpPr>
        <p:spPr>
          <a:xfrm>
            <a:off x="453767" y="323921"/>
            <a:ext cx="8236416" cy="4495659"/>
          </a:xfrm>
          <a:custGeom>
            <a:avLst/>
            <a:gdLst/>
            <a:ahLst/>
            <a:cxnLst/>
            <a:rect l="l" t="t" r="r" b="b"/>
            <a:pathLst>
              <a:path w="81107" h="53558" extrusionOk="0">
                <a:moveTo>
                  <a:pt x="1096" y="1"/>
                </a:moveTo>
                <a:cubicBezTo>
                  <a:pt x="517" y="1"/>
                  <a:pt x="0" y="487"/>
                  <a:pt x="0" y="1096"/>
                </a:cubicBezTo>
                <a:lnTo>
                  <a:pt x="0" y="52462"/>
                </a:lnTo>
                <a:cubicBezTo>
                  <a:pt x="0" y="53071"/>
                  <a:pt x="517" y="53557"/>
                  <a:pt x="1096" y="53557"/>
                </a:cubicBezTo>
                <a:lnTo>
                  <a:pt x="80011" y="53557"/>
                </a:lnTo>
                <a:cubicBezTo>
                  <a:pt x="80620" y="53557"/>
                  <a:pt x="81106" y="53071"/>
                  <a:pt x="81106" y="52462"/>
                </a:cubicBezTo>
                <a:lnTo>
                  <a:pt x="81106" y="1096"/>
                </a:lnTo>
                <a:cubicBezTo>
                  <a:pt x="81106" y="487"/>
                  <a:pt x="80620" y="1"/>
                  <a:pt x="80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_1">
    <p:bg>
      <p:bgPr>
        <a:solidFill>
          <a:schemeClr val="accent3"/>
        </a:solidFill>
        <a:effectLst/>
      </p:bgPr>
    </p:bg>
    <p:spTree>
      <p:nvGrpSpPr>
        <p:cNvPr id="1" name="Shape 324"/>
        <p:cNvGrpSpPr/>
        <p:nvPr/>
      </p:nvGrpSpPr>
      <p:grpSpPr>
        <a:xfrm>
          <a:off x="0" y="0"/>
          <a:ext cx="0" cy="0"/>
          <a:chOff x="0" y="0"/>
          <a:chExt cx="0" cy="0"/>
        </a:xfrm>
      </p:grpSpPr>
      <p:grpSp>
        <p:nvGrpSpPr>
          <p:cNvPr id="325" name="Google Shape;325;p29"/>
          <p:cNvGrpSpPr/>
          <p:nvPr/>
        </p:nvGrpSpPr>
        <p:grpSpPr>
          <a:xfrm>
            <a:off x="0" y="0"/>
            <a:ext cx="9143925" cy="5143494"/>
            <a:chOff x="0" y="0"/>
            <a:chExt cx="9143925" cy="5143494"/>
          </a:xfrm>
        </p:grpSpPr>
        <p:sp>
          <p:nvSpPr>
            <p:cNvPr id="326" name="Google Shape;326;p29"/>
            <p:cNvSpPr/>
            <p:nvPr/>
          </p:nvSpPr>
          <p:spPr>
            <a:xfrm>
              <a:off x="1822871" y="4686018"/>
              <a:ext cx="545784" cy="306189"/>
            </a:xfrm>
            <a:custGeom>
              <a:avLst/>
              <a:gdLst/>
              <a:ahLst/>
              <a:cxnLst/>
              <a:rect l="l" t="t" r="r" b="b"/>
              <a:pathLst>
                <a:path w="5756" h="3827" extrusionOk="0">
                  <a:moveTo>
                    <a:pt x="3310" y="0"/>
                  </a:moveTo>
                  <a:cubicBezTo>
                    <a:pt x="3056" y="0"/>
                    <a:pt x="2762" y="31"/>
                    <a:pt x="2477" y="93"/>
                  </a:cubicBezTo>
                  <a:cubicBezTo>
                    <a:pt x="996" y="417"/>
                    <a:pt x="1" y="1512"/>
                    <a:pt x="224" y="2507"/>
                  </a:cubicBezTo>
                  <a:cubicBezTo>
                    <a:pt x="386" y="3310"/>
                    <a:pt x="1320" y="3827"/>
                    <a:pt x="2438" y="3827"/>
                  </a:cubicBezTo>
                  <a:cubicBezTo>
                    <a:pt x="2701" y="3827"/>
                    <a:pt x="2986" y="3788"/>
                    <a:pt x="3279" y="3726"/>
                  </a:cubicBezTo>
                  <a:cubicBezTo>
                    <a:pt x="4753" y="3402"/>
                    <a:pt x="5756" y="2315"/>
                    <a:pt x="5524" y="1319"/>
                  </a:cubicBezTo>
                  <a:cubicBezTo>
                    <a:pt x="5331" y="509"/>
                    <a:pt x="4437" y="0"/>
                    <a:pt x="3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46081" y="2777481"/>
              <a:ext cx="1898391" cy="2162923"/>
            </a:xfrm>
            <a:custGeom>
              <a:avLst/>
              <a:gdLst/>
              <a:ahLst/>
              <a:cxnLst/>
              <a:rect l="l" t="t" r="r" b="b"/>
              <a:pathLst>
                <a:path w="20021" h="27034" extrusionOk="0">
                  <a:moveTo>
                    <a:pt x="7329" y="1"/>
                  </a:moveTo>
                  <a:cubicBezTo>
                    <a:pt x="5046" y="1"/>
                    <a:pt x="2893" y="1127"/>
                    <a:pt x="1736" y="3148"/>
                  </a:cubicBezTo>
                  <a:cubicBezTo>
                    <a:pt x="0" y="6142"/>
                    <a:pt x="1088" y="9999"/>
                    <a:pt x="4112" y="11990"/>
                  </a:cubicBezTo>
                  <a:cubicBezTo>
                    <a:pt x="2700" y="13563"/>
                    <a:pt x="1859" y="15654"/>
                    <a:pt x="1859" y="17969"/>
                  </a:cubicBezTo>
                  <a:cubicBezTo>
                    <a:pt x="1859" y="22983"/>
                    <a:pt x="5910" y="27034"/>
                    <a:pt x="10955" y="27034"/>
                  </a:cubicBezTo>
                  <a:cubicBezTo>
                    <a:pt x="15970" y="27034"/>
                    <a:pt x="20020" y="22983"/>
                    <a:pt x="20020" y="17969"/>
                  </a:cubicBezTo>
                  <a:cubicBezTo>
                    <a:pt x="20020" y="13988"/>
                    <a:pt x="17482" y="10609"/>
                    <a:pt x="13918" y="9359"/>
                  </a:cubicBezTo>
                  <a:cubicBezTo>
                    <a:pt x="15198" y="6366"/>
                    <a:pt x="13949" y="2732"/>
                    <a:pt x="10894" y="965"/>
                  </a:cubicBezTo>
                  <a:cubicBezTo>
                    <a:pt x="9767" y="325"/>
                    <a:pt x="8548" y="1"/>
                    <a:pt x="7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a:off x="0" y="0"/>
              <a:ext cx="5044614" cy="2826425"/>
            </a:xfrm>
            <a:custGeom>
              <a:avLst/>
              <a:gdLst/>
              <a:ahLst/>
              <a:cxnLst/>
              <a:rect l="l" t="t" r="r" b="b"/>
              <a:pathLst>
                <a:path w="53202" h="35327" extrusionOk="0">
                  <a:moveTo>
                    <a:pt x="0" y="0"/>
                  </a:moveTo>
                  <a:lnTo>
                    <a:pt x="0" y="35326"/>
                  </a:lnTo>
                  <a:cubicBezTo>
                    <a:pt x="18037" y="21440"/>
                    <a:pt x="1574" y="15237"/>
                    <a:pt x="6720" y="6720"/>
                  </a:cubicBezTo>
                  <a:cubicBezTo>
                    <a:pt x="8872" y="3086"/>
                    <a:pt x="11480" y="2060"/>
                    <a:pt x="13794" y="2060"/>
                  </a:cubicBezTo>
                  <a:cubicBezTo>
                    <a:pt x="16880" y="2060"/>
                    <a:pt x="19418" y="3989"/>
                    <a:pt x="19418" y="3989"/>
                  </a:cubicBezTo>
                  <a:cubicBezTo>
                    <a:pt x="24464" y="7136"/>
                    <a:pt x="29286" y="8263"/>
                    <a:pt x="33591" y="8263"/>
                  </a:cubicBezTo>
                  <a:cubicBezTo>
                    <a:pt x="45163" y="8263"/>
                    <a:pt x="53202" y="0"/>
                    <a:pt x="532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p:nvPr/>
          </p:nvSpPr>
          <p:spPr>
            <a:xfrm>
              <a:off x="5708596" y="1309135"/>
              <a:ext cx="3435329" cy="3834359"/>
            </a:xfrm>
            <a:custGeom>
              <a:avLst/>
              <a:gdLst/>
              <a:ahLst/>
              <a:cxnLst/>
              <a:rect l="l" t="t" r="r" b="b"/>
              <a:pathLst>
                <a:path w="36230" h="47925" extrusionOk="0">
                  <a:moveTo>
                    <a:pt x="29063" y="0"/>
                  </a:moveTo>
                  <a:cubicBezTo>
                    <a:pt x="23562" y="0"/>
                    <a:pt x="18586" y="2700"/>
                    <a:pt x="15886" y="7653"/>
                  </a:cubicBezTo>
                  <a:cubicBezTo>
                    <a:pt x="14628" y="10029"/>
                    <a:pt x="13988" y="12668"/>
                    <a:pt x="15207" y="15206"/>
                  </a:cubicBezTo>
                  <a:cubicBezTo>
                    <a:pt x="15816" y="16487"/>
                    <a:pt x="16811" y="17551"/>
                    <a:pt x="17552" y="18770"/>
                  </a:cubicBezTo>
                  <a:cubicBezTo>
                    <a:pt x="18972" y="21154"/>
                    <a:pt x="18393" y="24009"/>
                    <a:pt x="16750" y="26169"/>
                  </a:cubicBezTo>
                  <a:cubicBezTo>
                    <a:pt x="14242" y="29448"/>
                    <a:pt x="11025" y="28483"/>
                    <a:pt x="7716" y="29988"/>
                  </a:cubicBezTo>
                  <a:cubicBezTo>
                    <a:pt x="5309" y="31114"/>
                    <a:pt x="3380" y="33112"/>
                    <a:pt x="2223" y="35488"/>
                  </a:cubicBezTo>
                  <a:cubicBezTo>
                    <a:pt x="1289" y="37386"/>
                    <a:pt x="741" y="39477"/>
                    <a:pt x="456" y="41599"/>
                  </a:cubicBezTo>
                  <a:cubicBezTo>
                    <a:pt x="386" y="42108"/>
                    <a:pt x="1" y="47925"/>
                    <a:pt x="356" y="47925"/>
                  </a:cubicBezTo>
                  <a:lnTo>
                    <a:pt x="36230" y="47925"/>
                  </a:lnTo>
                  <a:lnTo>
                    <a:pt x="36230" y="1350"/>
                  </a:lnTo>
                  <a:cubicBezTo>
                    <a:pt x="36230" y="772"/>
                    <a:pt x="31122" y="93"/>
                    <a:pt x="30698" y="62"/>
                  </a:cubicBezTo>
                  <a:cubicBezTo>
                    <a:pt x="30158" y="0"/>
                    <a:pt x="29610" y="0"/>
                    <a:pt x="290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a:off x="8568109" y="617165"/>
              <a:ext cx="353394" cy="437081"/>
            </a:xfrm>
            <a:custGeom>
              <a:avLst/>
              <a:gdLst/>
              <a:ahLst/>
              <a:cxnLst/>
              <a:rect l="l" t="t" r="r" b="b"/>
              <a:pathLst>
                <a:path w="3727" h="5463" extrusionOk="0">
                  <a:moveTo>
                    <a:pt x="1859" y="1"/>
                  </a:moveTo>
                  <a:cubicBezTo>
                    <a:pt x="833" y="1"/>
                    <a:pt x="0" y="1220"/>
                    <a:pt x="0" y="2732"/>
                  </a:cubicBezTo>
                  <a:cubicBezTo>
                    <a:pt x="0" y="4244"/>
                    <a:pt x="833" y="5463"/>
                    <a:pt x="1859" y="5463"/>
                  </a:cubicBezTo>
                  <a:cubicBezTo>
                    <a:pt x="2893" y="5463"/>
                    <a:pt x="3726" y="4244"/>
                    <a:pt x="3726" y="2732"/>
                  </a:cubicBezTo>
                  <a:cubicBezTo>
                    <a:pt x="3726" y="1220"/>
                    <a:pt x="2893" y="1"/>
                    <a:pt x="18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29"/>
          <p:cNvSpPr/>
          <p:nvPr/>
        </p:nvSpPr>
        <p:spPr>
          <a:xfrm>
            <a:off x="453767" y="323921"/>
            <a:ext cx="8236416" cy="4495659"/>
          </a:xfrm>
          <a:custGeom>
            <a:avLst/>
            <a:gdLst/>
            <a:ahLst/>
            <a:cxnLst/>
            <a:rect l="l" t="t" r="r" b="b"/>
            <a:pathLst>
              <a:path w="81107" h="53558" extrusionOk="0">
                <a:moveTo>
                  <a:pt x="1096" y="1"/>
                </a:moveTo>
                <a:cubicBezTo>
                  <a:pt x="517" y="1"/>
                  <a:pt x="0" y="487"/>
                  <a:pt x="0" y="1096"/>
                </a:cubicBezTo>
                <a:lnTo>
                  <a:pt x="0" y="52462"/>
                </a:lnTo>
                <a:cubicBezTo>
                  <a:pt x="0" y="53071"/>
                  <a:pt x="517" y="53557"/>
                  <a:pt x="1096" y="53557"/>
                </a:cubicBezTo>
                <a:lnTo>
                  <a:pt x="80011" y="53557"/>
                </a:lnTo>
                <a:cubicBezTo>
                  <a:pt x="80620" y="53557"/>
                  <a:pt x="81106" y="53071"/>
                  <a:pt x="81106" y="52462"/>
                </a:cubicBezTo>
                <a:lnTo>
                  <a:pt x="81106" y="1096"/>
                </a:lnTo>
                <a:cubicBezTo>
                  <a:pt x="81106" y="487"/>
                  <a:pt x="80620" y="1"/>
                  <a:pt x="80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_1_1">
    <p:bg>
      <p:bgPr>
        <a:solidFill>
          <a:schemeClr val="accent6"/>
        </a:solidFill>
        <a:effectLst/>
      </p:bgPr>
    </p:bg>
    <p:spTree>
      <p:nvGrpSpPr>
        <p:cNvPr id="1" name="Shape 332"/>
        <p:cNvGrpSpPr/>
        <p:nvPr/>
      </p:nvGrpSpPr>
      <p:grpSpPr>
        <a:xfrm>
          <a:off x="0" y="0"/>
          <a:ext cx="0" cy="0"/>
          <a:chOff x="0" y="0"/>
          <a:chExt cx="0" cy="0"/>
        </a:xfrm>
      </p:grpSpPr>
      <p:grpSp>
        <p:nvGrpSpPr>
          <p:cNvPr id="333" name="Google Shape;333;p30"/>
          <p:cNvGrpSpPr/>
          <p:nvPr/>
        </p:nvGrpSpPr>
        <p:grpSpPr>
          <a:xfrm>
            <a:off x="0" y="0"/>
            <a:ext cx="9143925" cy="5143494"/>
            <a:chOff x="0" y="0"/>
            <a:chExt cx="9143925" cy="5143494"/>
          </a:xfrm>
        </p:grpSpPr>
        <p:sp>
          <p:nvSpPr>
            <p:cNvPr id="334" name="Google Shape;334;p30"/>
            <p:cNvSpPr/>
            <p:nvPr/>
          </p:nvSpPr>
          <p:spPr>
            <a:xfrm>
              <a:off x="1822871" y="4686018"/>
              <a:ext cx="545784" cy="306189"/>
            </a:xfrm>
            <a:custGeom>
              <a:avLst/>
              <a:gdLst/>
              <a:ahLst/>
              <a:cxnLst/>
              <a:rect l="l" t="t" r="r" b="b"/>
              <a:pathLst>
                <a:path w="5756" h="3827" extrusionOk="0">
                  <a:moveTo>
                    <a:pt x="3310" y="0"/>
                  </a:moveTo>
                  <a:cubicBezTo>
                    <a:pt x="3056" y="0"/>
                    <a:pt x="2762" y="31"/>
                    <a:pt x="2477" y="93"/>
                  </a:cubicBezTo>
                  <a:cubicBezTo>
                    <a:pt x="996" y="417"/>
                    <a:pt x="1" y="1512"/>
                    <a:pt x="224" y="2507"/>
                  </a:cubicBezTo>
                  <a:cubicBezTo>
                    <a:pt x="386" y="3310"/>
                    <a:pt x="1320" y="3827"/>
                    <a:pt x="2438" y="3827"/>
                  </a:cubicBezTo>
                  <a:cubicBezTo>
                    <a:pt x="2701" y="3827"/>
                    <a:pt x="2986" y="3788"/>
                    <a:pt x="3279" y="3726"/>
                  </a:cubicBezTo>
                  <a:cubicBezTo>
                    <a:pt x="4753" y="3402"/>
                    <a:pt x="5756" y="2315"/>
                    <a:pt x="5524" y="1319"/>
                  </a:cubicBezTo>
                  <a:cubicBezTo>
                    <a:pt x="5331" y="509"/>
                    <a:pt x="4437" y="0"/>
                    <a:pt x="3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46081" y="2777481"/>
              <a:ext cx="1898391" cy="2162923"/>
            </a:xfrm>
            <a:custGeom>
              <a:avLst/>
              <a:gdLst/>
              <a:ahLst/>
              <a:cxnLst/>
              <a:rect l="l" t="t" r="r" b="b"/>
              <a:pathLst>
                <a:path w="20021" h="27034" extrusionOk="0">
                  <a:moveTo>
                    <a:pt x="7329" y="1"/>
                  </a:moveTo>
                  <a:cubicBezTo>
                    <a:pt x="5046" y="1"/>
                    <a:pt x="2893" y="1127"/>
                    <a:pt x="1736" y="3148"/>
                  </a:cubicBezTo>
                  <a:cubicBezTo>
                    <a:pt x="0" y="6142"/>
                    <a:pt x="1088" y="9999"/>
                    <a:pt x="4112" y="11990"/>
                  </a:cubicBezTo>
                  <a:cubicBezTo>
                    <a:pt x="2700" y="13563"/>
                    <a:pt x="1859" y="15654"/>
                    <a:pt x="1859" y="17969"/>
                  </a:cubicBezTo>
                  <a:cubicBezTo>
                    <a:pt x="1859" y="22983"/>
                    <a:pt x="5910" y="27034"/>
                    <a:pt x="10955" y="27034"/>
                  </a:cubicBezTo>
                  <a:cubicBezTo>
                    <a:pt x="15970" y="27034"/>
                    <a:pt x="20020" y="22983"/>
                    <a:pt x="20020" y="17969"/>
                  </a:cubicBezTo>
                  <a:cubicBezTo>
                    <a:pt x="20020" y="13988"/>
                    <a:pt x="17482" y="10609"/>
                    <a:pt x="13918" y="9359"/>
                  </a:cubicBezTo>
                  <a:cubicBezTo>
                    <a:pt x="15198" y="6366"/>
                    <a:pt x="13949" y="2732"/>
                    <a:pt x="10894" y="965"/>
                  </a:cubicBezTo>
                  <a:cubicBezTo>
                    <a:pt x="9767" y="325"/>
                    <a:pt x="8548" y="1"/>
                    <a:pt x="73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0" y="0"/>
              <a:ext cx="5044614" cy="2826425"/>
            </a:xfrm>
            <a:custGeom>
              <a:avLst/>
              <a:gdLst/>
              <a:ahLst/>
              <a:cxnLst/>
              <a:rect l="l" t="t" r="r" b="b"/>
              <a:pathLst>
                <a:path w="53202" h="35327" extrusionOk="0">
                  <a:moveTo>
                    <a:pt x="0" y="0"/>
                  </a:moveTo>
                  <a:lnTo>
                    <a:pt x="0" y="35326"/>
                  </a:lnTo>
                  <a:cubicBezTo>
                    <a:pt x="18037" y="21440"/>
                    <a:pt x="1574" y="15237"/>
                    <a:pt x="6720" y="6720"/>
                  </a:cubicBezTo>
                  <a:cubicBezTo>
                    <a:pt x="8872" y="3086"/>
                    <a:pt x="11480" y="2060"/>
                    <a:pt x="13794" y="2060"/>
                  </a:cubicBezTo>
                  <a:cubicBezTo>
                    <a:pt x="16880" y="2060"/>
                    <a:pt x="19418" y="3989"/>
                    <a:pt x="19418" y="3989"/>
                  </a:cubicBezTo>
                  <a:cubicBezTo>
                    <a:pt x="24464" y="7136"/>
                    <a:pt x="29286" y="8263"/>
                    <a:pt x="33591" y="8263"/>
                  </a:cubicBezTo>
                  <a:cubicBezTo>
                    <a:pt x="45163" y="8263"/>
                    <a:pt x="53202" y="0"/>
                    <a:pt x="53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5708596" y="1309135"/>
              <a:ext cx="3435329" cy="3834359"/>
            </a:xfrm>
            <a:custGeom>
              <a:avLst/>
              <a:gdLst/>
              <a:ahLst/>
              <a:cxnLst/>
              <a:rect l="l" t="t" r="r" b="b"/>
              <a:pathLst>
                <a:path w="36230" h="47925" extrusionOk="0">
                  <a:moveTo>
                    <a:pt x="29063" y="0"/>
                  </a:moveTo>
                  <a:cubicBezTo>
                    <a:pt x="23562" y="0"/>
                    <a:pt x="18586" y="2700"/>
                    <a:pt x="15886" y="7653"/>
                  </a:cubicBezTo>
                  <a:cubicBezTo>
                    <a:pt x="14628" y="10029"/>
                    <a:pt x="13988" y="12668"/>
                    <a:pt x="15207" y="15206"/>
                  </a:cubicBezTo>
                  <a:cubicBezTo>
                    <a:pt x="15816" y="16487"/>
                    <a:pt x="16811" y="17551"/>
                    <a:pt x="17552" y="18770"/>
                  </a:cubicBezTo>
                  <a:cubicBezTo>
                    <a:pt x="18972" y="21154"/>
                    <a:pt x="18393" y="24009"/>
                    <a:pt x="16750" y="26169"/>
                  </a:cubicBezTo>
                  <a:cubicBezTo>
                    <a:pt x="14242" y="29448"/>
                    <a:pt x="11025" y="28483"/>
                    <a:pt x="7716" y="29988"/>
                  </a:cubicBezTo>
                  <a:cubicBezTo>
                    <a:pt x="5309" y="31114"/>
                    <a:pt x="3380" y="33112"/>
                    <a:pt x="2223" y="35488"/>
                  </a:cubicBezTo>
                  <a:cubicBezTo>
                    <a:pt x="1289" y="37386"/>
                    <a:pt x="741" y="39477"/>
                    <a:pt x="456" y="41599"/>
                  </a:cubicBezTo>
                  <a:cubicBezTo>
                    <a:pt x="386" y="42108"/>
                    <a:pt x="1" y="47925"/>
                    <a:pt x="356" y="47925"/>
                  </a:cubicBezTo>
                  <a:lnTo>
                    <a:pt x="36230" y="47925"/>
                  </a:lnTo>
                  <a:lnTo>
                    <a:pt x="36230" y="1350"/>
                  </a:lnTo>
                  <a:cubicBezTo>
                    <a:pt x="36230" y="772"/>
                    <a:pt x="31122" y="93"/>
                    <a:pt x="30698" y="62"/>
                  </a:cubicBezTo>
                  <a:cubicBezTo>
                    <a:pt x="30158" y="0"/>
                    <a:pt x="29610" y="0"/>
                    <a:pt x="290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8568109" y="617165"/>
              <a:ext cx="353394" cy="437081"/>
            </a:xfrm>
            <a:custGeom>
              <a:avLst/>
              <a:gdLst/>
              <a:ahLst/>
              <a:cxnLst/>
              <a:rect l="l" t="t" r="r" b="b"/>
              <a:pathLst>
                <a:path w="3727" h="5463" extrusionOk="0">
                  <a:moveTo>
                    <a:pt x="1859" y="1"/>
                  </a:moveTo>
                  <a:cubicBezTo>
                    <a:pt x="833" y="1"/>
                    <a:pt x="0" y="1220"/>
                    <a:pt x="0" y="2732"/>
                  </a:cubicBezTo>
                  <a:cubicBezTo>
                    <a:pt x="0" y="4244"/>
                    <a:pt x="833" y="5463"/>
                    <a:pt x="1859" y="5463"/>
                  </a:cubicBezTo>
                  <a:cubicBezTo>
                    <a:pt x="2893" y="5463"/>
                    <a:pt x="3726" y="4244"/>
                    <a:pt x="3726" y="2732"/>
                  </a:cubicBezTo>
                  <a:cubicBezTo>
                    <a:pt x="3726" y="1220"/>
                    <a:pt x="2893" y="1"/>
                    <a:pt x="18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30"/>
          <p:cNvSpPr/>
          <p:nvPr/>
        </p:nvSpPr>
        <p:spPr>
          <a:xfrm>
            <a:off x="453767" y="323921"/>
            <a:ext cx="8236416" cy="4495659"/>
          </a:xfrm>
          <a:custGeom>
            <a:avLst/>
            <a:gdLst/>
            <a:ahLst/>
            <a:cxnLst/>
            <a:rect l="l" t="t" r="r" b="b"/>
            <a:pathLst>
              <a:path w="81107" h="53558" extrusionOk="0">
                <a:moveTo>
                  <a:pt x="1096" y="1"/>
                </a:moveTo>
                <a:cubicBezTo>
                  <a:pt x="517" y="1"/>
                  <a:pt x="0" y="487"/>
                  <a:pt x="0" y="1096"/>
                </a:cubicBezTo>
                <a:lnTo>
                  <a:pt x="0" y="52462"/>
                </a:lnTo>
                <a:cubicBezTo>
                  <a:pt x="0" y="53071"/>
                  <a:pt x="517" y="53557"/>
                  <a:pt x="1096" y="53557"/>
                </a:cubicBezTo>
                <a:lnTo>
                  <a:pt x="80011" y="53557"/>
                </a:lnTo>
                <a:cubicBezTo>
                  <a:pt x="80620" y="53557"/>
                  <a:pt x="81106" y="53071"/>
                  <a:pt x="81106" y="52462"/>
                </a:cubicBezTo>
                <a:lnTo>
                  <a:pt x="81106" y="1096"/>
                </a:lnTo>
                <a:cubicBezTo>
                  <a:pt x="81106" y="487"/>
                  <a:pt x="80620" y="1"/>
                  <a:pt x="80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125" y="538575"/>
            <a:ext cx="7680000" cy="479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1pPr>
            <a:lvl2pPr lvl="1">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2pPr>
            <a:lvl3pPr lvl="2">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3pPr>
            <a:lvl4pPr lvl="3">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4pPr>
            <a:lvl5pPr lvl="4">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5pPr>
            <a:lvl6pPr lvl="5">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6pPr>
            <a:lvl7pPr lvl="6">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7pPr>
            <a:lvl8pPr lvl="7">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8pPr>
            <a:lvl9pPr lvl="8">
              <a:spcBef>
                <a:spcPts val="0"/>
              </a:spcBef>
              <a:spcAft>
                <a:spcPts val="0"/>
              </a:spcAft>
              <a:buClr>
                <a:schemeClr val="dk1"/>
              </a:buClr>
              <a:buSzPts val="2800"/>
              <a:buFont typeface="Quicksand"/>
              <a:buNone/>
              <a:defRPr sz="2800" b="1">
                <a:solidFill>
                  <a:schemeClr val="dk1"/>
                </a:solidFill>
                <a:latin typeface="Quicksand"/>
                <a:ea typeface="Quicksand"/>
                <a:cs typeface="Quicksand"/>
                <a:sym typeface="Quicksand"/>
              </a:defRPr>
            </a:lvl9pPr>
          </a:lstStyle>
          <a:p>
            <a:endParaRPr/>
          </a:p>
        </p:txBody>
      </p:sp>
      <p:sp>
        <p:nvSpPr>
          <p:cNvPr id="7" name="Google Shape;7;p1"/>
          <p:cNvSpPr txBox="1">
            <a:spLocks noGrp="1"/>
          </p:cNvSpPr>
          <p:nvPr>
            <p:ph type="body" idx="1"/>
          </p:nvPr>
        </p:nvSpPr>
        <p:spPr>
          <a:xfrm>
            <a:off x="714125" y="1779325"/>
            <a:ext cx="7715700" cy="27897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6" r:id="rId4"/>
    <p:sldLayoutId id="2147483658" r:id="rId5"/>
    <p:sldLayoutId id="2147483664" r:id="rId6"/>
    <p:sldLayoutId id="2147483671" r:id="rId7"/>
    <p:sldLayoutId id="2147483675" r:id="rId8"/>
    <p:sldLayoutId id="2147483676"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3"/>
          <p:cNvSpPr txBox="1">
            <a:spLocks noGrp="1"/>
          </p:cNvSpPr>
          <p:nvPr>
            <p:ph type="ctrTitle"/>
          </p:nvPr>
        </p:nvSpPr>
        <p:spPr>
          <a:xfrm>
            <a:off x="642026" y="332131"/>
            <a:ext cx="5871588"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5400">
                <a:latin typeface="Times New Roman" panose="02020603050405020304" pitchFamily="18" charset="0"/>
                <a:cs typeface="Times New Roman" panose="02020603050405020304" pitchFamily="18" charset="0"/>
              </a:rPr>
              <a:t>Kể lại một </a:t>
            </a:r>
            <a:br>
              <a:rPr lang="en-US" sz="5400">
                <a:latin typeface="Times New Roman" panose="02020603050405020304" pitchFamily="18" charset="0"/>
                <a:cs typeface="Times New Roman" panose="02020603050405020304" pitchFamily="18" charset="0"/>
              </a:rPr>
            </a:br>
            <a:r>
              <a:rPr lang="en-US" sz="5400">
                <a:latin typeface="Times New Roman" panose="02020603050405020304" pitchFamily="18" charset="0"/>
                <a:cs typeface="Times New Roman" panose="02020603050405020304" pitchFamily="18" charset="0"/>
              </a:rPr>
              <a:t>truyện ngụ ngôn</a:t>
            </a:r>
            <a:endParaRPr sz="5400">
              <a:latin typeface="Times New Roman" panose="02020603050405020304" pitchFamily="18" charset="0"/>
              <a:cs typeface="Times New Roman" panose="02020603050405020304" pitchFamily="18" charset="0"/>
            </a:endParaRPr>
          </a:p>
        </p:txBody>
      </p:sp>
      <p:sp>
        <p:nvSpPr>
          <p:cNvPr id="349" name="Google Shape;349;p33"/>
          <p:cNvSpPr txBox="1">
            <a:spLocks noGrp="1"/>
          </p:cNvSpPr>
          <p:nvPr>
            <p:ph type="subTitle" idx="1"/>
          </p:nvPr>
        </p:nvSpPr>
        <p:spPr>
          <a:xfrm>
            <a:off x="745693" y="2845019"/>
            <a:ext cx="3186000" cy="10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Times New Roman" panose="02020603050405020304" pitchFamily="18" charset="0"/>
                <a:cs typeface="Times New Roman" panose="02020603050405020304" pitchFamily="18" charset="0"/>
              </a:rPr>
              <a:t>Giáo viên: ....................................</a:t>
            </a:r>
            <a:endParaRPr sz="2400">
              <a:latin typeface="Times New Roman" panose="02020603050405020304" pitchFamily="18" charset="0"/>
              <a:cs typeface="Times New Roman" panose="02020603050405020304" pitchFamily="18" charset="0"/>
            </a:endParaRPr>
          </a:p>
        </p:txBody>
      </p:sp>
      <p:sp>
        <p:nvSpPr>
          <p:cNvPr id="350" name="Google Shape;350;p33"/>
          <p:cNvSpPr/>
          <p:nvPr/>
        </p:nvSpPr>
        <p:spPr>
          <a:xfrm>
            <a:off x="3816325" y="594750"/>
            <a:ext cx="4873487" cy="4230861"/>
          </a:xfrm>
          <a:custGeom>
            <a:avLst/>
            <a:gdLst/>
            <a:ahLst/>
            <a:cxnLst/>
            <a:rect l="l" t="t" r="r" b="b"/>
            <a:pathLst>
              <a:path w="81928" h="59014" extrusionOk="0">
                <a:moveTo>
                  <a:pt x="74145" y="0"/>
                </a:moveTo>
                <a:cubicBezTo>
                  <a:pt x="71231" y="0"/>
                  <a:pt x="68093" y="649"/>
                  <a:pt x="65395" y="1842"/>
                </a:cubicBezTo>
                <a:cubicBezTo>
                  <a:pt x="59662" y="4220"/>
                  <a:pt x="55019" y="8863"/>
                  <a:pt x="51560" y="14051"/>
                </a:cubicBezTo>
                <a:cubicBezTo>
                  <a:pt x="48534" y="18703"/>
                  <a:pt x="46156" y="24211"/>
                  <a:pt x="41401" y="27133"/>
                </a:cubicBezTo>
                <a:cubicBezTo>
                  <a:pt x="38046" y="29295"/>
                  <a:pt x="33939" y="29831"/>
                  <a:pt x="29944" y="30376"/>
                </a:cubicBezTo>
                <a:cubicBezTo>
                  <a:pt x="25188" y="31128"/>
                  <a:pt x="20320" y="32105"/>
                  <a:pt x="15893" y="33938"/>
                </a:cubicBezTo>
                <a:cubicBezTo>
                  <a:pt x="11457" y="35884"/>
                  <a:pt x="7247" y="38694"/>
                  <a:pt x="4540" y="42697"/>
                </a:cubicBezTo>
                <a:cubicBezTo>
                  <a:pt x="1194" y="47340"/>
                  <a:pt x="217" y="53289"/>
                  <a:pt x="1" y="59013"/>
                </a:cubicBezTo>
                <a:lnTo>
                  <a:pt x="80743" y="59013"/>
                </a:lnTo>
                <a:cubicBezTo>
                  <a:pt x="81607" y="59013"/>
                  <a:pt x="81927" y="58477"/>
                  <a:pt x="81927" y="57500"/>
                </a:cubicBezTo>
                <a:lnTo>
                  <a:pt x="81927" y="1513"/>
                </a:lnTo>
                <a:cubicBezTo>
                  <a:pt x="79549" y="433"/>
                  <a:pt x="76852" y="0"/>
                  <a:pt x="74145" y="0"/>
                </a:cubicBezTo>
                <a:close/>
              </a:path>
            </a:pathLst>
          </a:custGeom>
          <a:solidFill>
            <a:srgbClr val="EF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33"/>
          <p:cNvGrpSpPr/>
          <p:nvPr/>
        </p:nvGrpSpPr>
        <p:grpSpPr>
          <a:xfrm>
            <a:off x="3816325" y="1745242"/>
            <a:ext cx="4873487" cy="2884569"/>
            <a:chOff x="3506050" y="2480825"/>
            <a:chExt cx="1459125" cy="843075"/>
          </a:xfrm>
        </p:grpSpPr>
        <p:sp>
          <p:nvSpPr>
            <p:cNvPr id="352" name="Google Shape;352;p33"/>
            <p:cNvSpPr/>
            <p:nvPr/>
          </p:nvSpPr>
          <p:spPr>
            <a:xfrm>
              <a:off x="3676375" y="2604500"/>
              <a:ext cx="1140300" cy="651950"/>
            </a:xfrm>
            <a:custGeom>
              <a:avLst/>
              <a:gdLst/>
              <a:ahLst/>
              <a:cxnLst/>
              <a:rect l="l" t="t" r="r" b="b"/>
              <a:pathLst>
                <a:path w="45612" h="26078" extrusionOk="0">
                  <a:moveTo>
                    <a:pt x="21944" y="0"/>
                  </a:moveTo>
                  <a:cubicBezTo>
                    <a:pt x="20419" y="0"/>
                    <a:pt x="18909" y="351"/>
                    <a:pt x="17614" y="1106"/>
                  </a:cubicBezTo>
                  <a:cubicBezTo>
                    <a:pt x="15349" y="2403"/>
                    <a:pt x="13835" y="4677"/>
                    <a:pt x="12106" y="6622"/>
                  </a:cubicBezTo>
                  <a:cubicBezTo>
                    <a:pt x="11561" y="7271"/>
                    <a:pt x="10913" y="8023"/>
                    <a:pt x="10048" y="8352"/>
                  </a:cubicBezTo>
                  <a:cubicBezTo>
                    <a:pt x="9616" y="8512"/>
                    <a:pt x="9184" y="8566"/>
                    <a:pt x="8738" y="8566"/>
                  </a:cubicBezTo>
                  <a:cubicBezTo>
                    <a:pt x="8293" y="8566"/>
                    <a:pt x="7835" y="8512"/>
                    <a:pt x="7351" y="8456"/>
                  </a:cubicBezTo>
                  <a:lnTo>
                    <a:pt x="5941" y="8456"/>
                  </a:lnTo>
                  <a:cubicBezTo>
                    <a:pt x="4212" y="8568"/>
                    <a:pt x="2482" y="9433"/>
                    <a:pt x="1514" y="10833"/>
                  </a:cubicBezTo>
                  <a:cubicBezTo>
                    <a:pt x="433" y="12243"/>
                    <a:pt x="105" y="14076"/>
                    <a:pt x="537" y="15805"/>
                  </a:cubicBezTo>
                  <a:cubicBezTo>
                    <a:pt x="866" y="17102"/>
                    <a:pt x="1514" y="18295"/>
                    <a:pt x="1298" y="19592"/>
                  </a:cubicBezTo>
                  <a:cubicBezTo>
                    <a:pt x="1186" y="20345"/>
                    <a:pt x="753" y="20993"/>
                    <a:pt x="537" y="21642"/>
                  </a:cubicBezTo>
                  <a:cubicBezTo>
                    <a:pt x="1" y="22835"/>
                    <a:pt x="105" y="24236"/>
                    <a:pt x="753" y="25429"/>
                  </a:cubicBezTo>
                  <a:cubicBezTo>
                    <a:pt x="866" y="25645"/>
                    <a:pt x="969" y="25861"/>
                    <a:pt x="1186" y="26077"/>
                  </a:cubicBezTo>
                  <a:cubicBezTo>
                    <a:pt x="3243" y="25965"/>
                    <a:pt x="5509" y="25861"/>
                    <a:pt x="8103" y="25749"/>
                  </a:cubicBezTo>
                  <a:cubicBezTo>
                    <a:pt x="12322" y="25645"/>
                    <a:pt x="17182" y="25533"/>
                    <a:pt x="22370" y="25533"/>
                  </a:cubicBezTo>
                  <a:lnTo>
                    <a:pt x="26477" y="25533"/>
                  </a:lnTo>
                  <a:cubicBezTo>
                    <a:pt x="30584" y="25533"/>
                    <a:pt x="34371" y="25645"/>
                    <a:pt x="37717" y="25749"/>
                  </a:cubicBezTo>
                  <a:cubicBezTo>
                    <a:pt x="39447" y="25861"/>
                    <a:pt x="41176" y="25861"/>
                    <a:pt x="42585" y="25965"/>
                  </a:cubicBezTo>
                  <a:cubicBezTo>
                    <a:pt x="43121" y="25965"/>
                    <a:pt x="43666" y="26077"/>
                    <a:pt x="44098" y="26077"/>
                  </a:cubicBezTo>
                  <a:cubicBezTo>
                    <a:pt x="44963" y="24132"/>
                    <a:pt x="45612" y="22074"/>
                    <a:pt x="45612" y="19912"/>
                  </a:cubicBezTo>
                  <a:cubicBezTo>
                    <a:pt x="45499" y="17431"/>
                    <a:pt x="43986" y="14837"/>
                    <a:pt x="41608" y="14188"/>
                  </a:cubicBezTo>
                  <a:cubicBezTo>
                    <a:pt x="41224" y="14078"/>
                    <a:pt x="40811" y="14051"/>
                    <a:pt x="40398" y="14051"/>
                  </a:cubicBezTo>
                  <a:cubicBezTo>
                    <a:pt x="40001" y="14051"/>
                    <a:pt x="39603" y="14076"/>
                    <a:pt x="39230" y="14076"/>
                  </a:cubicBezTo>
                  <a:cubicBezTo>
                    <a:pt x="38262" y="14076"/>
                    <a:pt x="37285" y="14076"/>
                    <a:pt x="36420" y="13756"/>
                  </a:cubicBezTo>
                  <a:cubicBezTo>
                    <a:pt x="35236" y="13324"/>
                    <a:pt x="34371" y="12243"/>
                    <a:pt x="33826" y="11162"/>
                  </a:cubicBezTo>
                  <a:cubicBezTo>
                    <a:pt x="33178" y="10081"/>
                    <a:pt x="32858" y="8888"/>
                    <a:pt x="32426" y="7703"/>
                  </a:cubicBezTo>
                  <a:cubicBezTo>
                    <a:pt x="31232" y="4893"/>
                    <a:pt x="29183" y="2403"/>
                    <a:pt x="26373" y="1002"/>
                  </a:cubicBezTo>
                  <a:cubicBezTo>
                    <a:pt x="25018" y="353"/>
                    <a:pt x="23474" y="0"/>
                    <a:pt x="21944"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4586875" y="2588900"/>
              <a:ext cx="248600" cy="251425"/>
            </a:xfrm>
            <a:custGeom>
              <a:avLst/>
              <a:gdLst/>
              <a:ahLst/>
              <a:cxnLst/>
              <a:rect l="l" t="t" r="r" b="b"/>
              <a:pathLst>
                <a:path w="9944" h="10057" extrusionOk="0">
                  <a:moveTo>
                    <a:pt x="5188" y="1"/>
                  </a:moveTo>
                  <a:cubicBezTo>
                    <a:pt x="4004" y="1"/>
                    <a:pt x="2810" y="545"/>
                    <a:pt x="1946" y="1298"/>
                  </a:cubicBezTo>
                  <a:cubicBezTo>
                    <a:pt x="865" y="2275"/>
                    <a:pt x="216" y="3675"/>
                    <a:pt x="113" y="5189"/>
                  </a:cubicBezTo>
                  <a:cubicBezTo>
                    <a:pt x="0" y="6598"/>
                    <a:pt x="761" y="8111"/>
                    <a:pt x="1946" y="8976"/>
                  </a:cubicBezTo>
                  <a:cubicBezTo>
                    <a:pt x="2810" y="9624"/>
                    <a:pt x="4220" y="10057"/>
                    <a:pt x="5517" y="10057"/>
                  </a:cubicBezTo>
                  <a:cubicBezTo>
                    <a:pt x="6053" y="10057"/>
                    <a:pt x="6598" y="9944"/>
                    <a:pt x="6918" y="9840"/>
                  </a:cubicBezTo>
                  <a:cubicBezTo>
                    <a:pt x="8431" y="9192"/>
                    <a:pt x="9512" y="7350"/>
                    <a:pt x="9728" y="5837"/>
                  </a:cubicBezTo>
                  <a:cubicBezTo>
                    <a:pt x="9944" y="4108"/>
                    <a:pt x="9295" y="2275"/>
                    <a:pt x="7895" y="1081"/>
                  </a:cubicBezTo>
                  <a:cubicBezTo>
                    <a:pt x="7246" y="545"/>
                    <a:pt x="6381" y="113"/>
                    <a:pt x="5517"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3824900" y="2632125"/>
              <a:ext cx="159550" cy="143350"/>
            </a:xfrm>
            <a:custGeom>
              <a:avLst/>
              <a:gdLst/>
              <a:ahLst/>
              <a:cxnLst/>
              <a:rect l="l" t="t" r="r" b="b"/>
              <a:pathLst>
                <a:path w="6382" h="5734" extrusionOk="0">
                  <a:moveTo>
                    <a:pt x="2810" y="1"/>
                  </a:moveTo>
                  <a:cubicBezTo>
                    <a:pt x="2490" y="1"/>
                    <a:pt x="2162" y="113"/>
                    <a:pt x="1842" y="217"/>
                  </a:cubicBezTo>
                  <a:cubicBezTo>
                    <a:pt x="1410" y="330"/>
                    <a:pt x="1081" y="546"/>
                    <a:pt x="761" y="866"/>
                  </a:cubicBezTo>
                  <a:cubicBezTo>
                    <a:pt x="545" y="1082"/>
                    <a:pt x="432" y="1298"/>
                    <a:pt x="329" y="1514"/>
                  </a:cubicBezTo>
                  <a:cubicBezTo>
                    <a:pt x="0" y="2595"/>
                    <a:pt x="113" y="3676"/>
                    <a:pt x="761" y="4540"/>
                  </a:cubicBezTo>
                  <a:cubicBezTo>
                    <a:pt x="1297" y="5301"/>
                    <a:pt x="2274" y="5734"/>
                    <a:pt x="3243" y="5734"/>
                  </a:cubicBezTo>
                  <a:cubicBezTo>
                    <a:pt x="3891" y="5734"/>
                    <a:pt x="4436" y="5621"/>
                    <a:pt x="4868" y="5301"/>
                  </a:cubicBezTo>
                  <a:cubicBezTo>
                    <a:pt x="6053" y="4437"/>
                    <a:pt x="6381" y="2707"/>
                    <a:pt x="5620" y="1514"/>
                  </a:cubicBezTo>
                  <a:cubicBezTo>
                    <a:pt x="4972" y="546"/>
                    <a:pt x="3891" y="1"/>
                    <a:pt x="2810"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3730425" y="2724000"/>
              <a:ext cx="70275" cy="62275"/>
            </a:xfrm>
            <a:custGeom>
              <a:avLst/>
              <a:gdLst/>
              <a:ahLst/>
              <a:cxnLst/>
              <a:rect l="l" t="t" r="r" b="b"/>
              <a:pathLst>
                <a:path w="2811" h="2491" extrusionOk="0">
                  <a:moveTo>
                    <a:pt x="1617" y="1"/>
                  </a:moveTo>
                  <a:cubicBezTo>
                    <a:pt x="649" y="1"/>
                    <a:pt x="1" y="1514"/>
                    <a:pt x="649" y="2162"/>
                  </a:cubicBezTo>
                  <a:cubicBezTo>
                    <a:pt x="865" y="2379"/>
                    <a:pt x="1185" y="2491"/>
                    <a:pt x="1514" y="2491"/>
                  </a:cubicBezTo>
                  <a:cubicBezTo>
                    <a:pt x="1946" y="2491"/>
                    <a:pt x="2378" y="2275"/>
                    <a:pt x="2595" y="1842"/>
                  </a:cubicBezTo>
                  <a:cubicBezTo>
                    <a:pt x="2811" y="1514"/>
                    <a:pt x="2698" y="1082"/>
                    <a:pt x="2595" y="762"/>
                  </a:cubicBezTo>
                  <a:cubicBezTo>
                    <a:pt x="2482" y="545"/>
                    <a:pt x="2378" y="433"/>
                    <a:pt x="2266" y="329"/>
                  </a:cubicBezTo>
                  <a:cubicBezTo>
                    <a:pt x="2162" y="217"/>
                    <a:pt x="1946" y="113"/>
                    <a:pt x="1834" y="113"/>
                  </a:cubicBezTo>
                  <a:cubicBezTo>
                    <a:pt x="1730" y="1"/>
                    <a:pt x="1617" y="1"/>
                    <a:pt x="1617"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a:off x="4643725" y="2480825"/>
              <a:ext cx="67475" cy="59475"/>
            </a:xfrm>
            <a:custGeom>
              <a:avLst/>
              <a:gdLst/>
              <a:ahLst/>
              <a:cxnLst/>
              <a:rect l="l" t="t" r="r" b="b"/>
              <a:pathLst>
                <a:path w="2699" h="2379" extrusionOk="0">
                  <a:moveTo>
                    <a:pt x="1514" y="0"/>
                  </a:moveTo>
                  <a:cubicBezTo>
                    <a:pt x="649" y="0"/>
                    <a:pt x="0" y="1194"/>
                    <a:pt x="536" y="1946"/>
                  </a:cubicBezTo>
                  <a:cubicBezTo>
                    <a:pt x="536" y="2058"/>
                    <a:pt x="649" y="2162"/>
                    <a:pt x="753" y="2162"/>
                  </a:cubicBezTo>
                  <a:cubicBezTo>
                    <a:pt x="969" y="2378"/>
                    <a:pt x="1185" y="2378"/>
                    <a:pt x="1401" y="2378"/>
                  </a:cubicBezTo>
                  <a:cubicBezTo>
                    <a:pt x="1833" y="2378"/>
                    <a:pt x="2378" y="2162"/>
                    <a:pt x="2594" y="1730"/>
                  </a:cubicBezTo>
                  <a:cubicBezTo>
                    <a:pt x="2698" y="1513"/>
                    <a:pt x="2698" y="1081"/>
                    <a:pt x="2594" y="761"/>
                  </a:cubicBezTo>
                  <a:cubicBezTo>
                    <a:pt x="2482" y="433"/>
                    <a:pt x="2162" y="113"/>
                    <a:pt x="1833"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3827700" y="2729400"/>
              <a:ext cx="826850" cy="518825"/>
            </a:xfrm>
            <a:custGeom>
              <a:avLst/>
              <a:gdLst/>
              <a:ahLst/>
              <a:cxnLst/>
              <a:rect l="l" t="t" r="r" b="b"/>
              <a:pathLst>
                <a:path w="33074" h="20753" extrusionOk="0">
                  <a:moveTo>
                    <a:pt x="14267" y="1"/>
                  </a:moveTo>
                  <a:cubicBezTo>
                    <a:pt x="12642" y="1"/>
                    <a:pt x="10913" y="649"/>
                    <a:pt x="9616" y="1730"/>
                  </a:cubicBezTo>
                  <a:cubicBezTo>
                    <a:pt x="7886" y="3356"/>
                    <a:pt x="6805" y="5517"/>
                    <a:pt x="6269" y="7783"/>
                  </a:cubicBezTo>
                  <a:cubicBezTo>
                    <a:pt x="6053" y="8647"/>
                    <a:pt x="5837" y="9625"/>
                    <a:pt x="5941" y="10489"/>
                  </a:cubicBezTo>
                  <a:cubicBezTo>
                    <a:pt x="5941" y="11138"/>
                    <a:pt x="6157" y="11674"/>
                    <a:pt x="6053" y="12219"/>
                  </a:cubicBezTo>
                  <a:cubicBezTo>
                    <a:pt x="5725" y="13403"/>
                    <a:pt x="4428" y="14164"/>
                    <a:pt x="3243" y="14380"/>
                  </a:cubicBezTo>
                  <a:cubicBezTo>
                    <a:pt x="2698" y="14484"/>
                    <a:pt x="2050" y="14596"/>
                    <a:pt x="1617" y="14916"/>
                  </a:cubicBezTo>
                  <a:cubicBezTo>
                    <a:pt x="217" y="15781"/>
                    <a:pt x="1" y="17726"/>
                    <a:pt x="753" y="19136"/>
                  </a:cubicBezTo>
                  <a:cubicBezTo>
                    <a:pt x="1081" y="19784"/>
                    <a:pt x="1617" y="20320"/>
                    <a:pt x="2050" y="20753"/>
                  </a:cubicBezTo>
                  <a:cubicBezTo>
                    <a:pt x="6269" y="20649"/>
                    <a:pt x="11129" y="20537"/>
                    <a:pt x="16317" y="20537"/>
                  </a:cubicBezTo>
                  <a:lnTo>
                    <a:pt x="20424" y="20537"/>
                  </a:lnTo>
                  <a:cubicBezTo>
                    <a:pt x="24531" y="20537"/>
                    <a:pt x="28318" y="20649"/>
                    <a:pt x="31664" y="20753"/>
                  </a:cubicBezTo>
                  <a:cubicBezTo>
                    <a:pt x="32425" y="19136"/>
                    <a:pt x="33074" y="17406"/>
                    <a:pt x="33074" y="15677"/>
                  </a:cubicBezTo>
                  <a:cubicBezTo>
                    <a:pt x="33074" y="13403"/>
                    <a:pt x="31777" y="10922"/>
                    <a:pt x="29615" y="10489"/>
                  </a:cubicBezTo>
                  <a:cubicBezTo>
                    <a:pt x="29286" y="10377"/>
                    <a:pt x="28967" y="10377"/>
                    <a:pt x="28638" y="10377"/>
                  </a:cubicBezTo>
                  <a:cubicBezTo>
                    <a:pt x="27990" y="10377"/>
                    <a:pt x="27341" y="10489"/>
                    <a:pt x="26693" y="10593"/>
                  </a:cubicBezTo>
                  <a:cubicBezTo>
                    <a:pt x="26044" y="10705"/>
                    <a:pt x="25396" y="10809"/>
                    <a:pt x="24747" y="10809"/>
                  </a:cubicBezTo>
                  <a:cubicBezTo>
                    <a:pt x="24211" y="10809"/>
                    <a:pt x="23562" y="10705"/>
                    <a:pt x="23018" y="10377"/>
                  </a:cubicBezTo>
                  <a:cubicBezTo>
                    <a:pt x="21505" y="9408"/>
                    <a:pt x="21185" y="7463"/>
                    <a:pt x="20640" y="5837"/>
                  </a:cubicBezTo>
                  <a:cubicBezTo>
                    <a:pt x="19991" y="3460"/>
                    <a:pt x="18478" y="1082"/>
                    <a:pt x="16213" y="329"/>
                  </a:cubicBezTo>
                  <a:cubicBezTo>
                    <a:pt x="15564" y="113"/>
                    <a:pt x="14916" y="1"/>
                    <a:pt x="14267" y="1"/>
                  </a:cubicBezTo>
                  <a:close/>
                </a:path>
              </a:pathLst>
            </a:custGeom>
            <a:solidFill>
              <a:srgbClr val="CE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3506050" y="3242800"/>
              <a:ext cx="1459125" cy="81100"/>
            </a:xfrm>
            <a:custGeom>
              <a:avLst/>
              <a:gdLst/>
              <a:ahLst/>
              <a:cxnLst/>
              <a:rect l="l" t="t" r="r" b="b"/>
              <a:pathLst>
                <a:path w="58365" h="3244" extrusionOk="0">
                  <a:moveTo>
                    <a:pt x="29183" y="1"/>
                  </a:moveTo>
                  <a:cubicBezTo>
                    <a:pt x="23995" y="1"/>
                    <a:pt x="19135" y="113"/>
                    <a:pt x="14916" y="217"/>
                  </a:cubicBezTo>
                  <a:cubicBezTo>
                    <a:pt x="12322" y="329"/>
                    <a:pt x="10056" y="433"/>
                    <a:pt x="7999" y="545"/>
                  </a:cubicBezTo>
                  <a:lnTo>
                    <a:pt x="7462" y="545"/>
                  </a:lnTo>
                  <a:cubicBezTo>
                    <a:pt x="2811" y="865"/>
                    <a:pt x="0" y="1194"/>
                    <a:pt x="0" y="1626"/>
                  </a:cubicBezTo>
                  <a:lnTo>
                    <a:pt x="0" y="1730"/>
                  </a:lnTo>
                  <a:cubicBezTo>
                    <a:pt x="865" y="2491"/>
                    <a:pt x="13619" y="3243"/>
                    <a:pt x="29183" y="3243"/>
                  </a:cubicBezTo>
                  <a:cubicBezTo>
                    <a:pt x="45291" y="3243"/>
                    <a:pt x="58365" y="2491"/>
                    <a:pt x="58365" y="1626"/>
                  </a:cubicBezTo>
                  <a:cubicBezTo>
                    <a:pt x="58365" y="1514"/>
                    <a:pt x="58365" y="1514"/>
                    <a:pt x="58261" y="1410"/>
                  </a:cubicBezTo>
                  <a:cubicBezTo>
                    <a:pt x="57716" y="1081"/>
                    <a:pt x="55019" y="761"/>
                    <a:pt x="50911" y="545"/>
                  </a:cubicBezTo>
                  <a:cubicBezTo>
                    <a:pt x="50479" y="545"/>
                    <a:pt x="49934" y="433"/>
                    <a:pt x="49398" y="433"/>
                  </a:cubicBezTo>
                  <a:cubicBezTo>
                    <a:pt x="47989" y="329"/>
                    <a:pt x="46260" y="329"/>
                    <a:pt x="44530" y="217"/>
                  </a:cubicBezTo>
                  <a:cubicBezTo>
                    <a:pt x="41184" y="113"/>
                    <a:pt x="37397" y="1"/>
                    <a:pt x="33290"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33"/>
          <p:cNvGrpSpPr/>
          <p:nvPr/>
        </p:nvGrpSpPr>
        <p:grpSpPr>
          <a:xfrm>
            <a:off x="5308383" y="721798"/>
            <a:ext cx="2781142" cy="3504864"/>
            <a:chOff x="5646075" y="660575"/>
            <a:chExt cx="835075" cy="1102875"/>
          </a:xfrm>
        </p:grpSpPr>
        <p:sp>
          <p:nvSpPr>
            <p:cNvPr id="360" name="Google Shape;360;p33"/>
            <p:cNvSpPr/>
            <p:nvPr/>
          </p:nvSpPr>
          <p:spPr>
            <a:xfrm>
              <a:off x="5746150" y="713675"/>
              <a:ext cx="724175" cy="615000"/>
            </a:xfrm>
            <a:custGeom>
              <a:avLst/>
              <a:gdLst/>
              <a:ahLst/>
              <a:cxnLst/>
              <a:rect l="l" t="t" r="r" b="b"/>
              <a:pathLst>
                <a:path w="28967" h="24600" extrusionOk="0">
                  <a:moveTo>
                    <a:pt x="22698" y="0"/>
                  </a:moveTo>
                  <a:cubicBezTo>
                    <a:pt x="21834" y="0"/>
                    <a:pt x="20640" y="545"/>
                    <a:pt x="19776" y="865"/>
                  </a:cubicBezTo>
                  <a:cubicBezTo>
                    <a:pt x="19240" y="2058"/>
                    <a:pt x="17830" y="2707"/>
                    <a:pt x="16429" y="2811"/>
                  </a:cubicBezTo>
                  <a:cubicBezTo>
                    <a:pt x="16252" y="2826"/>
                    <a:pt x="16074" y="2833"/>
                    <a:pt x="15896" y="2833"/>
                  </a:cubicBezTo>
                  <a:cubicBezTo>
                    <a:pt x="14777" y="2833"/>
                    <a:pt x="13658" y="2551"/>
                    <a:pt x="12538" y="2275"/>
                  </a:cubicBezTo>
                  <a:cubicBezTo>
                    <a:pt x="11536" y="2021"/>
                    <a:pt x="10466" y="1772"/>
                    <a:pt x="9433" y="1772"/>
                  </a:cubicBezTo>
                  <a:cubicBezTo>
                    <a:pt x="9130" y="1772"/>
                    <a:pt x="8829" y="1793"/>
                    <a:pt x="8535" y="1842"/>
                  </a:cubicBezTo>
                  <a:cubicBezTo>
                    <a:pt x="6918" y="2058"/>
                    <a:pt x="5405" y="3027"/>
                    <a:pt x="4540" y="4436"/>
                  </a:cubicBezTo>
                  <a:cubicBezTo>
                    <a:pt x="3563" y="5837"/>
                    <a:pt x="3243" y="7566"/>
                    <a:pt x="3460" y="9192"/>
                  </a:cubicBezTo>
                  <a:cubicBezTo>
                    <a:pt x="2050" y="10376"/>
                    <a:pt x="866" y="12002"/>
                    <a:pt x="433" y="13835"/>
                  </a:cubicBezTo>
                  <a:cubicBezTo>
                    <a:pt x="1" y="15677"/>
                    <a:pt x="217" y="17622"/>
                    <a:pt x="1185" y="19239"/>
                  </a:cubicBezTo>
                  <a:cubicBezTo>
                    <a:pt x="1730" y="20216"/>
                    <a:pt x="2595" y="21081"/>
                    <a:pt x="3460" y="21729"/>
                  </a:cubicBezTo>
                  <a:cubicBezTo>
                    <a:pt x="5927" y="23629"/>
                    <a:pt x="9064" y="24600"/>
                    <a:pt x="12197" y="24600"/>
                  </a:cubicBezTo>
                  <a:cubicBezTo>
                    <a:pt x="14411" y="24600"/>
                    <a:pt x="16622" y="24115"/>
                    <a:pt x="18591" y="23130"/>
                  </a:cubicBezTo>
                  <a:cubicBezTo>
                    <a:pt x="22050" y="21297"/>
                    <a:pt x="24531" y="18271"/>
                    <a:pt x="26477" y="14916"/>
                  </a:cubicBezTo>
                  <a:cubicBezTo>
                    <a:pt x="27454" y="13083"/>
                    <a:pt x="28318" y="11241"/>
                    <a:pt x="28638" y="9192"/>
                  </a:cubicBezTo>
                  <a:cubicBezTo>
                    <a:pt x="28967" y="7134"/>
                    <a:pt x="28751" y="4972"/>
                    <a:pt x="27670" y="3243"/>
                  </a:cubicBezTo>
                  <a:cubicBezTo>
                    <a:pt x="26693" y="1410"/>
                    <a:pt x="24747" y="113"/>
                    <a:pt x="22698" y="0"/>
                  </a:cubicBezTo>
                  <a:close/>
                </a:path>
              </a:pathLst>
            </a:custGeom>
            <a:solidFill>
              <a:srgbClr val="ECC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5786575" y="857000"/>
              <a:ext cx="426950" cy="429525"/>
            </a:xfrm>
            <a:custGeom>
              <a:avLst/>
              <a:gdLst/>
              <a:ahLst/>
              <a:cxnLst/>
              <a:rect l="l" t="t" r="r" b="b"/>
              <a:pathLst>
                <a:path w="17078" h="17181" extrusionOk="0">
                  <a:moveTo>
                    <a:pt x="16974" y="0"/>
                  </a:moveTo>
                  <a:cubicBezTo>
                    <a:pt x="16109" y="649"/>
                    <a:pt x="15132" y="1297"/>
                    <a:pt x="14164" y="1729"/>
                  </a:cubicBezTo>
                  <a:cubicBezTo>
                    <a:pt x="13187" y="2266"/>
                    <a:pt x="12106" y="2594"/>
                    <a:pt x="10921" y="2594"/>
                  </a:cubicBezTo>
                  <a:cubicBezTo>
                    <a:pt x="9728" y="2698"/>
                    <a:pt x="8647" y="2810"/>
                    <a:pt x="7463" y="2914"/>
                  </a:cubicBezTo>
                  <a:cubicBezTo>
                    <a:pt x="6382" y="3130"/>
                    <a:pt x="5405" y="3459"/>
                    <a:pt x="4437" y="3891"/>
                  </a:cubicBezTo>
                  <a:cubicBezTo>
                    <a:pt x="2595" y="4756"/>
                    <a:pt x="1194" y="6157"/>
                    <a:pt x="649" y="8102"/>
                  </a:cubicBezTo>
                  <a:cubicBezTo>
                    <a:pt x="1" y="9944"/>
                    <a:pt x="329" y="11993"/>
                    <a:pt x="1298" y="13619"/>
                  </a:cubicBezTo>
                  <a:cubicBezTo>
                    <a:pt x="2275" y="15235"/>
                    <a:pt x="3788" y="16316"/>
                    <a:pt x="5517" y="16965"/>
                  </a:cubicBezTo>
                  <a:cubicBezTo>
                    <a:pt x="5734" y="16965"/>
                    <a:pt x="5950" y="17077"/>
                    <a:pt x="6166" y="17181"/>
                  </a:cubicBezTo>
                  <a:cubicBezTo>
                    <a:pt x="6270" y="17181"/>
                    <a:pt x="6270" y="17077"/>
                    <a:pt x="6166" y="16965"/>
                  </a:cubicBezTo>
                  <a:cubicBezTo>
                    <a:pt x="4437" y="16532"/>
                    <a:pt x="2811" y="15564"/>
                    <a:pt x="1730" y="14051"/>
                  </a:cubicBezTo>
                  <a:cubicBezTo>
                    <a:pt x="546" y="12425"/>
                    <a:pt x="217" y="10480"/>
                    <a:pt x="649" y="8534"/>
                  </a:cubicBezTo>
                  <a:cubicBezTo>
                    <a:pt x="1082" y="6589"/>
                    <a:pt x="2379" y="5076"/>
                    <a:pt x="4220" y="4211"/>
                  </a:cubicBezTo>
                  <a:cubicBezTo>
                    <a:pt x="5085" y="3675"/>
                    <a:pt x="6166" y="3346"/>
                    <a:pt x="7247" y="3130"/>
                  </a:cubicBezTo>
                  <a:cubicBezTo>
                    <a:pt x="8327" y="2914"/>
                    <a:pt x="9408" y="2810"/>
                    <a:pt x="10593" y="2810"/>
                  </a:cubicBezTo>
                  <a:cubicBezTo>
                    <a:pt x="11674" y="2698"/>
                    <a:pt x="12651" y="2594"/>
                    <a:pt x="13732" y="2162"/>
                  </a:cubicBezTo>
                  <a:cubicBezTo>
                    <a:pt x="14700" y="1729"/>
                    <a:pt x="15565" y="1185"/>
                    <a:pt x="16429" y="536"/>
                  </a:cubicBezTo>
                  <a:cubicBezTo>
                    <a:pt x="16542" y="433"/>
                    <a:pt x="16758" y="216"/>
                    <a:pt x="16974" y="104"/>
                  </a:cubicBezTo>
                  <a:cubicBezTo>
                    <a:pt x="17078" y="104"/>
                    <a:pt x="17078" y="0"/>
                    <a:pt x="16974" y="0"/>
                  </a:cubicBezTo>
                  <a:close/>
                </a:path>
              </a:pathLst>
            </a:custGeom>
            <a:solidFill>
              <a:srgbClr val="DA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5859650" y="951450"/>
              <a:ext cx="232400" cy="305475"/>
            </a:xfrm>
            <a:custGeom>
              <a:avLst/>
              <a:gdLst/>
              <a:ahLst/>
              <a:cxnLst/>
              <a:rect l="l" t="t" r="r" b="b"/>
              <a:pathLst>
                <a:path w="9296" h="12219" extrusionOk="0">
                  <a:moveTo>
                    <a:pt x="9295" y="1"/>
                  </a:moveTo>
                  <a:lnTo>
                    <a:pt x="9295" y="1"/>
                  </a:lnTo>
                  <a:cubicBezTo>
                    <a:pt x="8535" y="329"/>
                    <a:pt x="7782" y="433"/>
                    <a:pt x="7021" y="649"/>
                  </a:cubicBezTo>
                  <a:cubicBezTo>
                    <a:pt x="6269" y="762"/>
                    <a:pt x="5404" y="865"/>
                    <a:pt x="4644" y="1194"/>
                  </a:cubicBezTo>
                  <a:cubicBezTo>
                    <a:pt x="3995" y="1410"/>
                    <a:pt x="3347" y="1730"/>
                    <a:pt x="2811" y="2162"/>
                  </a:cubicBezTo>
                  <a:cubicBezTo>
                    <a:pt x="1833" y="3027"/>
                    <a:pt x="969" y="4108"/>
                    <a:pt x="536" y="5405"/>
                  </a:cubicBezTo>
                  <a:cubicBezTo>
                    <a:pt x="104" y="6702"/>
                    <a:pt x="0" y="8327"/>
                    <a:pt x="649" y="9624"/>
                  </a:cubicBezTo>
                  <a:cubicBezTo>
                    <a:pt x="1297" y="10921"/>
                    <a:pt x="2482" y="11890"/>
                    <a:pt x="3995" y="12218"/>
                  </a:cubicBezTo>
                  <a:cubicBezTo>
                    <a:pt x="3995" y="12218"/>
                    <a:pt x="4107" y="12106"/>
                    <a:pt x="3995" y="12106"/>
                  </a:cubicBezTo>
                  <a:cubicBezTo>
                    <a:pt x="2698" y="11786"/>
                    <a:pt x="1617" y="11025"/>
                    <a:pt x="865" y="9841"/>
                  </a:cubicBezTo>
                  <a:cubicBezTo>
                    <a:pt x="104" y="8544"/>
                    <a:pt x="217" y="6918"/>
                    <a:pt x="649" y="5517"/>
                  </a:cubicBezTo>
                  <a:cubicBezTo>
                    <a:pt x="1081" y="4220"/>
                    <a:pt x="1833" y="3139"/>
                    <a:pt x="2914" y="2275"/>
                  </a:cubicBezTo>
                  <a:cubicBezTo>
                    <a:pt x="3459" y="1842"/>
                    <a:pt x="3995" y="1514"/>
                    <a:pt x="4644" y="1298"/>
                  </a:cubicBezTo>
                  <a:cubicBezTo>
                    <a:pt x="5508" y="978"/>
                    <a:pt x="6269" y="865"/>
                    <a:pt x="7021" y="762"/>
                  </a:cubicBezTo>
                  <a:cubicBezTo>
                    <a:pt x="7782" y="649"/>
                    <a:pt x="8535" y="433"/>
                    <a:pt x="9183" y="217"/>
                  </a:cubicBezTo>
                  <a:cubicBezTo>
                    <a:pt x="9183" y="113"/>
                    <a:pt x="9295" y="113"/>
                    <a:pt x="9295" y="1"/>
                  </a:cubicBezTo>
                  <a:close/>
                </a:path>
              </a:pathLst>
            </a:custGeom>
            <a:solidFill>
              <a:srgbClr val="DA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5924500" y="986700"/>
              <a:ext cx="148525" cy="254000"/>
            </a:xfrm>
            <a:custGeom>
              <a:avLst/>
              <a:gdLst/>
              <a:ahLst/>
              <a:cxnLst/>
              <a:rect l="l" t="t" r="r" b="b"/>
              <a:pathLst>
                <a:path w="5941" h="10160" extrusionOk="0">
                  <a:moveTo>
                    <a:pt x="5941" y="0"/>
                  </a:moveTo>
                  <a:lnTo>
                    <a:pt x="5941" y="0"/>
                  </a:lnTo>
                  <a:cubicBezTo>
                    <a:pt x="5188" y="320"/>
                    <a:pt x="4540" y="432"/>
                    <a:pt x="3779" y="752"/>
                  </a:cubicBezTo>
                  <a:cubicBezTo>
                    <a:pt x="2914" y="1081"/>
                    <a:pt x="2050" y="1729"/>
                    <a:pt x="1401" y="2594"/>
                  </a:cubicBezTo>
                  <a:cubicBezTo>
                    <a:pt x="104" y="4323"/>
                    <a:pt x="0" y="6805"/>
                    <a:pt x="1401" y="8534"/>
                  </a:cubicBezTo>
                  <a:cubicBezTo>
                    <a:pt x="2162" y="9399"/>
                    <a:pt x="3243" y="10047"/>
                    <a:pt x="4324" y="10160"/>
                  </a:cubicBezTo>
                  <a:cubicBezTo>
                    <a:pt x="4427" y="10160"/>
                    <a:pt x="4427" y="10047"/>
                    <a:pt x="4324" y="10047"/>
                  </a:cubicBezTo>
                  <a:cubicBezTo>
                    <a:pt x="3347" y="9944"/>
                    <a:pt x="2378" y="9399"/>
                    <a:pt x="1730" y="8647"/>
                  </a:cubicBezTo>
                  <a:cubicBezTo>
                    <a:pt x="969" y="7886"/>
                    <a:pt x="536" y="6805"/>
                    <a:pt x="536" y="5724"/>
                  </a:cubicBezTo>
                  <a:cubicBezTo>
                    <a:pt x="536" y="3563"/>
                    <a:pt x="1946" y="1617"/>
                    <a:pt x="3891" y="865"/>
                  </a:cubicBezTo>
                  <a:cubicBezTo>
                    <a:pt x="4540" y="536"/>
                    <a:pt x="5188" y="432"/>
                    <a:pt x="5837" y="216"/>
                  </a:cubicBezTo>
                  <a:cubicBezTo>
                    <a:pt x="5837" y="104"/>
                    <a:pt x="5941" y="104"/>
                    <a:pt x="5941" y="0"/>
                  </a:cubicBezTo>
                  <a:close/>
                </a:path>
              </a:pathLst>
            </a:custGeom>
            <a:solidFill>
              <a:srgbClr val="DA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5867650" y="835375"/>
              <a:ext cx="329675" cy="99900"/>
            </a:xfrm>
            <a:custGeom>
              <a:avLst/>
              <a:gdLst/>
              <a:ahLst/>
              <a:cxnLst/>
              <a:rect l="l" t="t" r="r" b="b"/>
              <a:pathLst>
                <a:path w="13187" h="3996" extrusionOk="0">
                  <a:moveTo>
                    <a:pt x="13083" y="1"/>
                  </a:moveTo>
                  <a:cubicBezTo>
                    <a:pt x="12434" y="537"/>
                    <a:pt x="11569" y="969"/>
                    <a:pt x="10705" y="1185"/>
                  </a:cubicBezTo>
                  <a:cubicBezTo>
                    <a:pt x="9840" y="1401"/>
                    <a:pt x="9079" y="1514"/>
                    <a:pt x="8327" y="1514"/>
                  </a:cubicBezTo>
                  <a:lnTo>
                    <a:pt x="6598" y="1514"/>
                  </a:lnTo>
                  <a:cubicBezTo>
                    <a:pt x="5084" y="1514"/>
                    <a:pt x="3571" y="1617"/>
                    <a:pt x="2274" y="2162"/>
                  </a:cubicBezTo>
                  <a:cubicBezTo>
                    <a:pt x="1410" y="2594"/>
                    <a:pt x="545" y="3131"/>
                    <a:pt x="0" y="3891"/>
                  </a:cubicBezTo>
                  <a:lnTo>
                    <a:pt x="0" y="3995"/>
                  </a:lnTo>
                  <a:lnTo>
                    <a:pt x="113" y="3891"/>
                  </a:lnTo>
                  <a:cubicBezTo>
                    <a:pt x="1194" y="2482"/>
                    <a:pt x="3027" y="1834"/>
                    <a:pt x="4756" y="1730"/>
                  </a:cubicBezTo>
                  <a:cubicBezTo>
                    <a:pt x="5301" y="1617"/>
                    <a:pt x="5949" y="1617"/>
                    <a:pt x="6485" y="1617"/>
                  </a:cubicBezTo>
                  <a:lnTo>
                    <a:pt x="8327" y="1617"/>
                  </a:lnTo>
                  <a:cubicBezTo>
                    <a:pt x="9079" y="1617"/>
                    <a:pt x="9840" y="1617"/>
                    <a:pt x="10489" y="1401"/>
                  </a:cubicBezTo>
                  <a:cubicBezTo>
                    <a:pt x="11457" y="1185"/>
                    <a:pt x="12434" y="753"/>
                    <a:pt x="13186" y="104"/>
                  </a:cubicBezTo>
                  <a:lnTo>
                    <a:pt x="13186" y="1"/>
                  </a:lnTo>
                  <a:close/>
                </a:path>
              </a:pathLst>
            </a:custGeom>
            <a:solidFill>
              <a:srgbClr val="DA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5856825" y="792150"/>
              <a:ext cx="345900" cy="102700"/>
            </a:xfrm>
            <a:custGeom>
              <a:avLst/>
              <a:gdLst/>
              <a:ahLst/>
              <a:cxnLst/>
              <a:rect l="l" t="t" r="r" b="b"/>
              <a:pathLst>
                <a:path w="13836" h="4108" extrusionOk="0">
                  <a:moveTo>
                    <a:pt x="13619" y="0"/>
                  </a:moveTo>
                  <a:cubicBezTo>
                    <a:pt x="12971" y="433"/>
                    <a:pt x="12106" y="536"/>
                    <a:pt x="11354" y="536"/>
                  </a:cubicBezTo>
                  <a:cubicBezTo>
                    <a:pt x="10057" y="536"/>
                    <a:pt x="8760" y="216"/>
                    <a:pt x="7463" y="104"/>
                  </a:cubicBezTo>
                  <a:lnTo>
                    <a:pt x="6486" y="104"/>
                  </a:lnTo>
                  <a:cubicBezTo>
                    <a:pt x="4869" y="104"/>
                    <a:pt x="3140" y="433"/>
                    <a:pt x="1843" y="1617"/>
                  </a:cubicBezTo>
                  <a:cubicBezTo>
                    <a:pt x="1082" y="2266"/>
                    <a:pt x="433" y="3130"/>
                    <a:pt x="1" y="3995"/>
                  </a:cubicBezTo>
                  <a:lnTo>
                    <a:pt x="1" y="4107"/>
                  </a:lnTo>
                  <a:lnTo>
                    <a:pt x="113" y="4107"/>
                  </a:lnTo>
                  <a:cubicBezTo>
                    <a:pt x="546" y="3243"/>
                    <a:pt x="1082" y="2482"/>
                    <a:pt x="1730" y="1833"/>
                  </a:cubicBezTo>
                  <a:cubicBezTo>
                    <a:pt x="2379" y="1185"/>
                    <a:pt x="3356" y="649"/>
                    <a:pt x="4324" y="433"/>
                  </a:cubicBezTo>
                  <a:cubicBezTo>
                    <a:pt x="5085" y="320"/>
                    <a:pt x="5837" y="216"/>
                    <a:pt x="6598" y="216"/>
                  </a:cubicBezTo>
                  <a:lnTo>
                    <a:pt x="7463" y="216"/>
                  </a:lnTo>
                  <a:cubicBezTo>
                    <a:pt x="8544" y="320"/>
                    <a:pt x="9625" y="536"/>
                    <a:pt x="10705" y="649"/>
                  </a:cubicBezTo>
                  <a:lnTo>
                    <a:pt x="11242" y="649"/>
                  </a:lnTo>
                  <a:cubicBezTo>
                    <a:pt x="12106" y="649"/>
                    <a:pt x="12971" y="536"/>
                    <a:pt x="13732" y="104"/>
                  </a:cubicBezTo>
                  <a:cubicBezTo>
                    <a:pt x="13835" y="104"/>
                    <a:pt x="13732" y="0"/>
                    <a:pt x="13732" y="0"/>
                  </a:cubicBezTo>
                  <a:close/>
                </a:path>
              </a:pathLst>
            </a:custGeom>
            <a:solidFill>
              <a:srgbClr val="DA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5905475" y="813750"/>
              <a:ext cx="289250" cy="70275"/>
            </a:xfrm>
            <a:custGeom>
              <a:avLst/>
              <a:gdLst/>
              <a:ahLst/>
              <a:cxnLst/>
              <a:rect l="l" t="t" r="r" b="b"/>
              <a:pathLst>
                <a:path w="11570" h="2811" extrusionOk="0">
                  <a:moveTo>
                    <a:pt x="11457" y="1"/>
                  </a:moveTo>
                  <a:cubicBezTo>
                    <a:pt x="10705" y="321"/>
                    <a:pt x="9840" y="433"/>
                    <a:pt x="8976" y="433"/>
                  </a:cubicBezTo>
                  <a:cubicBezTo>
                    <a:pt x="8111" y="433"/>
                    <a:pt x="7246" y="321"/>
                    <a:pt x="6382" y="321"/>
                  </a:cubicBezTo>
                  <a:lnTo>
                    <a:pt x="6053" y="321"/>
                  </a:lnTo>
                  <a:cubicBezTo>
                    <a:pt x="4652" y="321"/>
                    <a:pt x="3355" y="537"/>
                    <a:pt x="2058" y="1298"/>
                  </a:cubicBezTo>
                  <a:cubicBezTo>
                    <a:pt x="1297" y="1618"/>
                    <a:pt x="649" y="2163"/>
                    <a:pt x="113" y="2699"/>
                  </a:cubicBezTo>
                  <a:cubicBezTo>
                    <a:pt x="0" y="2699"/>
                    <a:pt x="113" y="2811"/>
                    <a:pt x="113" y="2811"/>
                  </a:cubicBezTo>
                  <a:lnTo>
                    <a:pt x="217" y="2811"/>
                  </a:lnTo>
                  <a:cubicBezTo>
                    <a:pt x="1194" y="1730"/>
                    <a:pt x="2594" y="969"/>
                    <a:pt x="4004" y="649"/>
                  </a:cubicBezTo>
                  <a:cubicBezTo>
                    <a:pt x="4652" y="537"/>
                    <a:pt x="5301" y="433"/>
                    <a:pt x="6053" y="433"/>
                  </a:cubicBezTo>
                  <a:lnTo>
                    <a:pt x="6382" y="433"/>
                  </a:lnTo>
                  <a:cubicBezTo>
                    <a:pt x="7246" y="433"/>
                    <a:pt x="8111" y="537"/>
                    <a:pt x="8863" y="537"/>
                  </a:cubicBezTo>
                  <a:lnTo>
                    <a:pt x="9079" y="537"/>
                  </a:lnTo>
                  <a:cubicBezTo>
                    <a:pt x="9944" y="537"/>
                    <a:pt x="10705" y="433"/>
                    <a:pt x="11570" y="105"/>
                  </a:cubicBezTo>
                  <a:cubicBezTo>
                    <a:pt x="11570" y="1"/>
                    <a:pt x="11570" y="1"/>
                    <a:pt x="11457" y="1"/>
                  </a:cubicBezTo>
                  <a:close/>
                </a:path>
              </a:pathLst>
            </a:custGeom>
            <a:solidFill>
              <a:srgbClr val="DA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6394650" y="762300"/>
              <a:ext cx="59475" cy="178375"/>
            </a:xfrm>
            <a:custGeom>
              <a:avLst/>
              <a:gdLst/>
              <a:ahLst/>
              <a:cxnLst/>
              <a:rect l="l" t="t" r="r" b="b"/>
              <a:pathLst>
                <a:path w="2379" h="7135" extrusionOk="0">
                  <a:moveTo>
                    <a:pt x="104" y="1"/>
                  </a:moveTo>
                  <a:cubicBezTo>
                    <a:pt x="1" y="1"/>
                    <a:pt x="1" y="113"/>
                    <a:pt x="1" y="113"/>
                  </a:cubicBezTo>
                  <a:cubicBezTo>
                    <a:pt x="537" y="546"/>
                    <a:pt x="969" y="1082"/>
                    <a:pt x="1185" y="1627"/>
                  </a:cubicBezTo>
                  <a:cubicBezTo>
                    <a:pt x="1514" y="2275"/>
                    <a:pt x="1730" y="2811"/>
                    <a:pt x="1834" y="3460"/>
                  </a:cubicBezTo>
                  <a:cubicBezTo>
                    <a:pt x="2162" y="4653"/>
                    <a:pt x="2162" y="5837"/>
                    <a:pt x="1946" y="7031"/>
                  </a:cubicBezTo>
                  <a:cubicBezTo>
                    <a:pt x="2050" y="7031"/>
                    <a:pt x="2050" y="7134"/>
                    <a:pt x="2050" y="7134"/>
                  </a:cubicBezTo>
                  <a:cubicBezTo>
                    <a:pt x="2378" y="5301"/>
                    <a:pt x="2162" y="3356"/>
                    <a:pt x="1401" y="1730"/>
                  </a:cubicBezTo>
                  <a:cubicBezTo>
                    <a:pt x="1081" y="1082"/>
                    <a:pt x="753" y="433"/>
                    <a:pt x="104" y="1"/>
                  </a:cubicBezTo>
                  <a:close/>
                </a:path>
              </a:pathLst>
            </a:custGeom>
            <a:solidFill>
              <a:srgbClr val="DA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6400050" y="816350"/>
              <a:ext cx="21650" cy="105525"/>
            </a:xfrm>
            <a:custGeom>
              <a:avLst/>
              <a:gdLst/>
              <a:ahLst/>
              <a:cxnLst/>
              <a:rect l="l" t="t" r="r" b="b"/>
              <a:pathLst>
                <a:path w="866" h="4221" extrusionOk="0">
                  <a:moveTo>
                    <a:pt x="105" y="1"/>
                  </a:moveTo>
                  <a:cubicBezTo>
                    <a:pt x="1" y="1"/>
                    <a:pt x="1" y="113"/>
                    <a:pt x="1" y="113"/>
                  </a:cubicBezTo>
                  <a:cubicBezTo>
                    <a:pt x="649" y="978"/>
                    <a:pt x="753" y="1946"/>
                    <a:pt x="753" y="3027"/>
                  </a:cubicBezTo>
                  <a:lnTo>
                    <a:pt x="753" y="4108"/>
                  </a:lnTo>
                  <a:lnTo>
                    <a:pt x="865" y="4220"/>
                  </a:lnTo>
                  <a:lnTo>
                    <a:pt x="865" y="2923"/>
                  </a:lnTo>
                  <a:cubicBezTo>
                    <a:pt x="865" y="1946"/>
                    <a:pt x="753" y="865"/>
                    <a:pt x="105" y="1"/>
                  </a:cubicBezTo>
                  <a:close/>
                </a:path>
              </a:pathLst>
            </a:custGeom>
            <a:solidFill>
              <a:srgbClr val="DA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6381025" y="857000"/>
              <a:ext cx="5450" cy="51250"/>
            </a:xfrm>
            <a:custGeom>
              <a:avLst/>
              <a:gdLst/>
              <a:ahLst/>
              <a:cxnLst/>
              <a:rect l="l" t="t" r="r" b="b"/>
              <a:pathLst>
                <a:path w="218" h="2050" extrusionOk="0">
                  <a:moveTo>
                    <a:pt x="113" y="0"/>
                  </a:moveTo>
                  <a:cubicBezTo>
                    <a:pt x="1" y="0"/>
                    <a:pt x="1" y="0"/>
                    <a:pt x="1" y="104"/>
                  </a:cubicBezTo>
                  <a:cubicBezTo>
                    <a:pt x="113" y="752"/>
                    <a:pt x="113" y="1401"/>
                    <a:pt x="1" y="2049"/>
                  </a:cubicBezTo>
                  <a:lnTo>
                    <a:pt x="113" y="2049"/>
                  </a:lnTo>
                  <a:cubicBezTo>
                    <a:pt x="217" y="1401"/>
                    <a:pt x="217" y="752"/>
                    <a:pt x="113" y="104"/>
                  </a:cubicBezTo>
                  <a:lnTo>
                    <a:pt x="113" y="0"/>
                  </a:lnTo>
                  <a:close/>
                </a:path>
              </a:pathLst>
            </a:custGeom>
            <a:solidFill>
              <a:srgbClr val="DA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6351425" y="867800"/>
              <a:ext cx="10825" cy="37850"/>
            </a:xfrm>
            <a:custGeom>
              <a:avLst/>
              <a:gdLst/>
              <a:ahLst/>
              <a:cxnLst/>
              <a:rect l="l" t="t" r="r" b="b"/>
              <a:pathLst>
                <a:path w="433" h="1514" extrusionOk="0">
                  <a:moveTo>
                    <a:pt x="320" y="1"/>
                  </a:moveTo>
                  <a:lnTo>
                    <a:pt x="217" y="104"/>
                  </a:lnTo>
                  <a:cubicBezTo>
                    <a:pt x="217" y="537"/>
                    <a:pt x="104" y="1081"/>
                    <a:pt x="0" y="1514"/>
                  </a:cubicBezTo>
                  <a:lnTo>
                    <a:pt x="104" y="1514"/>
                  </a:lnTo>
                  <a:cubicBezTo>
                    <a:pt x="217" y="1081"/>
                    <a:pt x="320" y="537"/>
                    <a:pt x="433" y="104"/>
                  </a:cubicBezTo>
                  <a:lnTo>
                    <a:pt x="320" y="1"/>
                  </a:lnTo>
                  <a:close/>
                </a:path>
              </a:pathLst>
            </a:custGeom>
            <a:solidFill>
              <a:srgbClr val="DA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6248750" y="904525"/>
              <a:ext cx="232400" cy="363850"/>
            </a:xfrm>
            <a:custGeom>
              <a:avLst/>
              <a:gdLst/>
              <a:ahLst/>
              <a:cxnLst/>
              <a:rect l="l" t="t" r="r" b="b"/>
              <a:pathLst>
                <a:path w="9296" h="14554" extrusionOk="0">
                  <a:moveTo>
                    <a:pt x="4303" y="0"/>
                  </a:moveTo>
                  <a:cubicBezTo>
                    <a:pt x="4128" y="0"/>
                    <a:pt x="3954" y="14"/>
                    <a:pt x="3779" y="45"/>
                  </a:cubicBezTo>
                  <a:cubicBezTo>
                    <a:pt x="2914" y="148"/>
                    <a:pt x="1946" y="581"/>
                    <a:pt x="1833" y="1445"/>
                  </a:cubicBezTo>
                  <a:cubicBezTo>
                    <a:pt x="1730" y="2639"/>
                    <a:pt x="1617" y="3823"/>
                    <a:pt x="1401" y="5120"/>
                  </a:cubicBezTo>
                  <a:cubicBezTo>
                    <a:pt x="865" y="7827"/>
                    <a:pt x="0" y="10524"/>
                    <a:pt x="0" y="13231"/>
                  </a:cubicBezTo>
                  <a:lnTo>
                    <a:pt x="0" y="13663"/>
                  </a:lnTo>
                  <a:cubicBezTo>
                    <a:pt x="104" y="13879"/>
                    <a:pt x="433" y="14095"/>
                    <a:pt x="649" y="14095"/>
                  </a:cubicBezTo>
                  <a:cubicBezTo>
                    <a:pt x="1364" y="14360"/>
                    <a:pt x="2151" y="14554"/>
                    <a:pt x="2955" y="14554"/>
                  </a:cubicBezTo>
                  <a:cubicBezTo>
                    <a:pt x="3123" y="14554"/>
                    <a:pt x="3291" y="14546"/>
                    <a:pt x="3459" y="14528"/>
                  </a:cubicBezTo>
                  <a:cubicBezTo>
                    <a:pt x="4972" y="14415"/>
                    <a:pt x="6269" y="13551"/>
                    <a:pt x="7021" y="12254"/>
                  </a:cubicBezTo>
                  <a:cubicBezTo>
                    <a:pt x="7454" y="11718"/>
                    <a:pt x="7670" y="11069"/>
                    <a:pt x="7886" y="10308"/>
                  </a:cubicBezTo>
                  <a:cubicBezTo>
                    <a:pt x="8214" y="9443"/>
                    <a:pt x="8534" y="8579"/>
                    <a:pt x="8751" y="7714"/>
                  </a:cubicBezTo>
                  <a:cubicBezTo>
                    <a:pt x="9079" y="6530"/>
                    <a:pt x="9295" y="5233"/>
                    <a:pt x="9079" y="3936"/>
                  </a:cubicBezTo>
                  <a:cubicBezTo>
                    <a:pt x="8863" y="2639"/>
                    <a:pt x="8214" y="1445"/>
                    <a:pt x="7021" y="797"/>
                  </a:cubicBezTo>
                  <a:cubicBezTo>
                    <a:pt x="6589" y="477"/>
                    <a:pt x="6157" y="365"/>
                    <a:pt x="5724" y="261"/>
                  </a:cubicBezTo>
                  <a:cubicBezTo>
                    <a:pt x="5251" y="103"/>
                    <a:pt x="4777" y="0"/>
                    <a:pt x="4303" y="0"/>
                  </a:cubicBezTo>
                  <a:close/>
                </a:path>
              </a:pathLst>
            </a:custGeom>
            <a:solidFill>
              <a:srgbClr val="3F3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5975725" y="1174825"/>
              <a:ext cx="329675" cy="315375"/>
            </a:xfrm>
            <a:custGeom>
              <a:avLst/>
              <a:gdLst/>
              <a:ahLst/>
              <a:cxnLst/>
              <a:rect l="l" t="t" r="r" b="b"/>
              <a:pathLst>
                <a:path w="13187" h="12615" extrusionOk="0">
                  <a:moveTo>
                    <a:pt x="6256" y="0"/>
                  </a:moveTo>
                  <a:cubicBezTo>
                    <a:pt x="5861" y="0"/>
                    <a:pt x="5470" y="14"/>
                    <a:pt x="5085" y="41"/>
                  </a:cubicBezTo>
                  <a:cubicBezTo>
                    <a:pt x="4540" y="41"/>
                    <a:pt x="3788" y="473"/>
                    <a:pt x="3788" y="473"/>
                  </a:cubicBezTo>
                  <a:cubicBezTo>
                    <a:pt x="3788" y="577"/>
                    <a:pt x="3788" y="577"/>
                    <a:pt x="3675" y="689"/>
                  </a:cubicBezTo>
                  <a:cubicBezTo>
                    <a:pt x="2491" y="3603"/>
                    <a:pt x="1194" y="6630"/>
                    <a:pt x="1" y="9552"/>
                  </a:cubicBezTo>
                  <a:cubicBezTo>
                    <a:pt x="1298" y="10953"/>
                    <a:pt x="3027" y="12034"/>
                    <a:pt x="4972" y="12466"/>
                  </a:cubicBezTo>
                  <a:cubicBezTo>
                    <a:pt x="5528" y="12565"/>
                    <a:pt x="6102" y="12615"/>
                    <a:pt x="6681" y="12615"/>
                  </a:cubicBezTo>
                  <a:cubicBezTo>
                    <a:pt x="8021" y="12615"/>
                    <a:pt x="9385" y="12349"/>
                    <a:pt x="10593" y="11818"/>
                  </a:cubicBezTo>
                  <a:cubicBezTo>
                    <a:pt x="10705" y="11385"/>
                    <a:pt x="10921" y="10849"/>
                    <a:pt x="11137" y="10521"/>
                  </a:cubicBezTo>
                  <a:cubicBezTo>
                    <a:pt x="11890" y="8687"/>
                    <a:pt x="12538" y="6846"/>
                    <a:pt x="12867" y="4900"/>
                  </a:cubicBezTo>
                  <a:cubicBezTo>
                    <a:pt x="13083" y="4036"/>
                    <a:pt x="13187" y="3283"/>
                    <a:pt x="12867" y="2522"/>
                  </a:cubicBezTo>
                  <a:cubicBezTo>
                    <a:pt x="12651" y="1874"/>
                    <a:pt x="12218" y="1442"/>
                    <a:pt x="11673" y="1122"/>
                  </a:cubicBezTo>
                  <a:cubicBezTo>
                    <a:pt x="11241" y="793"/>
                    <a:pt x="10593" y="689"/>
                    <a:pt x="10057" y="473"/>
                  </a:cubicBezTo>
                  <a:cubicBezTo>
                    <a:pt x="8818" y="144"/>
                    <a:pt x="7519" y="0"/>
                    <a:pt x="6256" y="0"/>
                  </a:cubicBezTo>
                  <a:close/>
                </a:path>
              </a:pathLst>
            </a:custGeom>
            <a:solidFill>
              <a:srgbClr val="C2D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6024375" y="1462250"/>
              <a:ext cx="321675" cy="106650"/>
            </a:xfrm>
            <a:custGeom>
              <a:avLst/>
              <a:gdLst/>
              <a:ahLst/>
              <a:cxnLst/>
              <a:rect l="l" t="t" r="r" b="b"/>
              <a:pathLst>
                <a:path w="12867" h="4266" extrusionOk="0">
                  <a:moveTo>
                    <a:pt x="432" y="1"/>
                  </a:moveTo>
                  <a:lnTo>
                    <a:pt x="432" y="1"/>
                  </a:lnTo>
                  <a:cubicBezTo>
                    <a:pt x="0" y="1298"/>
                    <a:pt x="216" y="2811"/>
                    <a:pt x="1297" y="3563"/>
                  </a:cubicBezTo>
                  <a:cubicBezTo>
                    <a:pt x="1946" y="4108"/>
                    <a:pt x="2923" y="4212"/>
                    <a:pt x="3675" y="4212"/>
                  </a:cubicBezTo>
                  <a:cubicBezTo>
                    <a:pt x="4198" y="4248"/>
                    <a:pt x="4718" y="4266"/>
                    <a:pt x="5235" y="4266"/>
                  </a:cubicBezTo>
                  <a:cubicBezTo>
                    <a:pt x="7819" y="4266"/>
                    <a:pt x="10326" y="3815"/>
                    <a:pt x="12754" y="2915"/>
                  </a:cubicBezTo>
                  <a:cubicBezTo>
                    <a:pt x="12866" y="2378"/>
                    <a:pt x="12866" y="1834"/>
                    <a:pt x="12866" y="1298"/>
                  </a:cubicBezTo>
                  <a:cubicBezTo>
                    <a:pt x="11457" y="969"/>
                    <a:pt x="9944" y="649"/>
                    <a:pt x="8543" y="217"/>
                  </a:cubicBezTo>
                  <a:cubicBezTo>
                    <a:pt x="7325" y="826"/>
                    <a:pt x="5987" y="1124"/>
                    <a:pt x="4663" y="1124"/>
                  </a:cubicBezTo>
                  <a:cubicBezTo>
                    <a:pt x="3169" y="1124"/>
                    <a:pt x="1694" y="744"/>
                    <a:pt x="432" y="1"/>
                  </a:cubicBezTo>
                  <a:close/>
                </a:path>
              </a:pathLst>
            </a:custGeom>
            <a:solidFill>
              <a:srgbClr val="CC93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6340625" y="1488550"/>
              <a:ext cx="108100" cy="209875"/>
            </a:xfrm>
            <a:custGeom>
              <a:avLst/>
              <a:gdLst/>
              <a:ahLst/>
              <a:cxnLst/>
              <a:rect l="l" t="t" r="r" b="b"/>
              <a:pathLst>
                <a:path w="4324" h="8395" extrusionOk="0">
                  <a:moveTo>
                    <a:pt x="2775" y="0"/>
                  </a:moveTo>
                  <a:cubicBezTo>
                    <a:pt x="2418" y="0"/>
                    <a:pt x="2060" y="29"/>
                    <a:pt x="1729" y="29"/>
                  </a:cubicBezTo>
                  <a:cubicBezTo>
                    <a:pt x="1185" y="133"/>
                    <a:pt x="649" y="133"/>
                    <a:pt x="216" y="133"/>
                  </a:cubicBezTo>
                  <a:cubicBezTo>
                    <a:pt x="216" y="462"/>
                    <a:pt x="216" y="782"/>
                    <a:pt x="104" y="998"/>
                  </a:cubicBezTo>
                  <a:cubicBezTo>
                    <a:pt x="104" y="1326"/>
                    <a:pt x="0" y="1646"/>
                    <a:pt x="104" y="1975"/>
                  </a:cubicBezTo>
                  <a:cubicBezTo>
                    <a:pt x="320" y="3160"/>
                    <a:pt x="752" y="4240"/>
                    <a:pt x="1185" y="5321"/>
                  </a:cubicBezTo>
                  <a:cubicBezTo>
                    <a:pt x="1617" y="6402"/>
                    <a:pt x="2162" y="7483"/>
                    <a:pt x="3026" y="8244"/>
                  </a:cubicBezTo>
                  <a:cubicBezTo>
                    <a:pt x="3099" y="8317"/>
                    <a:pt x="3177" y="8394"/>
                    <a:pt x="3253" y="8394"/>
                  </a:cubicBezTo>
                  <a:cubicBezTo>
                    <a:pt x="3284" y="8394"/>
                    <a:pt x="3316" y="8381"/>
                    <a:pt x="3346" y="8347"/>
                  </a:cubicBezTo>
                  <a:cubicBezTo>
                    <a:pt x="3459" y="8347"/>
                    <a:pt x="3459" y="8244"/>
                    <a:pt x="3459" y="8244"/>
                  </a:cubicBezTo>
                  <a:cubicBezTo>
                    <a:pt x="3675" y="7811"/>
                    <a:pt x="3779" y="7267"/>
                    <a:pt x="3891" y="6834"/>
                  </a:cubicBezTo>
                  <a:cubicBezTo>
                    <a:pt x="3891" y="6186"/>
                    <a:pt x="3995" y="5537"/>
                    <a:pt x="3995" y="4889"/>
                  </a:cubicBezTo>
                  <a:cubicBezTo>
                    <a:pt x="4107" y="3592"/>
                    <a:pt x="4211" y="2295"/>
                    <a:pt x="4323" y="1110"/>
                  </a:cubicBezTo>
                  <a:cubicBezTo>
                    <a:pt x="4323" y="782"/>
                    <a:pt x="4323" y="462"/>
                    <a:pt x="4107" y="246"/>
                  </a:cubicBezTo>
                  <a:cubicBezTo>
                    <a:pt x="3995" y="133"/>
                    <a:pt x="3891" y="133"/>
                    <a:pt x="3779" y="133"/>
                  </a:cubicBezTo>
                  <a:cubicBezTo>
                    <a:pt x="3461" y="27"/>
                    <a:pt x="3118" y="0"/>
                    <a:pt x="2775" y="0"/>
                  </a:cubicBezTo>
                  <a:close/>
                </a:path>
              </a:pathLst>
            </a:custGeom>
            <a:solidFill>
              <a:srgbClr val="848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6421675" y="1500075"/>
              <a:ext cx="18825" cy="178375"/>
            </a:xfrm>
            <a:custGeom>
              <a:avLst/>
              <a:gdLst/>
              <a:ahLst/>
              <a:cxnLst/>
              <a:rect l="l" t="t" r="r" b="b"/>
              <a:pathLst>
                <a:path w="753" h="7135" extrusionOk="0">
                  <a:moveTo>
                    <a:pt x="649" y="1"/>
                  </a:moveTo>
                  <a:lnTo>
                    <a:pt x="537" y="105"/>
                  </a:lnTo>
                  <a:cubicBezTo>
                    <a:pt x="217" y="2379"/>
                    <a:pt x="433" y="4644"/>
                    <a:pt x="0" y="7022"/>
                  </a:cubicBezTo>
                  <a:lnTo>
                    <a:pt x="104" y="7134"/>
                  </a:lnTo>
                  <a:cubicBezTo>
                    <a:pt x="217" y="7134"/>
                    <a:pt x="217" y="7134"/>
                    <a:pt x="217" y="7022"/>
                  </a:cubicBezTo>
                  <a:cubicBezTo>
                    <a:pt x="537" y="4756"/>
                    <a:pt x="433" y="2379"/>
                    <a:pt x="753" y="105"/>
                  </a:cubicBezTo>
                  <a:cubicBezTo>
                    <a:pt x="753" y="1"/>
                    <a:pt x="753" y="1"/>
                    <a:pt x="649" y="1"/>
                  </a:cubicBezTo>
                  <a:close/>
                </a:path>
              </a:pathLst>
            </a:custGeom>
            <a:solidFill>
              <a:srgbClr val="444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6351425" y="1575750"/>
              <a:ext cx="2625" cy="5425"/>
            </a:xfrm>
            <a:custGeom>
              <a:avLst/>
              <a:gdLst/>
              <a:ahLst/>
              <a:cxnLst/>
              <a:rect l="l" t="t" r="r" b="b"/>
              <a:pathLst>
                <a:path w="105" h="217" extrusionOk="0">
                  <a:moveTo>
                    <a:pt x="104" y="0"/>
                  </a:moveTo>
                  <a:cubicBezTo>
                    <a:pt x="0" y="0"/>
                    <a:pt x="0" y="104"/>
                    <a:pt x="0" y="104"/>
                  </a:cubicBezTo>
                  <a:cubicBezTo>
                    <a:pt x="0" y="216"/>
                    <a:pt x="0" y="216"/>
                    <a:pt x="104" y="216"/>
                  </a:cubicBezTo>
                  <a:lnTo>
                    <a:pt x="104" y="0"/>
                  </a:lnTo>
                  <a:close/>
                </a:path>
              </a:pathLst>
            </a:custGeom>
            <a:solidFill>
              <a:srgbClr val="848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6354025" y="1554125"/>
              <a:ext cx="43250" cy="27050"/>
            </a:xfrm>
            <a:custGeom>
              <a:avLst/>
              <a:gdLst/>
              <a:ahLst/>
              <a:cxnLst/>
              <a:rect l="l" t="t" r="r" b="b"/>
              <a:pathLst>
                <a:path w="1730" h="1082" extrusionOk="0">
                  <a:moveTo>
                    <a:pt x="1513" y="0"/>
                  </a:moveTo>
                  <a:cubicBezTo>
                    <a:pt x="1193" y="0"/>
                    <a:pt x="865" y="104"/>
                    <a:pt x="649" y="320"/>
                  </a:cubicBezTo>
                  <a:cubicBezTo>
                    <a:pt x="432" y="433"/>
                    <a:pt x="329" y="537"/>
                    <a:pt x="216" y="649"/>
                  </a:cubicBezTo>
                  <a:cubicBezTo>
                    <a:pt x="113" y="649"/>
                    <a:pt x="113" y="753"/>
                    <a:pt x="0" y="753"/>
                  </a:cubicBezTo>
                  <a:lnTo>
                    <a:pt x="0" y="865"/>
                  </a:lnTo>
                  <a:lnTo>
                    <a:pt x="0" y="1081"/>
                  </a:lnTo>
                  <a:cubicBezTo>
                    <a:pt x="0" y="1081"/>
                    <a:pt x="113" y="1081"/>
                    <a:pt x="113" y="969"/>
                  </a:cubicBezTo>
                  <a:cubicBezTo>
                    <a:pt x="113" y="969"/>
                    <a:pt x="113" y="865"/>
                    <a:pt x="216" y="865"/>
                  </a:cubicBezTo>
                  <a:cubicBezTo>
                    <a:pt x="216" y="753"/>
                    <a:pt x="329" y="753"/>
                    <a:pt x="329" y="753"/>
                  </a:cubicBezTo>
                  <a:cubicBezTo>
                    <a:pt x="545" y="649"/>
                    <a:pt x="649" y="537"/>
                    <a:pt x="761" y="433"/>
                  </a:cubicBezTo>
                  <a:cubicBezTo>
                    <a:pt x="977" y="320"/>
                    <a:pt x="1297" y="217"/>
                    <a:pt x="1626" y="104"/>
                  </a:cubicBezTo>
                  <a:cubicBezTo>
                    <a:pt x="1729" y="104"/>
                    <a:pt x="1626" y="0"/>
                    <a:pt x="1626" y="0"/>
                  </a:cubicBezTo>
                  <a:close/>
                </a:path>
              </a:pathLst>
            </a:custGeom>
            <a:solidFill>
              <a:srgbClr val="444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6362225" y="1605350"/>
              <a:ext cx="2625" cy="5425"/>
            </a:xfrm>
            <a:custGeom>
              <a:avLst/>
              <a:gdLst/>
              <a:ahLst/>
              <a:cxnLst/>
              <a:rect l="l" t="t" r="r" b="b"/>
              <a:pathLst>
                <a:path w="105" h="217" extrusionOk="0">
                  <a:moveTo>
                    <a:pt x="1" y="1"/>
                  </a:moveTo>
                  <a:cubicBezTo>
                    <a:pt x="1" y="113"/>
                    <a:pt x="104" y="217"/>
                    <a:pt x="104" y="217"/>
                  </a:cubicBezTo>
                  <a:lnTo>
                    <a:pt x="104" y="1"/>
                  </a:lnTo>
                  <a:close/>
                </a:path>
              </a:pathLst>
            </a:custGeom>
            <a:solidFill>
              <a:srgbClr val="848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6364825" y="1583725"/>
              <a:ext cx="40650" cy="27050"/>
            </a:xfrm>
            <a:custGeom>
              <a:avLst/>
              <a:gdLst/>
              <a:ahLst/>
              <a:cxnLst/>
              <a:rect l="l" t="t" r="r" b="b"/>
              <a:pathLst>
                <a:path w="1626" h="1082" extrusionOk="0">
                  <a:moveTo>
                    <a:pt x="1514" y="1"/>
                  </a:moveTo>
                  <a:cubicBezTo>
                    <a:pt x="865" y="113"/>
                    <a:pt x="329" y="433"/>
                    <a:pt x="0" y="866"/>
                  </a:cubicBezTo>
                  <a:lnTo>
                    <a:pt x="0" y="1082"/>
                  </a:lnTo>
                  <a:cubicBezTo>
                    <a:pt x="113" y="1082"/>
                    <a:pt x="113" y="1082"/>
                    <a:pt x="113" y="978"/>
                  </a:cubicBezTo>
                  <a:cubicBezTo>
                    <a:pt x="433" y="649"/>
                    <a:pt x="977" y="330"/>
                    <a:pt x="1514" y="217"/>
                  </a:cubicBezTo>
                  <a:cubicBezTo>
                    <a:pt x="1626" y="217"/>
                    <a:pt x="1626" y="1"/>
                    <a:pt x="1514" y="1"/>
                  </a:cubicBezTo>
                  <a:close/>
                </a:path>
              </a:pathLst>
            </a:custGeom>
            <a:solidFill>
              <a:srgbClr val="444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6375625" y="1635175"/>
              <a:ext cx="2850" cy="5450"/>
            </a:xfrm>
            <a:custGeom>
              <a:avLst/>
              <a:gdLst/>
              <a:ahLst/>
              <a:cxnLst/>
              <a:rect l="l" t="t" r="r" b="b"/>
              <a:pathLst>
                <a:path w="114" h="218" extrusionOk="0">
                  <a:moveTo>
                    <a:pt x="113" y="1"/>
                  </a:moveTo>
                  <a:cubicBezTo>
                    <a:pt x="113" y="1"/>
                    <a:pt x="113" y="105"/>
                    <a:pt x="1" y="105"/>
                  </a:cubicBezTo>
                  <a:lnTo>
                    <a:pt x="1" y="217"/>
                  </a:lnTo>
                  <a:lnTo>
                    <a:pt x="113" y="217"/>
                  </a:lnTo>
                  <a:lnTo>
                    <a:pt x="113" y="1"/>
                  </a:lnTo>
                  <a:close/>
                </a:path>
              </a:pathLst>
            </a:custGeom>
            <a:solidFill>
              <a:srgbClr val="848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6378450" y="1621575"/>
              <a:ext cx="29625" cy="19050"/>
            </a:xfrm>
            <a:custGeom>
              <a:avLst/>
              <a:gdLst/>
              <a:ahLst/>
              <a:cxnLst/>
              <a:rect l="l" t="t" r="r" b="b"/>
              <a:pathLst>
                <a:path w="1185" h="762" extrusionOk="0">
                  <a:moveTo>
                    <a:pt x="1081" y="0"/>
                  </a:moveTo>
                  <a:cubicBezTo>
                    <a:pt x="649" y="113"/>
                    <a:pt x="320" y="329"/>
                    <a:pt x="0" y="545"/>
                  </a:cubicBezTo>
                  <a:lnTo>
                    <a:pt x="0" y="761"/>
                  </a:lnTo>
                  <a:cubicBezTo>
                    <a:pt x="320" y="545"/>
                    <a:pt x="752" y="329"/>
                    <a:pt x="1081" y="216"/>
                  </a:cubicBezTo>
                  <a:lnTo>
                    <a:pt x="1185" y="113"/>
                  </a:lnTo>
                  <a:lnTo>
                    <a:pt x="1081" y="0"/>
                  </a:lnTo>
                  <a:close/>
                </a:path>
              </a:pathLst>
            </a:custGeom>
            <a:solidFill>
              <a:srgbClr val="444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5946125" y="1202850"/>
              <a:ext cx="372900" cy="351300"/>
            </a:xfrm>
            <a:custGeom>
              <a:avLst/>
              <a:gdLst/>
              <a:ahLst/>
              <a:cxnLst/>
              <a:rect l="l" t="t" r="r" b="b"/>
              <a:pathLst>
                <a:path w="14916" h="14052" extrusionOk="0">
                  <a:moveTo>
                    <a:pt x="7566" y="1"/>
                  </a:moveTo>
                  <a:cubicBezTo>
                    <a:pt x="5724" y="1834"/>
                    <a:pt x="3995" y="3779"/>
                    <a:pt x="2378" y="5725"/>
                  </a:cubicBezTo>
                  <a:cubicBezTo>
                    <a:pt x="1617" y="6702"/>
                    <a:pt x="752" y="7670"/>
                    <a:pt x="0" y="8647"/>
                  </a:cubicBezTo>
                  <a:cubicBezTo>
                    <a:pt x="1833" y="11561"/>
                    <a:pt x="4859" y="13619"/>
                    <a:pt x="8214" y="14051"/>
                  </a:cubicBezTo>
                  <a:cubicBezTo>
                    <a:pt x="10263" y="12538"/>
                    <a:pt x="11889" y="10593"/>
                    <a:pt x="12970" y="8215"/>
                  </a:cubicBezTo>
                  <a:cubicBezTo>
                    <a:pt x="14051" y="5941"/>
                    <a:pt x="14699" y="3459"/>
                    <a:pt x="14915" y="969"/>
                  </a:cubicBezTo>
                  <a:lnTo>
                    <a:pt x="14915" y="969"/>
                  </a:lnTo>
                  <a:cubicBezTo>
                    <a:pt x="14290" y="1083"/>
                    <a:pt x="13641" y="1137"/>
                    <a:pt x="12984" y="1137"/>
                  </a:cubicBezTo>
                  <a:cubicBezTo>
                    <a:pt x="11144" y="1137"/>
                    <a:pt x="9235" y="714"/>
                    <a:pt x="7566" y="1"/>
                  </a:cubicBezTo>
                  <a:close/>
                </a:path>
              </a:pathLst>
            </a:custGeom>
            <a:solidFill>
              <a:srgbClr val="D3E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6245925" y="1251500"/>
              <a:ext cx="37850" cy="67450"/>
            </a:xfrm>
            <a:custGeom>
              <a:avLst/>
              <a:gdLst/>
              <a:ahLst/>
              <a:cxnLst/>
              <a:rect l="l" t="t" r="r" b="b"/>
              <a:pathLst>
                <a:path w="1514" h="2698" extrusionOk="0">
                  <a:moveTo>
                    <a:pt x="217" y="0"/>
                  </a:moveTo>
                  <a:cubicBezTo>
                    <a:pt x="1" y="969"/>
                    <a:pt x="433" y="2049"/>
                    <a:pt x="1298" y="2698"/>
                  </a:cubicBezTo>
                  <a:lnTo>
                    <a:pt x="1410" y="2698"/>
                  </a:lnTo>
                  <a:cubicBezTo>
                    <a:pt x="1410" y="2698"/>
                    <a:pt x="1514" y="2594"/>
                    <a:pt x="1410" y="2594"/>
                  </a:cubicBezTo>
                  <a:cubicBezTo>
                    <a:pt x="649" y="1946"/>
                    <a:pt x="217" y="969"/>
                    <a:pt x="433" y="0"/>
                  </a:cubicBezTo>
                  <a:close/>
                </a:path>
              </a:pathLst>
            </a:custGeom>
            <a:solidFill>
              <a:srgbClr val="AF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6151475" y="1332550"/>
              <a:ext cx="126900" cy="197175"/>
            </a:xfrm>
            <a:custGeom>
              <a:avLst/>
              <a:gdLst/>
              <a:ahLst/>
              <a:cxnLst/>
              <a:rect l="l" t="t" r="r" b="b"/>
              <a:pathLst>
                <a:path w="5076" h="7887" extrusionOk="0">
                  <a:moveTo>
                    <a:pt x="4860" y="1"/>
                  </a:moveTo>
                  <a:cubicBezTo>
                    <a:pt x="3995" y="2266"/>
                    <a:pt x="2810" y="4324"/>
                    <a:pt x="1401" y="6269"/>
                  </a:cubicBezTo>
                  <a:cubicBezTo>
                    <a:pt x="969" y="6702"/>
                    <a:pt x="536" y="7238"/>
                    <a:pt x="0" y="7783"/>
                  </a:cubicBezTo>
                  <a:cubicBezTo>
                    <a:pt x="0" y="7783"/>
                    <a:pt x="0" y="7886"/>
                    <a:pt x="104" y="7886"/>
                  </a:cubicBezTo>
                  <a:lnTo>
                    <a:pt x="216" y="7886"/>
                  </a:lnTo>
                  <a:cubicBezTo>
                    <a:pt x="1833" y="6157"/>
                    <a:pt x="3243" y="4108"/>
                    <a:pt x="4211" y="1946"/>
                  </a:cubicBezTo>
                  <a:cubicBezTo>
                    <a:pt x="4540" y="1298"/>
                    <a:pt x="4860" y="753"/>
                    <a:pt x="5076" y="104"/>
                  </a:cubicBezTo>
                  <a:cubicBezTo>
                    <a:pt x="5076" y="1"/>
                    <a:pt x="5076" y="1"/>
                    <a:pt x="4972" y="1"/>
                  </a:cubicBezTo>
                  <a:close/>
                </a:path>
              </a:pathLst>
            </a:custGeom>
            <a:solidFill>
              <a:srgbClr val="AF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5959525" y="1410800"/>
              <a:ext cx="178350" cy="121725"/>
            </a:xfrm>
            <a:custGeom>
              <a:avLst/>
              <a:gdLst/>
              <a:ahLst/>
              <a:cxnLst/>
              <a:rect l="l" t="t" r="r" b="b"/>
              <a:pathLst>
                <a:path w="7134" h="4869" extrusionOk="0">
                  <a:moveTo>
                    <a:pt x="216" y="1"/>
                  </a:moveTo>
                  <a:cubicBezTo>
                    <a:pt x="112" y="1"/>
                    <a:pt x="0" y="113"/>
                    <a:pt x="112" y="217"/>
                  </a:cubicBezTo>
                  <a:cubicBezTo>
                    <a:pt x="1626" y="1730"/>
                    <a:pt x="3355" y="3027"/>
                    <a:pt x="5300" y="4108"/>
                  </a:cubicBezTo>
                  <a:cubicBezTo>
                    <a:pt x="5837" y="4324"/>
                    <a:pt x="6381" y="4653"/>
                    <a:pt x="6917" y="4869"/>
                  </a:cubicBezTo>
                  <a:lnTo>
                    <a:pt x="7030" y="4869"/>
                  </a:lnTo>
                  <a:cubicBezTo>
                    <a:pt x="7030" y="4869"/>
                    <a:pt x="7134" y="4756"/>
                    <a:pt x="7030" y="4756"/>
                  </a:cubicBezTo>
                  <a:cubicBezTo>
                    <a:pt x="5084" y="3892"/>
                    <a:pt x="3243" y="2707"/>
                    <a:pt x="1626" y="1298"/>
                  </a:cubicBezTo>
                  <a:cubicBezTo>
                    <a:pt x="1081" y="978"/>
                    <a:pt x="649" y="545"/>
                    <a:pt x="216" y="113"/>
                  </a:cubicBezTo>
                  <a:lnTo>
                    <a:pt x="216" y="1"/>
                  </a:lnTo>
                  <a:close/>
                </a:path>
              </a:pathLst>
            </a:custGeom>
            <a:solidFill>
              <a:srgbClr val="AF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5787266" y="1442376"/>
              <a:ext cx="321450" cy="278450"/>
            </a:xfrm>
            <a:custGeom>
              <a:avLst/>
              <a:gdLst/>
              <a:ahLst/>
              <a:cxnLst/>
              <a:rect l="l" t="t" r="r" b="b"/>
              <a:pathLst>
                <a:path w="12858" h="11138" extrusionOk="0">
                  <a:moveTo>
                    <a:pt x="7021" y="1"/>
                  </a:moveTo>
                  <a:cubicBezTo>
                    <a:pt x="4756" y="3243"/>
                    <a:pt x="2482" y="6382"/>
                    <a:pt x="0" y="9512"/>
                  </a:cubicBezTo>
                  <a:cubicBezTo>
                    <a:pt x="320" y="10057"/>
                    <a:pt x="649" y="10593"/>
                    <a:pt x="1081" y="11138"/>
                  </a:cubicBezTo>
                  <a:cubicBezTo>
                    <a:pt x="5076" y="8976"/>
                    <a:pt x="9295" y="6918"/>
                    <a:pt x="12858" y="4108"/>
                  </a:cubicBezTo>
                  <a:cubicBezTo>
                    <a:pt x="10480" y="3459"/>
                    <a:pt x="8534" y="1946"/>
                    <a:pt x="7021" y="1"/>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a:off x="5646075" y="1594550"/>
              <a:ext cx="178350" cy="168900"/>
            </a:xfrm>
            <a:custGeom>
              <a:avLst/>
              <a:gdLst/>
              <a:ahLst/>
              <a:cxnLst/>
              <a:rect l="l" t="t" r="r" b="b"/>
              <a:pathLst>
                <a:path w="7134" h="6756" extrusionOk="0">
                  <a:moveTo>
                    <a:pt x="433" y="0"/>
                  </a:moveTo>
                  <a:cubicBezTo>
                    <a:pt x="113" y="0"/>
                    <a:pt x="1" y="216"/>
                    <a:pt x="1" y="433"/>
                  </a:cubicBezTo>
                  <a:cubicBezTo>
                    <a:pt x="761" y="2491"/>
                    <a:pt x="1842" y="4436"/>
                    <a:pt x="3027" y="6269"/>
                  </a:cubicBezTo>
                  <a:lnTo>
                    <a:pt x="3355" y="6598"/>
                  </a:lnTo>
                  <a:cubicBezTo>
                    <a:pt x="3505" y="6709"/>
                    <a:pt x="3681" y="6755"/>
                    <a:pt x="3865" y="6755"/>
                  </a:cubicBezTo>
                  <a:cubicBezTo>
                    <a:pt x="4212" y="6755"/>
                    <a:pt x="4586" y="6590"/>
                    <a:pt x="4869" y="6382"/>
                  </a:cubicBezTo>
                  <a:cubicBezTo>
                    <a:pt x="5621" y="5949"/>
                    <a:pt x="6269" y="5404"/>
                    <a:pt x="6918" y="4972"/>
                  </a:cubicBezTo>
                  <a:lnTo>
                    <a:pt x="7134" y="4756"/>
                  </a:lnTo>
                  <a:cubicBezTo>
                    <a:pt x="7134" y="4652"/>
                    <a:pt x="7030" y="4540"/>
                    <a:pt x="7030" y="4540"/>
                  </a:cubicBezTo>
                  <a:cubicBezTo>
                    <a:pt x="6382" y="3355"/>
                    <a:pt x="5188" y="2378"/>
                    <a:pt x="4004" y="1626"/>
                  </a:cubicBezTo>
                  <a:cubicBezTo>
                    <a:pt x="2923" y="865"/>
                    <a:pt x="1730" y="329"/>
                    <a:pt x="433" y="0"/>
                  </a:cubicBezTo>
                  <a:close/>
                </a:path>
              </a:pathLst>
            </a:custGeom>
            <a:solidFill>
              <a:srgbClr val="848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a:off x="5648875" y="1610750"/>
              <a:ext cx="67475" cy="129725"/>
            </a:xfrm>
            <a:custGeom>
              <a:avLst/>
              <a:gdLst/>
              <a:ahLst/>
              <a:cxnLst/>
              <a:rect l="l" t="t" r="r" b="b"/>
              <a:pathLst>
                <a:path w="2699" h="5189" extrusionOk="0">
                  <a:moveTo>
                    <a:pt x="1" y="1"/>
                  </a:moveTo>
                  <a:cubicBezTo>
                    <a:pt x="1" y="217"/>
                    <a:pt x="105" y="433"/>
                    <a:pt x="217" y="546"/>
                  </a:cubicBezTo>
                  <a:lnTo>
                    <a:pt x="866" y="2162"/>
                  </a:lnTo>
                  <a:cubicBezTo>
                    <a:pt x="1402" y="3243"/>
                    <a:pt x="1946" y="4324"/>
                    <a:pt x="2699" y="5189"/>
                  </a:cubicBezTo>
                  <a:cubicBezTo>
                    <a:pt x="1618" y="3572"/>
                    <a:pt x="753" y="1843"/>
                    <a:pt x="1" y="1"/>
                  </a:cubicBezTo>
                  <a:close/>
                </a:path>
              </a:pathLst>
            </a:custGeom>
            <a:solidFill>
              <a:srgbClr val="848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a:off x="5648875" y="1605350"/>
              <a:ext cx="105300" cy="151350"/>
            </a:xfrm>
            <a:custGeom>
              <a:avLst/>
              <a:gdLst/>
              <a:ahLst/>
              <a:cxnLst/>
              <a:rect l="l" t="t" r="r" b="b"/>
              <a:pathLst>
                <a:path w="4212" h="6054" extrusionOk="0">
                  <a:moveTo>
                    <a:pt x="105" y="1"/>
                  </a:moveTo>
                  <a:cubicBezTo>
                    <a:pt x="1" y="113"/>
                    <a:pt x="1" y="113"/>
                    <a:pt x="1" y="217"/>
                  </a:cubicBezTo>
                  <a:cubicBezTo>
                    <a:pt x="753" y="2059"/>
                    <a:pt x="1618" y="3788"/>
                    <a:pt x="2699" y="5405"/>
                  </a:cubicBezTo>
                  <a:lnTo>
                    <a:pt x="2699" y="5517"/>
                  </a:lnTo>
                  <a:cubicBezTo>
                    <a:pt x="2915" y="5733"/>
                    <a:pt x="3027" y="5950"/>
                    <a:pt x="3243" y="5950"/>
                  </a:cubicBezTo>
                  <a:cubicBezTo>
                    <a:pt x="3347" y="6053"/>
                    <a:pt x="3460" y="6053"/>
                    <a:pt x="3563" y="6053"/>
                  </a:cubicBezTo>
                  <a:cubicBezTo>
                    <a:pt x="3780" y="6053"/>
                    <a:pt x="3892" y="5950"/>
                    <a:pt x="3996" y="5837"/>
                  </a:cubicBezTo>
                  <a:cubicBezTo>
                    <a:pt x="4212" y="5621"/>
                    <a:pt x="4108" y="5301"/>
                    <a:pt x="3996" y="5085"/>
                  </a:cubicBezTo>
                  <a:cubicBezTo>
                    <a:pt x="3027" y="3356"/>
                    <a:pt x="1834" y="1730"/>
                    <a:pt x="649" y="217"/>
                  </a:cubicBezTo>
                  <a:cubicBezTo>
                    <a:pt x="537" y="113"/>
                    <a:pt x="433" y="1"/>
                    <a:pt x="217" y="1"/>
                  </a:cubicBezTo>
                  <a:close/>
                </a:path>
              </a:pathLst>
            </a:custGeom>
            <a:solidFill>
              <a:srgbClr val="444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5670500" y="1605350"/>
              <a:ext cx="102700" cy="129725"/>
            </a:xfrm>
            <a:custGeom>
              <a:avLst/>
              <a:gdLst/>
              <a:ahLst/>
              <a:cxnLst/>
              <a:rect l="l" t="t" r="r" b="b"/>
              <a:pathLst>
                <a:path w="4108" h="5189" extrusionOk="0">
                  <a:moveTo>
                    <a:pt x="104" y="1"/>
                  </a:moveTo>
                  <a:cubicBezTo>
                    <a:pt x="1" y="1"/>
                    <a:pt x="1" y="113"/>
                    <a:pt x="1" y="217"/>
                  </a:cubicBezTo>
                  <a:cubicBezTo>
                    <a:pt x="1401" y="1730"/>
                    <a:pt x="2698" y="3356"/>
                    <a:pt x="3892" y="5085"/>
                  </a:cubicBezTo>
                  <a:lnTo>
                    <a:pt x="3995" y="5189"/>
                  </a:lnTo>
                  <a:cubicBezTo>
                    <a:pt x="3995" y="5189"/>
                    <a:pt x="4108" y="5085"/>
                    <a:pt x="4108" y="4972"/>
                  </a:cubicBezTo>
                  <a:cubicBezTo>
                    <a:pt x="2811" y="3356"/>
                    <a:pt x="1514" y="1626"/>
                    <a:pt x="217" y="1"/>
                  </a:cubicBezTo>
                  <a:close/>
                </a:path>
              </a:pathLst>
            </a:custGeom>
            <a:solidFill>
              <a:srgbClr val="444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5737950" y="1626975"/>
              <a:ext cx="2825" cy="2825"/>
            </a:xfrm>
            <a:custGeom>
              <a:avLst/>
              <a:gdLst/>
              <a:ahLst/>
              <a:cxnLst/>
              <a:rect l="l" t="t" r="r" b="b"/>
              <a:pathLst>
                <a:path w="113" h="113" extrusionOk="0">
                  <a:moveTo>
                    <a:pt x="0" y="0"/>
                  </a:moveTo>
                  <a:cubicBezTo>
                    <a:pt x="0" y="113"/>
                    <a:pt x="113" y="113"/>
                    <a:pt x="113" y="113"/>
                  </a:cubicBezTo>
                  <a:lnTo>
                    <a:pt x="113" y="0"/>
                  </a:lnTo>
                  <a:close/>
                </a:path>
              </a:pathLst>
            </a:custGeom>
            <a:solidFill>
              <a:srgbClr val="848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5729950" y="1626975"/>
              <a:ext cx="13425" cy="29850"/>
            </a:xfrm>
            <a:custGeom>
              <a:avLst/>
              <a:gdLst/>
              <a:ahLst/>
              <a:cxnLst/>
              <a:rect l="l" t="t" r="r" b="b"/>
              <a:pathLst>
                <a:path w="537" h="1194" extrusionOk="0">
                  <a:moveTo>
                    <a:pt x="320" y="0"/>
                  </a:moveTo>
                  <a:lnTo>
                    <a:pt x="320" y="113"/>
                  </a:lnTo>
                  <a:cubicBezTo>
                    <a:pt x="320" y="433"/>
                    <a:pt x="217" y="761"/>
                    <a:pt x="0" y="977"/>
                  </a:cubicBezTo>
                  <a:cubicBezTo>
                    <a:pt x="0" y="1081"/>
                    <a:pt x="104" y="1194"/>
                    <a:pt x="104" y="1194"/>
                  </a:cubicBezTo>
                  <a:cubicBezTo>
                    <a:pt x="104" y="1194"/>
                    <a:pt x="217" y="1194"/>
                    <a:pt x="217" y="1081"/>
                  </a:cubicBezTo>
                  <a:cubicBezTo>
                    <a:pt x="433" y="865"/>
                    <a:pt x="537" y="545"/>
                    <a:pt x="433" y="113"/>
                  </a:cubicBezTo>
                  <a:cubicBezTo>
                    <a:pt x="433" y="113"/>
                    <a:pt x="320" y="113"/>
                    <a:pt x="320" y="0"/>
                  </a:cubicBezTo>
                  <a:close/>
                </a:path>
              </a:pathLst>
            </a:custGeom>
            <a:solidFill>
              <a:srgbClr val="444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5759575" y="1643175"/>
              <a:ext cx="5425" cy="2850"/>
            </a:xfrm>
            <a:custGeom>
              <a:avLst/>
              <a:gdLst/>
              <a:ahLst/>
              <a:cxnLst/>
              <a:rect l="l" t="t" r="r" b="b"/>
              <a:pathLst>
                <a:path w="217" h="114" extrusionOk="0">
                  <a:moveTo>
                    <a:pt x="0" y="1"/>
                  </a:moveTo>
                  <a:cubicBezTo>
                    <a:pt x="112" y="113"/>
                    <a:pt x="112" y="113"/>
                    <a:pt x="216" y="113"/>
                  </a:cubicBezTo>
                  <a:cubicBezTo>
                    <a:pt x="216" y="1"/>
                    <a:pt x="112" y="1"/>
                    <a:pt x="112" y="1"/>
                  </a:cubicBezTo>
                  <a:close/>
                </a:path>
              </a:pathLst>
            </a:custGeom>
            <a:solidFill>
              <a:srgbClr val="848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a:off x="5748750" y="1643175"/>
              <a:ext cx="16250" cy="27050"/>
            </a:xfrm>
            <a:custGeom>
              <a:avLst/>
              <a:gdLst/>
              <a:ahLst/>
              <a:cxnLst/>
              <a:rect l="l" t="t" r="r" b="b"/>
              <a:pathLst>
                <a:path w="650" h="1082" extrusionOk="0">
                  <a:moveTo>
                    <a:pt x="433" y="1"/>
                  </a:moveTo>
                  <a:lnTo>
                    <a:pt x="433" y="113"/>
                  </a:lnTo>
                  <a:cubicBezTo>
                    <a:pt x="329" y="433"/>
                    <a:pt x="217" y="649"/>
                    <a:pt x="1" y="978"/>
                  </a:cubicBezTo>
                  <a:cubicBezTo>
                    <a:pt x="1" y="978"/>
                    <a:pt x="1" y="1082"/>
                    <a:pt x="113" y="1082"/>
                  </a:cubicBezTo>
                  <a:lnTo>
                    <a:pt x="217" y="1082"/>
                  </a:lnTo>
                  <a:cubicBezTo>
                    <a:pt x="433" y="762"/>
                    <a:pt x="545" y="433"/>
                    <a:pt x="649" y="113"/>
                  </a:cubicBezTo>
                  <a:cubicBezTo>
                    <a:pt x="545" y="113"/>
                    <a:pt x="545" y="113"/>
                    <a:pt x="433" y="1"/>
                  </a:cubicBezTo>
                  <a:close/>
                </a:path>
              </a:pathLst>
            </a:custGeom>
            <a:solidFill>
              <a:srgbClr val="444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3"/>
            <p:cNvSpPr/>
            <p:nvPr/>
          </p:nvSpPr>
          <p:spPr>
            <a:xfrm>
              <a:off x="5713725" y="1613575"/>
              <a:ext cx="2625" cy="2600"/>
            </a:xfrm>
            <a:custGeom>
              <a:avLst/>
              <a:gdLst/>
              <a:ahLst/>
              <a:cxnLst/>
              <a:rect l="l" t="t" r="r" b="b"/>
              <a:pathLst>
                <a:path w="105" h="104" extrusionOk="0">
                  <a:moveTo>
                    <a:pt x="1" y="0"/>
                  </a:moveTo>
                  <a:cubicBezTo>
                    <a:pt x="1" y="104"/>
                    <a:pt x="105" y="104"/>
                    <a:pt x="105" y="104"/>
                  </a:cubicBezTo>
                  <a:cubicBezTo>
                    <a:pt x="105" y="104"/>
                    <a:pt x="105" y="0"/>
                    <a:pt x="1" y="0"/>
                  </a:cubicBezTo>
                  <a:close/>
                </a:path>
              </a:pathLst>
            </a:custGeom>
            <a:solidFill>
              <a:srgbClr val="8489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p:nvPr/>
          </p:nvSpPr>
          <p:spPr>
            <a:xfrm>
              <a:off x="5708325" y="1613575"/>
              <a:ext cx="8025" cy="16225"/>
            </a:xfrm>
            <a:custGeom>
              <a:avLst/>
              <a:gdLst/>
              <a:ahLst/>
              <a:cxnLst/>
              <a:rect l="l" t="t" r="r" b="b"/>
              <a:pathLst>
                <a:path w="321" h="649" extrusionOk="0">
                  <a:moveTo>
                    <a:pt x="217" y="0"/>
                  </a:moveTo>
                  <a:cubicBezTo>
                    <a:pt x="217" y="104"/>
                    <a:pt x="105" y="104"/>
                    <a:pt x="105" y="104"/>
                  </a:cubicBezTo>
                  <a:lnTo>
                    <a:pt x="105" y="216"/>
                  </a:lnTo>
                  <a:lnTo>
                    <a:pt x="105" y="320"/>
                  </a:lnTo>
                  <a:lnTo>
                    <a:pt x="105" y="433"/>
                  </a:lnTo>
                  <a:cubicBezTo>
                    <a:pt x="105" y="433"/>
                    <a:pt x="105" y="536"/>
                    <a:pt x="1" y="536"/>
                  </a:cubicBezTo>
                  <a:cubicBezTo>
                    <a:pt x="1" y="536"/>
                    <a:pt x="1" y="649"/>
                    <a:pt x="105" y="649"/>
                  </a:cubicBezTo>
                  <a:lnTo>
                    <a:pt x="217" y="649"/>
                  </a:lnTo>
                  <a:cubicBezTo>
                    <a:pt x="321" y="536"/>
                    <a:pt x="321" y="320"/>
                    <a:pt x="321" y="104"/>
                  </a:cubicBezTo>
                  <a:cubicBezTo>
                    <a:pt x="321" y="104"/>
                    <a:pt x="217" y="104"/>
                    <a:pt x="217" y="0"/>
                  </a:cubicBezTo>
                  <a:close/>
                </a:path>
              </a:pathLst>
            </a:custGeom>
            <a:solidFill>
              <a:srgbClr val="444A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p:nvPr/>
          </p:nvSpPr>
          <p:spPr>
            <a:xfrm>
              <a:off x="6205500" y="716950"/>
              <a:ext cx="164750" cy="162275"/>
            </a:xfrm>
            <a:custGeom>
              <a:avLst/>
              <a:gdLst/>
              <a:ahLst/>
              <a:cxnLst/>
              <a:rect l="l" t="t" r="r" b="b"/>
              <a:pathLst>
                <a:path w="6590" h="6491" extrusionOk="0">
                  <a:moveTo>
                    <a:pt x="3518" y="0"/>
                  </a:moveTo>
                  <a:cubicBezTo>
                    <a:pt x="2986" y="0"/>
                    <a:pt x="2449" y="116"/>
                    <a:pt x="1946" y="302"/>
                  </a:cubicBezTo>
                  <a:cubicBezTo>
                    <a:pt x="1082" y="734"/>
                    <a:pt x="433" y="1599"/>
                    <a:pt x="217" y="2576"/>
                  </a:cubicBezTo>
                  <a:cubicBezTo>
                    <a:pt x="105" y="2680"/>
                    <a:pt x="105" y="2896"/>
                    <a:pt x="105" y="3008"/>
                  </a:cubicBezTo>
                  <a:cubicBezTo>
                    <a:pt x="1" y="3544"/>
                    <a:pt x="105" y="4089"/>
                    <a:pt x="321" y="4625"/>
                  </a:cubicBezTo>
                  <a:cubicBezTo>
                    <a:pt x="433" y="4954"/>
                    <a:pt x="649" y="5274"/>
                    <a:pt x="866" y="5490"/>
                  </a:cubicBezTo>
                  <a:cubicBezTo>
                    <a:pt x="1477" y="6164"/>
                    <a:pt x="2328" y="6491"/>
                    <a:pt x="3169" y="6491"/>
                  </a:cubicBezTo>
                  <a:cubicBezTo>
                    <a:pt x="3815" y="6491"/>
                    <a:pt x="4454" y="6298"/>
                    <a:pt x="4973" y="5922"/>
                  </a:cubicBezTo>
                  <a:cubicBezTo>
                    <a:pt x="5725" y="5490"/>
                    <a:pt x="6270" y="4738"/>
                    <a:pt x="6486" y="3873"/>
                  </a:cubicBezTo>
                  <a:cubicBezTo>
                    <a:pt x="6590" y="3224"/>
                    <a:pt x="6590" y="2360"/>
                    <a:pt x="6270" y="1711"/>
                  </a:cubicBezTo>
                  <a:cubicBezTo>
                    <a:pt x="5941" y="1063"/>
                    <a:pt x="5293" y="414"/>
                    <a:pt x="4644" y="198"/>
                  </a:cubicBezTo>
                  <a:cubicBezTo>
                    <a:pt x="4282" y="60"/>
                    <a:pt x="3901" y="0"/>
                    <a:pt x="3518"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6213500" y="660575"/>
              <a:ext cx="178375" cy="163325"/>
            </a:xfrm>
            <a:custGeom>
              <a:avLst/>
              <a:gdLst/>
              <a:ahLst/>
              <a:cxnLst/>
              <a:rect l="l" t="t" r="r" b="b"/>
              <a:pathLst>
                <a:path w="7135" h="6533" extrusionOk="0">
                  <a:moveTo>
                    <a:pt x="2425" y="1"/>
                  </a:moveTo>
                  <a:cubicBezTo>
                    <a:pt x="2223" y="1"/>
                    <a:pt x="2024" y="28"/>
                    <a:pt x="1843" y="75"/>
                  </a:cubicBezTo>
                  <a:cubicBezTo>
                    <a:pt x="1410" y="291"/>
                    <a:pt x="1082" y="611"/>
                    <a:pt x="978" y="1044"/>
                  </a:cubicBezTo>
                  <a:cubicBezTo>
                    <a:pt x="978" y="1372"/>
                    <a:pt x="978" y="1692"/>
                    <a:pt x="1082" y="1908"/>
                  </a:cubicBezTo>
                  <a:cubicBezTo>
                    <a:pt x="762" y="1908"/>
                    <a:pt x="433" y="2124"/>
                    <a:pt x="329" y="2341"/>
                  </a:cubicBezTo>
                  <a:cubicBezTo>
                    <a:pt x="113" y="2669"/>
                    <a:pt x="1" y="3102"/>
                    <a:pt x="113" y="3534"/>
                  </a:cubicBezTo>
                  <a:cubicBezTo>
                    <a:pt x="329" y="4070"/>
                    <a:pt x="978" y="4502"/>
                    <a:pt x="1626" y="4718"/>
                  </a:cubicBezTo>
                  <a:cubicBezTo>
                    <a:pt x="2162" y="4935"/>
                    <a:pt x="2707" y="5047"/>
                    <a:pt x="3356" y="5047"/>
                  </a:cubicBezTo>
                  <a:cubicBezTo>
                    <a:pt x="3572" y="5047"/>
                    <a:pt x="3892" y="5047"/>
                    <a:pt x="4220" y="4935"/>
                  </a:cubicBezTo>
                  <a:cubicBezTo>
                    <a:pt x="4481" y="4850"/>
                    <a:pt x="4673" y="4691"/>
                    <a:pt x="4912" y="4691"/>
                  </a:cubicBezTo>
                  <a:cubicBezTo>
                    <a:pt x="4967" y="4691"/>
                    <a:pt x="5024" y="4699"/>
                    <a:pt x="5085" y="4718"/>
                  </a:cubicBezTo>
                  <a:cubicBezTo>
                    <a:pt x="5301" y="4718"/>
                    <a:pt x="5405" y="4831"/>
                    <a:pt x="5405" y="5047"/>
                  </a:cubicBezTo>
                  <a:cubicBezTo>
                    <a:pt x="5517" y="5479"/>
                    <a:pt x="5517" y="5912"/>
                    <a:pt x="5734" y="6344"/>
                  </a:cubicBezTo>
                  <a:cubicBezTo>
                    <a:pt x="5734" y="6344"/>
                    <a:pt x="5734" y="6448"/>
                    <a:pt x="5837" y="6448"/>
                  </a:cubicBezTo>
                  <a:cubicBezTo>
                    <a:pt x="5837" y="6504"/>
                    <a:pt x="5865" y="6532"/>
                    <a:pt x="5906" y="6532"/>
                  </a:cubicBezTo>
                  <a:cubicBezTo>
                    <a:pt x="5948" y="6532"/>
                    <a:pt x="6002" y="6504"/>
                    <a:pt x="6053" y="6448"/>
                  </a:cubicBezTo>
                  <a:cubicBezTo>
                    <a:pt x="6918" y="5583"/>
                    <a:pt x="7134" y="3750"/>
                    <a:pt x="6598" y="2557"/>
                  </a:cubicBezTo>
                  <a:cubicBezTo>
                    <a:pt x="6382" y="2237"/>
                    <a:pt x="6166" y="2021"/>
                    <a:pt x="5837" y="1805"/>
                  </a:cubicBezTo>
                  <a:cubicBezTo>
                    <a:pt x="5517" y="1692"/>
                    <a:pt x="5085" y="1692"/>
                    <a:pt x="4756" y="1476"/>
                  </a:cubicBezTo>
                  <a:cubicBezTo>
                    <a:pt x="4220" y="1044"/>
                    <a:pt x="3892" y="508"/>
                    <a:pt x="3243" y="179"/>
                  </a:cubicBezTo>
                  <a:cubicBezTo>
                    <a:pt x="2992" y="53"/>
                    <a:pt x="2706" y="1"/>
                    <a:pt x="2425" y="1"/>
                  </a:cubicBezTo>
                  <a:close/>
                </a:path>
              </a:pathLst>
            </a:custGeom>
            <a:solidFill>
              <a:srgbClr val="ECC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3"/>
            <p:cNvSpPr/>
            <p:nvPr/>
          </p:nvSpPr>
          <p:spPr>
            <a:xfrm>
              <a:off x="6343200" y="801850"/>
              <a:ext cx="43275" cy="46950"/>
            </a:xfrm>
            <a:custGeom>
              <a:avLst/>
              <a:gdLst/>
              <a:ahLst/>
              <a:cxnLst/>
              <a:rect l="l" t="t" r="r" b="b"/>
              <a:pathLst>
                <a:path w="1731" h="1878" extrusionOk="0">
                  <a:moveTo>
                    <a:pt x="1150" y="0"/>
                  </a:moveTo>
                  <a:cubicBezTo>
                    <a:pt x="1094" y="0"/>
                    <a:pt x="1036" y="14"/>
                    <a:pt x="978" y="45"/>
                  </a:cubicBezTo>
                  <a:lnTo>
                    <a:pt x="865" y="45"/>
                  </a:lnTo>
                  <a:cubicBezTo>
                    <a:pt x="649" y="45"/>
                    <a:pt x="433" y="261"/>
                    <a:pt x="329" y="364"/>
                  </a:cubicBezTo>
                  <a:cubicBezTo>
                    <a:pt x="1" y="797"/>
                    <a:pt x="1" y="1445"/>
                    <a:pt x="433" y="1774"/>
                  </a:cubicBezTo>
                  <a:cubicBezTo>
                    <a:pt x="546" y="1878"/>
                    <a:pt x="865" y="1878"/>
                    <a:pt x="1082" y="1878"/>
                  </a:cubicBezTo>
                  <a:lnTo>
                    <a:pt x="1410" y="1558"/>
                  </a:lnTo>
                  <a:cubicBezTo>
                    <a:pt x="1626" y="1229"/>
                    <a:pt x="1730" y="1013"/>
                    <a:pt x="1626" y="693"/>
                  </a:cubicBezTo>
                  <a:cubicBezTo>
                    <a:pt x="1626" y="477"/>
                    <a:pt x="1626" y="364"/>
                    <a:pt x="1514" y="261"/>
                  </a:cubicBezTo>
                  <a:cubicBezTo>
                    <a:pt x="1438" y="103"/>
                    <a:pt x="1302" y="0"/>
                    <a:pt x="1150"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3"/>
            <p:cNvSpPr/>
            <p:nvPr/>
          </p:nvSpPr>
          <p:spPr>
            <a:xfrm>
              <a:off x="6240525" y="783925"/>
              <a:ext cx="8250" cy="9300"/>
            </a:xfrm>
            <a:custGeom>
              <a:avLst/>
              <a:gdLst/>
              <a:ahLst/>
              <a:cxnLst/>
              <a:rect l="l" t="t" r="r" b="b"/>
              <a:pathLst>
                <a:path w="330" h="372" extrusionOk="0">
                  <a:moveTo>
                    <a:pt x="217" y="1"/>
                  </a:moveTo>
                  <a:cubicBezTo>
                    <a:pt x="113" y="1"/>
                    <a:pt x="113" y="1"/>
                    <a:pt x="1" y="113"/>
                  </a:cubicBezTo>
                  <a:cubicBezTo>
                    <a:pt x="1" y="217"/>
                    <a:pt x="1" y="329"/>
                    <a:pt x="113" y="329"/>
                  </a:cubicBezTo>
                  <a:cubicBezTo>
                    <a:pt x="143" y="359"/>
                    <a:pt x="174" y="372"/>
                    <a:pt x="203" y="372"/>
                  </a:cubicBezTo>
                  <a:cubicBezTo>
                    <a:pt x="273" y="372"/>
                    <a:pt x="329" y="297"/>
                    <a:pt x="329" y="217"/>
                  </a:cubicBezTo>
                  <a:cubicBezTo>
                    <a:pt x="329" y="113"/>
                    <a:pt x="329" y="1"/>
                    <a:pt x="217" y="1"/>
                  </a:cubicBezTo>
                  <a:close/>
                </a:path>
              </a:pathLst>
            </a:custGeom>
            <a:solidFill>
              <a:srgbClr val="3F3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a:off x="6291975" y="794725"/>
              <a:ext cx="8025" cy="10850"/>
            </a:xfrm>
            <a:custGeom>
              <a:avLst/>
              <a:gdLst/>
              <a:ahLst/>
              <a:cxnLst/>
              <a:rect l="l" t="t" r="r" b="b"/>
              <a:pathLst>
                <a:path w="321" h="434" extrusionOk="0">
                  <a:moveTo>
                    <a:pt x="217" y="1"/>
                  </a:moveTo>
                  <a:cubicBezTo>
                    <a:pt x="104" y="1"/>
                    <a:pt x="104" y="113"/>
                    <a:pt x="1" y="217"/>
                  </a:cubicBezTo>
                  <a:cubicBezTo>
                    <a:pt x="1" y="330"/>
                    <a:pt x="1" y="433"/>
                    <a:pt x="104" y="433"/>
                  </a:cubicBezTo>
                  <a:cubicBezTo>
                    <a:pt x="217" y="433"/>
                    <a:pt x="320" y="433"/>
                    <a:pt x="320" y="330"/>
                  </a:cubicBezTo>
                  <a:cubicBezTo>
                    <a:pt x="320" y="217"/>
                    <a:pt x="320" y="1"/>
                    <a:pt x="217" y="1"/>
                  </a:cubicBezTo>
                  <a:close/>
                </a:path>
              </a:pathLst>
            </a:custGeom>
            <a:solidFill>
              <a:srgbClr val="3F3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6289175" y="810950"/>
              <a:ext cx="46050" cy="40675"/>
            </a:xfrm>
            <a:custGeom>
              <a:avLst/>
              <a:gdLst/>
              <a:ahLst/>
              <a:cxnLst/>
              <a:rect l="l" t="t" r="r" b="b"/>
              <a:pathLst>
                <a:path w="1842" h="1627" extrusionOk="0">
                  <a:moveTo>
                    <a:pt x="865" y="0"/>
                  </a:moveTo>
                  <a:cubicBezTo>
                    <a:pt x="432" y="0"/>
                    <a:pt x="0" y="329"/>
                    <a:pt x="0" y="761"/>
                  </a:cubicBezTo>
                  <a:cubicBezTo>
                    <a:pt x="0" y="1194"/>
                    <a:pt x="329" y="1514"/>
                    <a:pt x="761" y="1626"/>
                  </a:cubicBezTo>
                  <a:lnTo>
                    <a:pt x="865" y="1626"/>
                  </a:lnTo>
                  <a:cubicBezTo>
                    <a:pt x="1297" y="1626"/>
                    <a:pt x="1729" y="1297"/>
                    <a:pt x="1729" y="865"/>
                  </a:cubicBezTo>
                  <a:cubicBezTo>
                    <a:pt x="1842" y="433"/>
                    <a:pt x="1410" y="0"/>
                    <a:pt x="977" y="0"/>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3"/>
            <p:cNvSpPr/>
            <p:nvPr/>
          </p:nvSpPr>
          <p:spPr>
            <a:xfrm>
              <a:off x="6208100" y="792150"/>
              <a:ext cx="29850" cy="40450"/>
            </a:xfrm>
            <a:custGeom>
              <a:avLst/>
              <a:gdLst/>
              <a:ahLst/>
              <a:cxnLst/>
              <a:rect l="l" t="t" r="r" b="b"/>
              <a:pathLst>
                <a:path w="1194" h="1618" extrusionOk="0">
                  <a:moveTo>
                    <a:pt x="1" y="0"/>
                  </a:moveTo>
                  <a:lnTo>
                    <a:pt x="1" y="320"/>
                  </a:lnTo>
                  <a:cubicBezTo>
                    <a:pt x="1" y="752"/>
                    <a:pt x="1" y="1185"/>
                    <a:pt x="217" y="1617"/>
                  </a:cubicBezTo>
                  <a:lnTo>
                    <a:pt x="329" y="1617"/>
                  </a:lnTo>
                  <a:cubicBezTo>
                    <a:pt x="762" y="1617"/>
                    <a:pt x="1081" y="1297"/>
                    <a:pt x="1194" y="865"/>
                  </a:cubicBezTo>
                  <a:cubicBezTo>
                    <a:pt x="1194" y="433"/>
                    <a:pt x="865" y="0"/>
                    <a:pt x="329" y="0"/>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3"/>
            <p:cNvSpPr/>
            <p:nvPr/>
          </p:nvSpPr>
          <p:spPr>
            <a:xfrm>
              <a:off x="6256750" y="789325"/>
              <a:ext cx="13625" cy="27050"/>
            </a:xfrm>
            <a:custGeom>
              <a:avLst/>
              <a:gdLst/>
              <a:ahLst/>
              <a:cxnLst/>
              <a:rect l="l" t="t" r="r" b="b"/>
              <a:pathLst>
                <a:path w="545" h="1082" extrusionOk="0">
                  <a:moveTo>
                    <a:pt x="432" y="1"/>
                  </a:moveTo>
                  <a:cubicBezTo>
                    <a:pt x="329" y="217"/>
                    <a:pt x="329" y="433"/>
                    <a:pt x="216" y="546"/>
                  </a:cubicBezTo>
                  <a:cubicBezTo>
                    <a:pt x="113" y="762"/>
                    <a:pt x="0" y="978"/>
                    <a:pt x="216" y="1082"/>
                  </a:cubicBezTo>
                  <a:cubicBezTo>
                    <a:pt x="329" y="1082"/>
                    <a:pt x="329" y="1082"/>
                    <a:pt x="329" y="978"/>
                  </a:cubicBezTo>
                  <a:cubicBezTo>
                    <a:pt x="216" y="978"/>
                    <a:pt x="216" y="865"/>
                    <a:pt x="216" y="762"/>
                  </a:cubicBezTo>
                  <a:cubicBezTo>
                    <a:pt x="216" y="762"/>
                    <a:pt x="329" y="649"/>
                    <a:pt x="329" y="546"/>
                  </a:cubicBezTo>
                  <a:cubicBezTo>
                    <a:pt x="432" y="329"/>
                    <a:pt x="432" y="217"/>
                    <a:pt x="545" y="1"/>
                  </a:cubicBezTo>
                  <a:close/>
                </a:path>
              </a:pathLst>
            </a:custGeom>
            <a:solidFill>
              <a:srgbClr val="3F3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3"/>
            <p:cNvSpPr/>
            <p:nvPr/>
          </p:nvSpPr>
          <p:spPr>
            <a:xfrm>
              <a:off x="6245925" y="819175"/>
              <a:ext cx="32450" cy="16225"/>
            </a:xfrm>
            <a:custGeom>
              <a:avLst/>
              <a:gdLst/>
              <a:ahLst/>
              <a:cxnLst/>
              <a:rect l="l" t="t" r="r" b="b"/>
              <a:pathLst>
                <a:path w="1298" h="649" extrusionOk="0">
                  <a:moveTo>
                    <a:pt x="1" y="0"/>
                  </a:moveTo>
                  <a:cubicBezTo>
                    <a:pt x="1" y="320"/>
                    <a:pt x="217" y="536"/>
                    <a:pt x="546" y="649"/>
                  </a:cubicBezTo>
                  <a:cubicBezTo>
                    <a:pt x="865" y="649"/>
                    <a:pt x="1194" y="536"/>
                    <a:pt x="1298" y="216"/>
                  </a:cubicBezTo>
                  <a:lnTo>
                    <a:pt x="1298" y="216"/>
                  </a:lnTo>
                  <a:cubicBezTo>
                    <a:pt x="1122" y="392"/>
                    <a:pt x="947" y="567"/>
                    <a:pt x="716" y="567"/>
                  </a:cubicBezTo>
                  <a:cubicBezTo>
                    <a:pt x="663" y="567"/>
                    <a:pt x="606" y="557"/>
                    <a:pt x="546" y="536"/>
                  </a:cubicBezTo>
                  <a:cubicBezTo>
                    <a:pt x="329" y="536"/>
                    <a:pt x="113" y="320"/>
                    <a:pt x="1" y="0"/>
                  </a:cubicBezTo>
                  <a:close/>
                </a:path>
              </a:pathLst>
            </a:custGeom>
            <a:solidFill>
              <a:srgbClr val="3F3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6354025" y="813750"/>
              <a:ext cx="21625" cy="18850"/>
            </a:xfrm>
            <a:custGeom>
              <a:avLst/>
              <a:gdLst/>
              <a:ahLst/>
              <a:cxnLst/>
              <a:rect l="l" t="t" r="r" b="b"/>
              <a:pathLst>
                <a:path w="865" h="754" extrusionOk="0">
                  <a:moveTo>
                    <a:pt x="865" y="1"/>
                  </a:moveTo>
                  <a:cubicBezTo>
                    <a:pt x="865" y="1"/>
                    <a:pt x="761" y="1"/>
                    <a:pt x="761" y="105"/>
                  </a:cubicBezTo>
                  <a:cubicBezTo>
                    <a:pt x="697" y="138"/>
                    <a:pt x="623" y="180"/>
                    <a:pt x="545" y="229"/>
                  </a:cubicBezTo>
                  <a:lnTo>
                    <a:pt x="545" y="229"/>
                  </a:lnTo>
                  <a:lnTo>
                    <a:pt x="545" y="217"/>
                  </a:lnTo>
                  <a:cubicBezTo>
                    <a:pt x="464" y="217"/>
                    <a:pt x="441" y="271"/>
                    <a:pt x="435" y="301"/>
                  </a:cubicBezTo>
                  <a:lnTo>
                    <a:pt x="435" y="301"/>
                  </a:lnTo>
                  <a:cubicBezTo>
                    <a:pt x="472" y="276"/>
                    <a:pt x="509" y="252"/>
                    <a:pt x="545" y="229"/>
                  </a:cubicBezTo>
                  <a:lnTo>
                    <a:pt x="545" y="229"/>
                  </a:lnTo>
                  <a:lnTo>
                    <a:pt x="545" y="321"/>
                  </a:lnTo>
                  <a:cubicBezTo>
                    <a:pt x="649" y="321"/>
                    <a:pt x="649" y="217"/>
                    <a:pt x="761" y="217"/>
                  </a:cubicBezTo>
                  <a:cubicBezTo>
                    <a:pt x="865" y="217"/>
                    <a:pt x="865" y="217"/>
                    <a:pt x="865" y="105"/>
                  </a:cubicBezTo>
                  <a:lnTo>
                    <a:pt x="865" y="1"/>
                  </a:lnTo>
                  <a:close/>
                  <a:moveTo>
                    <a:pt x="435" y="301"/>
                  </a:moveTo>
                  <a:lnTo>
                    <a:pt x="435" y="301"/>
                  </a:lnTo>
                  <a:cubicBezTo>
                    <a:pt x="281" y="404"/>
                    <a:pt x="123" y="527"/>
                    <a:pt x="0" y="649"/>
                  </a:cubicBezTo>
                  <a:cubicBezTo>
                    <a:pt x="0" y="753"/>
                    <a:pt x="0" y="753"/>
                    <a:pt x="113" y="753"/>
                  </a:cubicBezTo>
                  <a:lnTo>
                    <a:pt x="432" y="433"/>
                  </a:lnTo>
                  <a:lnTo>
                    <a:pt x="432" y="321"/>
                  </a:lnTo>
                  <a:cubicBezTo>
                    <a:pt x="432" y="321"/>
                    <a:pt x="432" y="313"/>
                    <a:pt x="435" y="301"/>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3"/>
            <p:cNvSpPr/>
            <p:nvPr/>
          </p:nvSpPr>
          <p:spPr>
            <a:xfrm>
              <a:off x="6364825" y="821750"/>
              <a:ext cx="5425" cy="16250"/>
            </a:xfrm>
            <a:custGeom>
              <a:avLst/>
              <a:gdLst/>
              <a:ahLst/>
              <a:cxnLst/>
              <a:rect l="l" t="t" r="r" b="b"/>
              <a:pathLst>
                <a:path w="217" h="650" extrusionOk="0">
                  <a:moveTo>
                    <a:pt x="113" y="1"/>
                  </a:moveTo>
                  <a:lnTo>
                    <a:pt x="0" y="113"/>
                  </a:lnTo>
                  <a:cubicBezTo>
                    <a:pt x="113" y="217"/>
                    <a:pt x="0" y="433"/>
                    <a:pt x="0" y="546"/>
                  </a:cubicBezTo>
                  <a:lnTo>
                    <a:pt x="0" y="649"/>
                  </a:lnTo>
                  <a:cubicBezTo>
                    <a:pt x="113" y="649"/>
                    <a:pt x="113" y="649"/>
                    <a:pt x="113" y="546"/>
                  </a:cubicBezTo>
                  <a:cubicBezTo>
                    <a:pt x="217" y="433"/>
                    <a:pt x="217" y="217"/>
                    <a:pt x="113" y="1"/>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3"/>
            <p:cNvSpPr/>
            <p:nvPr/>
          </p:nvSpPr>
          <p:spPr>
            <a:xfrm>
              <a:off x="6364825" y="819175"/>
              <a:ext cx="2825" cy="5425"/>
            </a:xfrm>
            <a:custGeom>
              <a:avLst/>
              <a:gdLst/>
              <a:ahLst/>
              <a:cxnLst/>
              <a:rect l="l" t="t" r="r" b="b"/>
              <a:pathLst>
                <a:path w="113" h="217" extrusionOk="0">
                  <a:moveTo>
                    <a:pt x="113" y="0"/>
                  </a:moveTo>
                  <a:cubicBezTo>
                    <a:pt x="0" y="0"/>
                    <a:pt x="0" y="104"/>
                    <a:pt x="0" y="104"/>
                  </a:cubicBezTo>
                  <a:lnTo>
                    <a:pt x="0" y="216"/>
                  </a:lnTo>
                  <a:lnTo>
                    <a:pt x="113" y="104"/>
                  </a:lnTo>
                  <a:lnTo>
                    <a:pt x="113" y="0"/>
                  </a:lnTo>
                  <a:close/>
                </a:path>
              </a:pathLst>
            </a:custGeom>
            <a:solidFill>
              <a:srgbClr val="AB4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3"/>
            <p:cNvSpPr/>
            <p:nvPr/>
          </p:nvSpPr>
          <p:spPr>
            <a:xfrm>
              <a:off x="6224325" y="716475"/>
              <a:ext cx="140525" cy="81100"/>
            </a:xfrm>
            <a:custGeom>
              <a:avLst/>
              <a:gdLst/>
              <a:ahLst/>
              <a:cxnLst/>
              <a:rect l="l" t="t" r="r" b="b"/>
              <a:pathLst>
                <a:path w="5621" h="3244" extrusionOk="0">
                  <a:moveTo>
                    <a:pt x="329" y="1"/>
                  </a:moveTo>
                  <a:cubicBezTo>
                    <a:pt x="0" y="321"/>
                    <a:pt x="0" y="753"/>
                    <a:pt x="113" y="1082"/>
                  </a:cubicBezTo>
                  <a:cubicBezTo>
                    <a:pt x="113" y="1298"/>
                    <a:pt x="216" y="1514"/>
                    <a:pt x="329" y="1618"/>
                  </a:cubicBezTo>
                  <a:cubicBezTo>
                    <a:pt x="545" y="1834"/>
                    <a:pt x="761" y="1946"/>
                    <a:pt x="977" y="2050"/>
                  </a:cubicBezTo>
                  <a:cubicBezTo>
                    <a:pt x="1410" y="2163"/>
                    <a:pt x="1842" y="2266"/>
                    <a:pt x="2378" y="2266"/>
                  </a:cubicBezTo>
                  <a:lnTo>
                    <a:pt x="2594" y="2266"/>
                  </a:lnTo>
                  <a:cubicBezTo>
                    <a:pt x="3139" y="2266"/>
                    <a:pt x="3675" y="2050"/>
                    <a:pt x="4220" y="2050"/>
                  </a:cubicBezTo>
                  <a:lnTo>
                    <a:pt x="4540" y="2050"/>
                  </a:lnTo>
                  <a:cubicBezTo>
                    <a:pt x="4756" y="2050"/>
                    <a:pt x="4972" y="2050"/>
                    <a:pt x="5084" y="2266"/>
                  </a:cubicBezTo>
                  <a:cubicBezTo>
                    <a:pt x="5404" y="2482"/>
                    <a:pt x="5517" y="2811"/>
                    <a:pt x="5404" y="3131"/>
                  </a:cubicBezTo>
                  <a:cubicBezTo>
                    <a:pt x="5404" y="3243"/>
                    <a:pt x="5517" y="3243"/>
                    <a:pt x="5517" y="3243"/>
                  </a:cubicBezTo>
                  <a:cubicBezTo>
                    <a:pt x="5517" y="3243"/>
                    <a:pt x="5620" y="3243"/>
                    <a:pt x="5620" y="3131"/>
                  </a:cubicBezTo>
                  <a:cubicBezTo>
                    <a:pt x="5620" y="2595"/>
                    <a:pt x="5404" y="2050"/>
                    <a:pt x="4756" y="1946"/>
                  </a:cubicBezTo>
                  <a:lnTo>
                    <a:pt x="3891" y="1946"/>
                  </a:lnTo>
                  <a:cubicBezTo>
                    <a:pt x="3571" y="2050"/>
                    <a:pt x="3243" y="2050"/>
                    <a:pt x="2810" y="2163"/>
                  </a:cubicBezTo>
                  <a:lnTo>
                    <a:pt x="2378" y="2163"/>
                  </a:lnTo>
                  <a:cubicBezTo>
                    <a:pt x="1842" y="2163"/>
                    <a:pt x="1297" y="2050"/>
                    <a:pt x="761" y="1730"/>
                  </a:cubicBezTo>
                  <a:cubicBezTo>
                    <a:pt x="432" y="1618"/>
                    <a:pt x="329" y="1298"/>
                    <a:pt x="216" y="969"/>
                  </a:cubicBezTo>
                  <a:cubicBezTo>
                    <a:pt x="113" y="649"/>
                    <a:pt x="216" y="321"/>
                    <a:pt x="432" y="105"/>
                  </a:cubicBezTo>
                  <a:cubicBezTo>
                    <a:pt x="432" y="1"/>
                    <a:pt x="432" y="1"/>
                    <a:pt x="329" y="1"/>
                  </a:cubicBezTo>
                  <a:close/>
                </a:path>
              </a:pathLst>
            </a:custGeom>
            <a:solidFill>
              <a:srgbClr val="DA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3"/>
            <p:cNvSpPr/>
            <p:nvPr/>
          </p:nvSpPr>
          <p:spPr>
            <a:xfrm>
              <a:off x="6248750" y="670450"/>
              <a:ext cx="126900" cy="118900"/>
            </a:xfrm>
            <a:custGeom>
              <a:avLst/>
              <a:gdLst/>
              <a:ahLst/>
              <a:cxnLst/>
              <a:rect l="l" t="t" r="r" b="b"/>
              <a:pathLst>
                <a:path w="5076" h="4756" extrusionOk="0">
                  <a:moveTo>
                    <a:pt x="536" y="0"/>
                  </a:moveTo>
                  <a:cubicBezTo>
                    <a:pt x="320" y="113"/>
                    <a:pt x="216" y="329"/>
                    <a:pt x="216" y="545"/>
                  </a:cubicBezTo>
                  <a:cubicBezTo>
                    <a:pt x="104" y="865"/>
                    <a:pt x="0" y="1081"/>
                    <a:pt x="104" y="1410"/>
                  </a:cubicBezTo>
                  <a:cubicBezTo>
                    <a:pt x="104" y="1842"/>
                    <a:pt x="320" y="2378"/>
                    <a:pt x="752" y="2594"/>
                  </a:cubicBezTo>
                  <a:cubicBezTo>
                    <a:pt x="1081" y="2810"/>
                    <a:pt x="1513" y="2810"/>
                    <a:pt x="1946" y="2810"/>
                  </a:cubicBezTo>
                  <a:lnTo>
                    <a:pt x="3130" y="2810"/>
                  </a:lnTo>
                  <a:cubicBezTo>
                    <a:pt x="3459" y="2810"/>
                    <a:pt x="3891" y="2810"/>
                    <a:pt x="4211" y="3026"/>
                  </a:cubicBezTo>
                  <a:cubicBezTo>
                    <a:pt x="4540" y="3139"/>
                    <a:pt x="4756" y="3355"/>
                    <a:pt x="4860" y="3675"/>
                  </a:cubicBezTo>
                  <a:cubicBezTo>
                    <a:pt x="4972" y="4004"/>
                    <a:pt x="4860" y="4323"/>
                    <a:pt x="4860" y="4652"/>
                  </a:cubicBezTo>
                  <a:lnTo>
                    <a:pt x="4860" y="4756"/>
                  </a:lnTo>
                  <a:cubicBezTo>
                    <a:pt x="4972" y="4756"/>
                    <a:pt x="4972" y="4756"/>
                    <a:pt x="4972" y="4652"/>
                  </a:cubicBezTo>
                  <a:cubicBezTo>
                    <a:pt x="5076" y="4220"/>
                    <a:pt x="5076" y="3675"/>
                    <a:pt x="4756" y="3355"/>
                  </a:cubicBezTo>
                  <a:cubicBezTo>
                    <a:pt x="4540" y="2923"/>
                    <a:pt x="3995" y="2707"/>
                    <a:pt x="3563" y="2707"/>
                  </a:cubicBezTo>
                  <a:lnTo>
                    <a:pt x="1730" y="2707"/>
                  </a:lnTo>
                  <a:cubicBezTo>
                    <a:pt x="1185" y="2707"/>
                    <a:pt x="649" y="2490"/>
                    <a:pt x="320" y="2058"/>
                  </a:cubicBezTo>
                  <a:cubicBezTo>
                    <a:pt x="216" y="1729"/>
                    <a:pt x="104" y="1410"/>
                    <a:pt x="216" y="1081"/>
                  </a:cubicBezTo>
                  <a:cubicBezTo>
                    <a:pt x="216" y="977"/>
                    <a:pt x="216" y="761"/>
                    <a:pt x="320" y="649"/>
                  </a:cubicBezTo>
                  <a:cubicBezTo>
                    <a:pt x="320" y="433"/>
                    <a:pt x="433" y="216"/>
                    <a:pt x="536" y="113"/>
                  </a:cubicBezTo>
                  <a:cubicBezTo>
                    <a:pt x="649" y="113"/>
                    <a:pt x="649" y="0"/>
                    <a:pt x="536" y="0"/>
                  </a:cubicBezTo>
                  <a:close/>
                </a:path>
              </a:pathLst>
            </a:custGeom>
            <a:solidFill>
              <a:srgbClr val="DA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3"/>
            <p:cNvSpPr/>
            <p:nvPr/>
          </p:nvSpPr>
          <p:spPr>
            <a:xfrm>
              <a:off x="6289175" y="675850"/>
              <a:ext cx="83875" cy="54050"/>
            </a:xfrm>
            <a:custGeom>
              <a:avLst/>
              <a:gdLst/>
              <a:ahLst/>
              <a:cxnLst/>
              <a:rect l="l" t="t" r="r" b="b"/>
              <a:pathLst>
                <a:path w="3355" h="2162" extrusionOk="0">
                  <a:moveTo>
                    <a:pt x="113" y="0"/>
                  </a:moveTo>
                  <a:lnTo>
                    <a:pt x="113" y="113"/>
                  </a:lnTo>
                  <a:cubicBezTo>
                    <a:pt x="0" y="761"/>
                    <a:pt x="545" y="1194"/>
                    <a:pt x="1193" y="1410"/>
                  </a:cubicBezTo>
                  <a:cubicBezTo>
                    <a:pt x="1513" y="1513"/>
                    <a:pt x="1842" y="1513"/>
                    <a:pt x="2274" y="1513"/>
                  </a:cubicBezTo>
                  <a:cubicBezTo>
                    <a:pt x="2707" y="1513"/>
                    <a:pt x="3139" y="1626"/>
                    <a:pt x="3243" y="2162"/>
                  </a:cubicBezTo>
                  <a:lnTo>
                    <a:pt x="3355" y="2162"/>
                  </a:lnTo>
                  <a:lnTo>
                    <a:pt x="3355" y="2058"/>
                  </a:lnTo>
                  <a:cubicBezTo>
                    <a:pt x="3243" y="1842"/>
                    <a:pt x="3139" y="1626"/>
                    <a:pt x="2810" y="1513"/>
                  </a:cubicBezTo>
                  <a:cubicBezTo>
                    <a:pt x="2653" y="1408"/>
                    <a:pt x="2470" y="1381"/>
                    <a:pt x="2284" y="1381"/>
                  </a:cubicBezTo>
                  <a:cubicBezTo>
                    <a:pt x="2091" y="1381"/>
                    <a:pt x="1897" y="1410"/>
                    <a:pt x="1729" y="1410"/>
                  </a:cubicBezTo>
                  <a:cubicBezTo>
                    <a:pt x="1297" y="1297"/>
                    <a:pt x="977" y="1297"/>
                    <a:pt x="649" y="1081"/>
                  </a:cubicBezTo>
                  <a:cubicBezTo>
                    <a:pt x="329" y="761"/>
                    <a:pt x="113" y="433"/>
                    <a:pt x="216" y="113"/>
                  </a:cubicBezTo>
                  <a:cubicBezTo>
                    <a:pt x="216" y="0"/>
                    <a:pt x="216" y="0"/>
                    <a:pt x="113" y="0"/>
                  </a:cubicBezTo>
                  <a:close/>
                </a:path>
              </a:pathLst>
            </a:custGeom>
            <a:solidFill>
              <a:srgbClr val="DA9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3"/>
            <p:cNvSpPr/>
            <p:nvPr/>
          </p:nvSpPr>
          <p:spPr>
            <a:xfrm>
              <a:off x="6081225" y="905625"/>
              <a:ext cx="305250" cy="330750"/>
            </a:xfrm>
            <a:custGeom>
              <a:avLst/>
              <a:gdLst/>
              <a:ahLst/>
              <a:cxnLst/>
              <a:rect l="l" t="t" r="r" b="b"/>
              <a:pathLst>
                <a:path w="12210" h="13230" extrusionOk="0">
                  <a:moveTo>
                    <a:pt x="5837" y="1"/>
                  </a:moveTo>
                  <a:cubicBezTo>
                    <a:pt x="5292" y="1"/>
                    <a:pt x="4859" y="1"/>
                    <a:pt x="4427" y="104"/>
                  </a:cubicBezTo>
                  <a:cubicBezTo>
                    <a:pt x="3675" y="321"/>
                    <a:pt x="2914" y="753"/>
                    <a:pt x="2378" y="1298"/>
                  </a:cubicBezTo>
                  <a:cubicBezTo>
                    <a:pt x="1617" y="2162"/>
                    <a:pt x="1297" y="3347"/>
                    <a:pt x="969" y="4428"/>
                  </a:cubicBezTo>
                  <a:cubicBezTo>
                    <a:pt x="432" y="6589"/>
                    <a:pt x="104" y="8863"/>
                    <a:pt x="0" y="11025"/>
                  </a:cubicBezTo>
                  <a:cubicBezTo>
                    <a:pt x="2049" y="11993"/>
                    <a:pt x="4107" y="12642"/>
                    <a:pt x="6269" y="13074"/>
                  </a:cubicBezTo>
                  <a:cubicBezTo>
                    <a:pt x="6803" y="13154"/>
                    <a:pt x="7284" y="13229"/>
                    <a:pt x="7751" y="13229"/>
                  </a:cubicBezTo>
                  <a:cubicBezTo>
                    <a:pt x="7941" y="13229"/>
                    <a:pt x="8130" y="13217"/>
                    <a:pt x="8318" y="13187"/>
                  </a:cubicBezTo>
                  <a:cubicBezTo>
                    <a:pt x="9183" y="12106"/>
                    <a:pt x="9831" y="10809"/>
                    <a:pt x="10592" y="9512"/>
                  </a:cubicBezTo>
                  <a:cubicBezTo>
                    <a:pt x="11344" y="7886"/>
                    <a:pt x="12209" y="6157"/>
                    <a:pt x="12105" y="4324"/>
                  </a:cubicBezTo>
                  <a:cubicBezTo>
                    <a:pt x="12105" y="3779"/>
                    <a:pt x="11993" y="3243"/>
                    <a:pt x="11777" y="2811"/>
                  </a:cubicBezTo>
                  <a:cubicBezTo>
                    <a:pt x="11457" y="2378"/>
                    <a:pt x="11128" y="1946"/>
                    <a:pt x="10696" y="1730"/>
                  </a:cubicBezTo>
                  <a:cubicBezTo>
                    <a:pt x="9295" y="753"/>
                    <a:pt x="7566" y="104"/>
                    <a:pt x="5837" y="1"/>
                  </a:cubicBez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3"/>
            <p:cNvSpPr/>
            <p:nvPr/>
          </p:nvSpPr>
          <p:spPr>
            <a:xfrm>
              <a:off x="6178500" y="919025"/>
              <a:ext cx="118900" cy="59475"/>
            </a:xfrm>
            <a:custGeom>
              <a:avLst/>
              <a:gdLst/>
              <a:ahLst/>
              <a:cxnLst/>
              <a:rect l="l" t="t" r="r" b="b"/>
              <a:pathLst>
                <a:path w="4756" h="2379" extrusionOk="0">
                  <a:moveTo>
                    <a:pt x="536" y="1"/>
                  </a:moveTo>
                  <a:lnTo>
                    <a:pt x="432" y="113"/>
                  </a:lnTo>
                  <a:cubicBezTo>
                    <a:pt x="320" y="113"/>
                    <a:pt x="216" y="217"/>
                    <a:pt x="216" y="329"/>
                  </a:cubicBezTo>
                  <a:cubicBezTo>
                    <a:pt x="0" y="978"/>
                    <a:pt x="320" y="1626"/>
                    <a:pt x="865" y="2059"/>
                  </a:cubicBezTo>
                  <a:cubicBezTo>
                    <a:pt x="1297" y="2275"/>
                    <a:pt x="1729" y="2379"/>
                    <a:pt x="2265" y="2379"/>
                  </a:cubicBezTo>
                  <a:cubicBezTo>
                    <a:pt x="2698" y="2379"/>
                    <a:pt x="3243" y="2275"/>
                    <a:pt x="3562" y="2059"/>
                  </a:cubicBezTo>
                  <a:cubicBezTo>
                    <a:pt x="4107" y="1946"/>
                    <a:pt x="4427" y="1626"/>
                    <a:pt x="4756" y="1194"/>
                  </a:cubicBezTo>
                  <a:cubicBezTo>
                    <a:pt x="4756" y="1194"/>
                    <a:pt x="4756" y="1082"/>
                    <a:pt x="4643" y="1082"/>
                  </a:cubicBezTo>
                  <a:cubicBezTo>
                    <a:pt x="4107" y="1842"/>
                    <a:pt x="3130" y="2162"/>
                    <a:pt x="2265" y="2162"/>
                  </a:cubicBezTo>
                  <a:lnTo>
                    <a:pt x="1946" y="2162"/>
                  </a:lnTo>
                  <a:cubicBezTo>
                    <a:pt x="1401" y="2059"/>
                    <a:pt x="865" y="1946"/>
                    <a:pt x="536" y="1410"/>
                  </a:cubicBezTo>
                  <a:cubicBezTo>
                    <a:pt x="216" y="978"/>
                    <a:pt x="216" y="433"/>
                    <a:pt x="536" y="1"/>
                  </a:cubicBezTo>
                  <a:close/>
                </a:path>
              </a:pathLst>
            </a:custGeom>
            <a:solidFill>
              <a:srgbClr val="A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3"/>
            <p:cNvSpPr/>
            <p:nvPr/>
          </p:nvSpPr>
          <p:spPr>
            <a:xfrm>
              <a:off x="6043375" y="1000100"/>
              <a:ext cx="121525" cy="196250"/>
            </a:xfrm>
            <a:custGeom>
              <a:avLst/>
              <a:gdLst/>
              <a:ahLst/>
              <a:cxnLst/>
              <a:rect l="l" t="t" r="r" b="b"/>
              <a:pathLst>
                <a:path w="4861" h="7850" extrusionOk="0">
                  <a:moveTo>
                    <a:pt x="1186" y="0"/>
                  </a:moveTo>
                  <a:cubicBezTo>
                    <a:pt x="753" y="1081"/>
                    <a:pt x="433" y="2274"/>
                    <a:pt x="217" y="3459"/>
                  </a:cubicBezTo>
                  <a:cubicBezTo>
                    <a:pt x="105" y="4107"/>
                    <a:pt x="1" y="4868"/>
                    <a:pt x="105" y="5620"/>
                  </a:cubicBezTo>
                  <a:cubicBezTo>
                    <a:pt x="217" y="6381"/>
                    <a:pt x="753" y="7030"/>
                    <a:pt x="1514" y="7350"/>
                  </a:cubicBezTo>
                  <a:cubicBezTo>
                    <a:pt x="2050" y="7566"/>
                    <a:pt x="2483" y="7678"/>
                    <a:pt x="3027" y="7782"/>
                  </a:cubicBezTo>
                  <a:cubicBezTo>
                    <a:pt x="3225" y="7824"/>
                    <a:pt x="3454" y="7850"/>
                    <a:pt x="3690" y="7850"/>
                  </a:cubicBezTo>
                  <a:cubicBezTo>
                    <a:pt x="4094" y="7850"/>
                    <a:pt x="4522" y="7773"/>
                    <a:pt x="4860" y="7566"/>
                  </a:cubicBezTo>
                  <a:cubicBezTo>
                    <a:pt x="4108" y="7350"/>
                    <a:pt x="3347" y="7030"/>
                    <a:pt x="2595" y="6701"/>
                  </a:cubicBezTo>
                  <a:cubicBezTo>
                    <a:pt x="2163" y="6485"/>
                    <a:pt x="1834" y="6269"/>
                    <a:pt x="1618" y="5620"/>
                  </a:cubicBezTo>
                  <a:cubicBezTo>
                    <a:pt x="1402" y="5084"/>
                    <a:pt x="1946" y="4436"/>
                    <a:pt x="2050" y="3891"/>
                  </a:cubicBezTo>
                  <a:cubicBezTo>
                    <a:pt x="2163" y="2810"/>
                    <a:pt x="2266" y="1730"/>
                    <a:pt x="2699" y="649"/>
                  </a:cubicBezTo>
                  <a:cubicBezTo>
                    <a:pt x="2163" y="545"/>
                    <a:pt x="1730" y="216"/>
                    <a:pt x="1186" y="0"/>
                  </a:cubicBezTo>
                  <a:close/>
                </a:path>
              </a:pathLst>
            </a:custGeom>
            <a:solidFill>
              <a:srgbClr val="D39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3"/>
            <p:cNvSpPr/>
            <p:nvPr/>
          </p:nvSpPr>
          <p:spPr>
            <a:xfrm>
              <a:off x="6067600" y="902425"/>
              <a:ext cx="143350" cy="122125"/>
            </a:xfrm>
            <a:custGeom>
              <a:avLst/>
              <a:gdLst/>
              <a:ahLst/>
              <a:cxnLst/>
              <a:rect l="l" t="t" r="r" b="b"/>
              <a:pathLst>
                <a:path w="5734" h="4885" extrusionOk="0">
                  <a:moveTo>
                    <a:pt x="4832" y="0"/>
                  </a:moveTo>
                  <a:cubicBezTo>
                    <a:pt x="4557" y="0"/>
                    <a:pt x="4305" y="16"/>
                    <a:pt x="4220" y="16"/>
                  </a:cubicBezTo>
                  <a:cubicBezTo>
                    <a:pt x="3139" y="129"/>
                    <a:pt x="1946" y="665"/>
                    <a:pt x="1297" y="1529"/>
                  </a:cubicBezTo>
                  <a:lnTo>
                    <a:pt x="649" y="2506"/>
                  </a:lnTo>
                  <a:cubicBezTo>
                    <a:pt x="433" y="2939"/>
                    <a:pt x="113" y="3475"/>
                    <a:pt x="0" y="4123"/>
                  </a:cubicBezTo>
                  <a:cubicBezTo>
                    <a:pt x="649" y="4340"/>
                    <a:pt x="1194" y="4668"/>
                    <a:pt x="1842" y="4884"/>
                  </a:cubicBezTo>
                  <a:cubicBezTo>
                    <a:pt x="2378" y="3587"/>
                    <a:pt x="3139" y="2394"/>
                    <a:pt x="4220" y="1313"/>
                  </a:cubicBezTo>
                  <a:cubicBezTo>
                    <a:pt x="4436" y="1097"/>
                    <a:pt x="4652" y="881"/>
                    <a:pt x="4868" y="777"/>
                  </a:cubicBezTo>
                  <a:cubicBezTo>
                    <a:pt x="5085" y="665"/>
                    <a:pt x="5621" y="449"/>
                    <a:pt x="5733" y="232"/>
                  </a:cubicBezTo>
                  <a:cubicBezTo>
                    <a:pt x="5733" y="38"/>
                    <a:pt x="5256" y="0"/>
                    <a:pt x="4832" y="0"/>
                  </a:cubicBez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3"/>
            <p:cNvSpPr/>
            <p:nvPr/>
          </p:nvSpPr>
          <p:spPr>
            <a:xfrm>
              <a:off x="6070400" y="994700"/>
              <a:ext cx="37850" cy="19025"/>
            </a:xfrm>
            <a:custGeom>
              <a:avLst/>
              <a:gdLst/>
              <a:ahLst/>
              <a:cxnLst/>
              <a:rect l="l" t="t" r="r" b="b"/>
              <a:pathLst>
                <a:path w="1514" h="761" extrusionOk="0">
                  <a:moveTo>
                    <a:pt x="105" y="0"/>
                  </a:moveTo>
                  <a:cubicBezTo>
                    <a:pt x="105" y="0"/>
                    <a:pt x="1" y="112"/>
                    <a:pt x="105" y="216"/>
                  </a:cubicBezTo>
                  <a:cubicBezTo>
                    <a:pt x="537" y="329"/>
                    <a:pt x="865" y="545"/>
                    <a:pt x="1298" y="761"/>
                  </a:cubicBezTo>
                  <a:lnTo>
                    <a:pt x="1402" y="761"/>
                  </a:lnTo>
                  <a:cubicBezTo>
                    <a:pt x="1402" y="761"/>
                    <a:pt x="1514" y="545"/>
                    <a:pt x="1402" y="545"/>
                  </a:cubicBezTo>
                  <a:cubicBezTo>
                    <a:pt x="969" y="432"/>
                    <a:pt x="537" y="216"/>
                    <a:pt x="217" y="0"/>
                  </a:cubicBezTo>
                  <a:close/>
                </a:path>
              </a:pathLst>
            </a:custGeom>
            <a:solidFill>
              <a:srgbClr val="A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3"/>
            <p:cNvSpPr/>
            <p:nvPr/>
          </p:nvSpPr>
          <p:spPr>
            <a:xfrm>
              <a:off x="6018950" y="1067750"/>
              <a:ext cx="248625" cy="116100"/>
            </a:xfrm>
            <a:custGeom>
              <a:avLst/>
              <a:gdLst/>
              <a:ahLst/>
              <a:cxnLst/>
              <a:rect l="l" t="t" r="r" b="b"/>
              <a:pathLst>
                <a:path w="9945" h="4644" extrusionOk="0">
                  <a:moveTo>
                    <a:pt x="546" y="1"/>
                  </a:moveTo>
                  <a:lnTo>
                    <a:pt x="329" y="537"/>
                  </a:lnTo>
                  <a:lnTo>
                    <a:pt x="546" y="649"/>
                  </a:lnTo>
                  <a:lnTo>
                    <a:pt x="329" y="753"/>
                  </a:lnTo>
                  <a:lnTo>
                    <a:pt x="113" y="1514"/>
                  </a:lnTo>
                  <a:lnTo>
                    <a:pt x="649" y="1730"/>
                  </a:lnTo>
                  <a:lnTo>
                    <a:pt x="1" y="1730"/>
                  </a:lnTo>
                  <a:lnTo>
                    <a:pt x="1" y="1946"/>
                  </a:lnTo>
                  <a:lnTo>
                    <a:pt x="8976" y="4644"/>
                  </a:lnTo>
                  <a:cubicBezTo>
                    <a:pt x="8976" y="4644"/>
                    <a:pt x="9944" y="2914"/>
                    <a:pt x="9192" y="2378"/>
                  </a:cubicBezTo>
                  <a:lnTo>
                    <a:pt x="5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3"/>
            <p:cNvSpPr/>
            <p:nvPr/>
          </p:nvSpPr>
          <p:spPr>
            <a:xfrm>
              <a:off x="6037975" y="1081150"/>
              <a:ext cx="91900" cy="29850"/>
            </a:xfrm>
            <a:custGeom>
              <a:avLst/>
              <a:gdLst/>
              <a:ahLst/>
              <a:cxnLst/>
              <a:rect l="l" t="t" r="r" b="b"/>
              <a:pathLst>
                <a:path w="3676" h="1194" extrusionOk="0">
                  <a:moveTo>
                    <a:pt x="105" y="1"/>
                  </a:moveTo>
                  <a:cubicBezTo>
                    <a:pt x="1" y="1"/>
                    <a:pt x="1" y="113"/>
                    <a:pt x="1" y="113"/>
                  </a:cubicBezTo>
                  <a:cubicBezTo>
                    <a:pt x="1185" y="433"/>
                    <a:pt x="2379" y="762"/>
                    <a:pt x="3563" y="1194"/>
                  </a:cubicBezTo>
                  <a:cubicBezTo>
                    <a:pt x="3676" y="1194"/>
                    <a:pt x="3676" y="1082"/>
                    <a:pt x="3563" y="1082"/>
                  </a:cubicBezTo>
                  <a:cubicBezTo>
                    <a:pt x="2482" y="649"/>
                    <a:pt x="1298" y="329"/>
                    <a:pt x="105"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3"/>
            <p:cNvSpPr/>
            <p:nvPr/>
          </p:nvSpPr>
          <p:spPr>
            <a:xfrm>
              <a:off x="6057100" y="1093525"/>
              <a:ext cx="164650" cy="55325"/>
            </a:xfrm>
            <a:custGeom>
              <a:avLst/>
              <a:gdLst/>
              <a:ahLst/>
              <a:cxnLst/>
              <a:rect l="l" t="t" r="r" b="b"/>
              <a:pathLst>
                <a:path w="6586" h="2213" extrusionOk="0">
                  <a:moveTo>
                    <a:pt x="26" y="0"/>
                  </a:moveTo>
                  <a:cubicBezTo>
                    <a:pt x="1" y="0"/>
                    <a:pt x="26" y="50"/>
                    <a:pt x="100" y="50"/>
                  </a:cubicBezTo>
                  <a:cubicBezTo>
                    <a:pt x="63" y="13"/>
                    <a:pt x="38" y="0"/>
                    <a:pt x="26" y="0"/>
                  </a:cubicBezTo>
                  <a:close/>
                  <a:moveTo>
                    <a:pt x="100" y="50"/>
                  </a:moveTo>
                  <a:cubicBezTo>
                    <a:pt x="2262" y="803"/>
                    <a:pt x="4424" y="1564"/>
                    <a:pt x="6585" y="2212"/>
                  </a:cubicBezTo>
                  <a:lnTo>
                    <a:pt x="6585" y="2100"/>
                  </a:lnTo>
                  <a:cubicBezTo>
                    <a:pt x="4424" y="1451"/>
                    <a:pt x="2262" y="699"/>
                    <a:pt x="100" y="5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3"/>
            <p:cNvSpPr/>
            <p:nvPr/>
          </p:nvSpPr>
          <p:spPr>
            <a:xfrm>
              <a:off x="6151475" y="1116400"/>
              <a:ext cx="70275" cy="24225"/>
            </a:xfrm>
            <a:custGeom>
              <a:avLst/>
              <a:gdLst/>
              <a:ahLst/>
              <a:cxnLst/>
              <a:rect l="l" t="t" r="r" b="b"/>
              <a:pathLst>
                <a:path w="2811" h="969" extrusionOk="0">
                  <a:moveTo>
                    <a:pt x="104" y="0"/>
                  </a:moveTo>
                  <a:cubicBezTo>
                    <a:pt x="0" y="0"/>
                    <a:pt x="0" y="104"/>
                    <a:pt x="104" y="104"/>
                  </a:cubicBezTo>
                  <a:cubicBezTo>
                    <a:pt x="969" y="432"/>
                    <a:pt x="1833" y="752"/>
                    <a:pt x="2810" y="968"/>
                  </a:cubicBezTo>
                  <a:cubicBezTo>
                    <a:pt x="1833" y="649"/>
                    <a:pt x="969" y="320"/>
                    <a:pt x="104"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3"/>
            <p:cNvSpPr/>
            <p:nvPr/>
          </p:nvSpPr>
          <p:spPr>
            <a:xfrm>
              <a:off x="6037975" y="1100175"/>
              <a:ext cx="202575" cy="64875"/>
            </a:xfrm>
            <a:custGeom>
              <a:avLst/>
              <a:gdLst/>
              <a:ahLst/>
              <a:cxnLst/>
              <a:rect l="l" t="t" r="r" b="b"/>
              <a:pathLst>
                <a:path w="8103" h="2595" extrusionOk="0">
                  <a:moveTo>
                    <a:pt x="105" y="1"/>
                  </a:moveTo>
                  <a:cubicBezTo>
                    <a:pt x="1" y="1"/>
                    <a:pt x="1" y="104"/>
                    <a:pt x="1" y="104"/>
                  </a:cubicBezTo>
                  <a:cubicBezTo>
                    <a:pt x="2699" y="1081"/>
                    <a:pt x="5293" y="1946"/>
                    <a:pt x="7999" y="2595"/>
                  </a:cubicBezTo>
                  <a:cubicBezTo>
                    <a:pt x="8103" y="2595"/>
                    <a:pt x="8103" y="2595"/>
                    <a:pt x="7999" y="2482"/>
                  </a:cubicBezTo>
                  <a:cubicBezTo>
                    <a:pt x="5293" y="1834"/>
                    <a:pt x="2699" y="969"/>
                    <a:pt x="105"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3"/>
            <p:cNvSpPr/>
            <p:nvPr/>
          </p:nvSpPr>
          <p:spPr>
            <a:xfrm>
              <a:off x="6051375" y="1116400"/>
              <a:ext cx="181175" cy="51250"/>
            </a:xfrm>
            <a:custGeom>
              <a:avLst/>
              <a:gdLst/>
              <a:ahLst/>
              <a:cxnLst/>
              <a:rect l="l" t="t" r="r" b="b"/>
              <a:pathLst>
                <a:path w="7247" h="2050" extrusionOk="0">
                  <a:moveTo>
                    <a:pt x="1" y="0"/>
                  </a:moveTo>
                  <a:lnTo>
                    <a:pt x="1" y="104"/>
                  </a:lnTo>
                  <a:cubicBezTo>
                    <a:pt x="2379" y="865"/>
                    <a:pt x="4757" y="1513"/>
                    <a:pt x="7247" y="2049"/>
                  </a:cubicBezTo>
                  <a:lnTo>
                    <a:pt x="7247" y="1946"/>
                  </a:lnTo>
                  <a:cubicBezTo>
                    <a:pt x="4757" y="1401"/>
                    <a:pt x="2379" y="752"/>
                    <a:pt x="1"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3"/>
            <p:cNvSpPr/>
            <p:nvPr/>
          </p:nvSpPr>
          <p:spPr>
            <a:xfrm>
              <a:off x="6010950" y="1054125"/>
              <a:ext cx="254025" cy="137950"/>
            </a:xfrm>
            <a:custGeom>
              <a:avLst/>
              <a:gdLst/>
              <a:ahLst/>
              <a:cxnLst/>
              <a:rect l="l" t="t" r="r" b="b"/>
              <a:pathLst>
                <a:path w="10161" h="5518" extrusionOk="0">
                  <a:moveTo>
                    <a:pt x="1186" y="1"/>
                  </a:moveTo>
                  <a:cubicBezTo>
                    <a:pt x="866" y="1"/>
                    <a:pt x="649" y="217"/>
                    <a:pt x="649" y="546"/>
                  </a:cubicBezTo>
                  <a:cubicBezTo>
                    <a:pt x="969" y="649"/>
                    <a:pt x="1298" y="649"/>
                    <a:pt x="1618" y="762"/>
                  </a:cubicBezTo>
                  <a:cubicBezTo>
                    <a:pt x="2379" y="978"/>
                    <a:pt x="3027" y="1194"/>
                    <a:pt x="3780" y="1410"/>
                  </a:cubicBezTo>
                  <a:cubicBezTo>
                    <a:pt x="4644" y="1730"/>
                    <a:pt x="5405" y="1946"/>
                    <a:pt x="6270" y="2163"/>
                  </a:cubicBezTo>
                  <a:cubicBezTo>
                    <a:pt x="7022" y="2379"/>
                    <a:pt x="7670" y="2595"/>
                    <a:pt x="8431" y="2811"/>
                  </a:cubicBezTo>
                  <a:cubicBezTo>
                    <a:pt x="8648" y="2923"/>
                    <a:pt x="8864" y="2923"/>
                    <a:pt x="9080" y="3027"/>
                  </a:cubicBezTo>
                  <a:lnTo>
                    <a:pt x="9296" y="3027"/>
                  </a:lnTo>
                  <a:cubicBezTo>
                    <a:pt x="9512" y="3140"/>
                    <a:pt x="9616" y="3356"/>
                    <a:pt x="9616" y="3572"/>
                  </a:cubicBezTo>
                  <a:cubicBezTo>
                    <a:pt x="9728" y="3788"/>
                    <a:pt x="9616" y="4004"/>
                    <a:pt x="9616" y="4220"/>
                  </a:cubicBezTo>
                  <a:cubicBezTo>
                    <a:pt x="9512" y="4437"/>
                    <a:pt x="9296" y="5085"/>
                    <a:pt x="8967" y="5085"/>
                  </a:cubicBezTo>
                  <a:lnTo>
                    <a:pt x="8864" y="5085"/>
                  </a:lnTo>
                  <a:cubicBezTo>
                    <a:pt x="8431" y="4869"/>
                    <a:pt x="7999" y="4756"/>
                    <a:pt x="7567" y="4653"/>
                  </a:cubicBezTo>
                  <a:lnTo>
                    <a:pt x="5293" y="4004"/>
                  </a:lnTo>
                  <a:cubicBezTo>
                    <a:pt x="4428" y="3676"/>
                    <a:pt x="3676" y="3459"/>
                    <a:pt x="2811" y="3243"/>
                  </a:cubicBezTo>
                  <a:lnTo>
                    <a:pt x="866" y="2595"/>
                  </a:lnTo>
                  <a:cubicBezTo>
                    <a:pt x="537" y="2595"/>
                    <a:pt x="321" y="2491"/>
                    <a:pt x="1" y="2379"/>
                  </a:cubicBezTo>
                  <a:lnTo>
                    <a:pt x="1" y="2379"/>
                  </a:lnTo>
                  <a:cubicBezTo>
                    <a:pt x="1" y="2595"/>
                    <a:pt x="105" y="2811"/>
                    <a:pt x="433" y="2923"/>
                  </a:cubicBezTo>
                  <a:lnTo>
                    <a:pt x="1946" y="3356"/>
                  </a:lnTo>
                  <a:cubicBezTo>
                    <a:pt x="2811" y="3676"/>
                    <a:pt x="3676" y="3892"/>
                    <a:pt x="4540" y="4108"/>
                  </a:cubicBezTo>
                  <a:cubicBezTo>
                    <a:pt x="5405" y="4437"/>
                    <a:pt x="8864" y="5517"/>
                    <a:pt x="9080" y="5517"/>
                  </a:cubicBezTo>
                  <a:cubicBezTo>
                    <a:pt x="9296" y="5517"/>
                    <a:pt x="9616" y="5085"/>
                    <a:pt x="9728" y="4869"/>
                  </a:cubicBezTo>
                  <a:cubicBezTo>
                    <a:pt x="9945" y="4540"/>
                    <a:pt x="10048" y="4220"/>
                    <a:pt x="10161" y="3788"/>
                  </a:cubicBezTo>
                  <a:cubicBezTo>
                    <a:pt x="10161" y="3459"/>
                    <a:pt x="10161" y="2707"/>
                    <a:pt x="9728" y="2595"/>
                  </a:cubicBezTo>
                  <a:cubicBezTo>
                    <a:pt x="9296" y="2491"/>
                    <a:pt x="8751" y="2275"/>
                    <a:pt x="8319" y="2163"/>
                  </a:cubicBezTo>
                  <a:cubicBezTo>
                    <a:pt x="7567" y="1946"/>
                    <a:pt x="6806" y="1730"/>
                    <a:pt x="5941" y="1514"/>
                  </a:cubicBezTo>
                  <a:cubicBezTo>
                    <a:pt x="5189" y="1194"/>
                    <a:pt x="4324" y="978"/>
                    <a:pt x="3460" y="762"/>
                  </a:cubicBezTo>
                  <a:cubicBezTo>
                    <a:pt x="2811" y="546"/>
                    <a:pt x="2050" y="329"/>
                    <a:pt x="1402" y="113"/>
                  </a:cubicBezTo>
                  <a:lnTo>
                    <a:pt x="1186" y="1"/>
                  </a:lnTo>
                  <a:close/>
                </a:path>
              </a:pathLst>
            </a:custGeom>
            <a:solidFill>
              <a:srgbClr val="C2D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3"/>
            <p:cNvSpPr/>
            <p:nvPr/>
          </p:nvSpPr>
          <p:spPr>
            <a:xfrm>
              <a:off x="6078400" y="1083975"/>
              <a:ext cx="318875" cy="167550"/>
            </a:xfrm>
            <a:custGeom>
              <a:avLst/>
              <a:gdLst/>
              <a:ahLst/>
              <a:cxnLst/>
              <a:rect l="l" t="t" r="r" b="b"/>
              <a:pathLst>
                <a:path w="12755" h="6702" extrusionOk="0">
                  <a:moveTo>
                    <a:pt x="8760" y="0"/>
                  </a:moveTo>
                  <a:cubicBezTo>
                    <a:pt x="8544" y="969"/>
                    <a:pt x="8111" y="1946"/>
                    <a:pt x="7566" y="2698"/>
                  </a:cubicBezTo>
                  <a:cubicBezTo>
                    <a:pt x="7350" y="3026"/>
                    <a:pt x="7247" y="3243"/>
                    <a:pt x="6918" y="3346"/>
                  </a:cubicBezTo>
                  <a:cubicBezTo>
                    <a:pt x="6702" y="3511"/>
                    <a:pt x="6460" y="3565"/>
                    <a:pt x="6204" y="3565"/>
                  </a:cubicBezTo>
                  <a:cubicBezTo>
                    <a:pt x="5947" y="3565"/>
                    <a:pt x="5677" y="3511"/>
                    <a:pt x="5405" y="3459"/>
                  </a:cubicBezTo>
                  <a:cubicBezTo>
                    <a:pt x="5189" y="3459"/>
                    <a:pt x="4972" y="3346"/>
                    <a:pt x="4653" y="3346"/>
                  </a:cubicBezTo>
                  <a:cubicBezTo>
                    <a:pt x="3788" y="3026"/>
                    <a:pt x="2811" y="2810"/>
                    <a:pt x="2059" y="2162"/>
                  </a:cubicBezTo>
                  <a:cubicBezTo>
                    <a:pt x="1946" y="2162"/>
                    <a:pt x="1842" y="2049"/>
                    <a:pt x="1730" y="1946"/>
                  </a:cubicBezTo>
                  <a:cubicBezTo>
                    <a:pt x="1702" y="1915"/>
                    <a:pt x="1666" y="1901"/>
                    <a:pt x="1630" y="1901"/>
                  </a:cubicBezTo>
                  <a:cubicBezTo>
                    <a:pt x="1533" y="1901"/>
                    <a:pt x="1438" y="2004"/>
                    <a:pt x="1514" y="2162"/>
                  </a:cubicBezTo>
                  <a:cubicBezTo>
                    <a:pt x="1514" y="2265"/>
                    <a:pt x="1514" y="2378"/>
                    <a:pt x="1626" y="2482"/>
                  </a:cubicBezTo>
                  <a:cubicBezTo>
                    <a:pt x="1514" y="2482"/>
                    <a:pt x="1298" y="2378"/>
                    <a:pt x="1082" y="2265"/>
                  </a:cubicBezTo>
                  <a:cubicBezTo>
                    <a:pt x="978" y="2162"/>
                    <a:pt x="865" y="2162"/>
                    <a:pt x="762" y="2049"/>
                  </a:cubicBezTo>
                  <a:cubicBezTo>
                    <a:pt x="649" y="2049"/>
                    <a:pt x="433" y="2162"/>
                    <a:pt x="545" y="2265"/>
                  </a:cubicBezTo>
                  <a:cubicBezTo>
                    <a:pt x="545" y="2378"/>
                    <a:pt x="649" y="2482"/>
                    <a:pt x="762" y="2482"/>
                  </a:cubicBezTo>
                  <a:cubicBezTo>
                    <a:pt x="590" y="2482"/>
                    <a:pt x="418" y="2346"/>
                    <a:pt x="299" y="2346"/>
                  </a:cubicBezTo>
                  <a:cubicBezTo>
                    <a:pt x="268" y="2346"/>
                    <a:pt x="240" y="2355"/>
                    <a:pt x="217" y="2378"/>
                  </a:cubicBezTo>
                  <a:cubicBezTo>
                    <a:pt x="1" y="2378"/>
                    <a:pt x="1" y="2594"/>
                    <a:pt x="113" y="2698"/>
                  </a:cubicBezTo>
                  <a:cubicBezTo>
                    <a:pt x="217" y="2810"/>
                    <a:pt x="217" y="2914"/>
                    <a:pt x="329" y="2914"/>
                  </a:cubicBezTo>
                  <a:cubicBezTo>
                    <a:pt x="1" y="2914"/>
                    <a:pt x="1" y="3026"/>
                    <a:pt x="1" y="3243"/>
                  </a:cubicBezTo>
                  <a:cubicBezTo>
                    <a:pt x="113" y="3459"/>
                    <a:pt x="217" y="3562"/>
                    <a:pt x="329" y="3779"/>
                  </a:cubicBezTo>
                  <a:lnTo>
                    <a:pt x="865" y="4323"/>
                  </a:lnTo>
                  <a:cubicBezTo>
                    <a:pt x="1842" y="5292"/>
                    <a:pt x="3243" y="5837"/>
                    <a:pt x="4653" y="6269"/>
                  </a:cubicBezTo>
                  <a:cubicBezTo>
                    <a:pt x="5405" y="6485"/>
                    <a:pt x="6166" y="6701"/>
                    <a:pt x="6918" y="6701"/>
                  </a:cubicBezTo>
                  <a:cubicBezTo>
                    <a:pt x="7783" y="6701"/>
                    <a:pt x="8647" y="6485"/>
                    <a:pt x="9296" y="5940"/>
                  </a:cubicBezTo>
                  <a:cubicBezTo>
                    <a:pt x="10057" y="5292"/>
                    <a:pt x="10593" y="4540"/>
                    <a:pt x="11138" y="3779"/>
                  </a:cubicBezTo>
                  <a:cubicBezTo>
                    <a:pt x="11786" y="3026"/>
                    <a:pt x="12322" y="2265"/>
                    <a:pt x="12754" y="1401"/>
                  </a:cubicBezTo>
                  <a:cubicBezTo>
                    <a:pt x="11457" y="865"/>
                    <a:pt x="10160" y="536"/>
                    <a:pt x="8760"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p:nvPr/>
          </p:nvSpPr>
          <p:spPr>
            <a:xfrm>
              <a:off x="6092025" y="1143400"/>
              <a:ext cx="5425" cy="2625"/>
            </a:xfrm>
            <a:custGeom>
              <a:avLst/>
              <a:gdLst/>
              <a:ahLst/>
              <a:cxnLst/>
              <a:rect l="l" t="t" r="r" b="b"/>
              <a:pathLst>
                <a:path w="217" h="105" extrusionOk="0">
                  <a:moveTo>
                    <a:pt x="0" y="1"/>
                  </a:moveTo>
                  <a:lnTo>
                    <a:pt x="0" y="105"/>
                  </a:lnTo>
                  <a:lnTo>
                    <a:pt x="217" y="105"/>
                  </a:lnTo>
                  <a:cubicBezTo>
                    <a:pt x="104" y="105"/>
                    <a:pt x="0" y="105"/>
                    <a:pt x="0" y="1"/>
                  </a:cubicBezTo>
                  <a:close/>
                </a:path>
              </a:pathLst>
            </a:custGeom>
            <a:solidFill>
              <a:srgbClr val="AA8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3"/>
            <p:cNvSpPr/>
            <p:nvPr/>
          </p:nvSpPr>
          <p:spPr>
            <a:xfrm>
              <a:off x="6092025" y="1143400"/>
              <a:ext cx="13425" cy="10850"/>
            </a:xfrm>
            <a:custGeom>
              <a:avLst/>
              <a:gdLst/>
              <a:ahLst/>
              <a:cxnLst/>
              <a:rect l="l" t="t" r="r" b="b"/>
              <a:pathLst>
                <a:path w="537" h="434" extrusionOk="0">
                  <a:moveTo>
                    <a:pt x="0" y="1"/>
                  </a:moveTo>
                  <a:cubicBezTo>
                    <a:pt x="0" y="104"/>
                    <a:pt x="104" y="105"/>
                    <a:pt x="216" y="105"/>
                  </a:cubicBezTo>
                  <a:lnTo>
                    <a:pt x="216" y="105"/>
                  </a:lnTo>
                  <a:cubicBezTo>
                    <a:pt x="177" y="70"/>
                    <a:pt x="141" y="35"/>
                    <a:pt x="104" y="1"/>
                  </a:cubicBezTo>
                  <a:close/>
                  <a:moveTo>
                    <a:pt x="216" y="105"/>
                  </a:moveTo>
                  <a:cubicBezTo>
                    <a:pt x="216" y="105"/>
                    <a:pt x="216" y="105"/>
                    <a:pt x="216" y="105"/>
                  </a:cubicBezTo>
                  <a:lnTo>
                    <a:pt x="217" y="105"/>
                  </a:lnTo>
                  <a:cubicBezTo>
                    <a:pt x="216" y="105"/>
                    <a:pt x="216" y="105"/>
                    <a:pt x="216" y="105"/>
                  </a:cubicBezTo>
                  <a:close/>
                  <a:moveTo>
                    <a:pt x="0" y="105"/>
                  </a:moveTo>
                  <a:cubicBezTo>
                    <a:pt x="104" y="217"/>
                    <a:pt x="320" y="321"/>
                    <a:pt x="433" y="433"/>
                  </a:cubicBezTo>
                  <a:cubicBezTo>
                    <a:pt x="537" y="433"/>
                    <a:pt x="537" y="433"/>
                    <a:pt x="537" y="321"/>
                  </a:cubicBezTo>
                  <a:cubicBezTo>
                    <a:pt x="391" y="251"/>
                    <a:pt x="296" y="177"/>
                    <a:pt x="216" y="105"/>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p:nvPr/>
          </p:nvSpPr>
          <p:spPr>
            <a:xfrm>
              <a:off x="6081225" y="1154225"/>
              <a:ext cx="5425" cy="2600"/>
            </a:xfrm>
            <a:custGeom>
              <a:avLst/>
              <a:gdLst/>
              <a:ahLst/>
              <a:cxnLst/>
              <a:rect l="l" t="t" r="r" b="b"/>
              <a:pathLst>
                <a:path w="217" h="104" extrusionOk="0">
                  <a:moveTo>
                    <a:pt x="0" y="0"/>
                  </a:moveTo>
                  <a:cubicBezTo>
                    <a:pt x="0" y="104"/>
                    <a:pt x="104" y="104"/>
                    <a:pt x="104" y="104"/>
                  </a:cubicBezTo>
                  <a:lnTo>
                    <a:pt x="216" y="104"/>
                  </a:lnTo>
                  <a:cubicBezTo>
                    <a:pt x="104" y="104"/>
                    <a:pt x="104" y="0"/>
                    <a:pt x="104" y="0"/>
                  </a:cubicBezTo>
                  <a:close/>
                </a:path>
              </a:pathLst>
            </a:custGeom>
            <a:solidFill>
              <a:srgbClr val="B962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3"/>
            <p:cNvSpPr/>
            <p:nvPr/>
          </p:nvSpPr>
          <p:spPr>
            <a:xfrm>
              <a:off x="6083800" y="1154225"/>
              <a:ext cx="10850" cy="10825"/>
            </a:xfrm>
            <a:custGeom>
              <a:avLst/>
              <a:gdLst/>
              <a:ahLst/>
              <a:cxnLst/>
              <a:rect l="l" t="t" r="r" b="b"/>
              <a:pathLst>
                <a:path w="434" h="433" extrusionOk="0">
                  <a:moveTo>
                    <a:pt x="1" y="0"/>
                  </a:moveTo>
                  <a:cubicBezTo>
                    <a:pt x="1" y="0"/>
                    <a:pt x="1" y="104"/>
                    <a:pt x="113" y="104"/>
                  </a:cubicBezTo>
                  <a:lnTo>
                    <a:pt x="113" y="0"/>
                  </a:lnTo>
                  <a:close/>
                  <a:moveTo>
                    <a:pt x="1" y="104"/>
                  </a:moveTo>
                  <a:cubicBezTo>
                    <a:pt x="113" y="216"/>
                    <a:pt x="217" y="320"/>
                    <a:pt x="433" y="433"/>
                  </a:cubicBezTo>
                  <a:lnTo>
                    <a:pt x="433" y="320"/>
                  </a:lnTo>
                  <a:lnTo>
                    <a:pt x="329" y="320"/>
                  </a:lnTo>
                  <a:lnTo>
                    <a:pt x="329" y="216"/>
                  </a:lnTo>
                  <a:lnTo>
                    <a:pt x="217" y="216"/>
                  </a:lnTo>
                  <a:cubicBezTo>
                    <a:pt x="217" y="104"/>
                    <a:pt x="113" y="104"/>
                    <a:pt x="113" y="104"/>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p:nvPr/>
          </p:nvSpPr>
          <p:spPr>
            <a:xfrm>
              <a:off x="6116225" y="1146000"/>
              <a:ext cx="2850" cy="25"/>
            </a:xfrm>
            <a:custGeom>
              <a:avLst/>
              <a:gdLst/>
              <a:ahLst/>
              <a:cxnLst/>
              <a:rect l="l" t="t" r="r" b="b"/>
              <a:pathLst>
                <a:path w="114" h="1" extrusionOk="0">
                  <a:moveTo>
                    <a:pt x="1" y="1"/>
                  </a:moveTo>
                  <a:lnTo>
                    <a:pt x="113" y="1"/>
                  </a:lnTo>
                  <a:lnTo>
                    <a:pt x="113" y="1"/>
                  </a:lnTo>
                  <a:lnTo>
                    <a:pt x="113" y="1"/>
                  </a:lnTo>
                  <a:close/>
                </a:path>
              </a:pathLst>
            </a:custGeom>
            <a:solidFill>
              <a:srgbClr val="B2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3"/>
            <p:cNvSpPr/>
            <p:nvPr/>
          </p:nvSpPr>
          <p:spPr>
            <a:xfrm>
              <a:off x="6116225" y="1143400"/>
              <a:ext cx="2850" cy="2625"/>
            </a:xfrm>
            <a:custGeom>
              <a:avLst/>
              <a:gdLst/>
              <a:ahLst/>
              <a:cxnLst/>
              <a:rect l="l" t="t" r="r" b="b"/>
              <a:pathLst>
                <a:path w="114" h="105" extrusionOk="0">
                  <a:moveTo>
                    <a:pt x="1" y="1"/>
                  </a:moveTo>
                  <a:lnTo>
                    <a:pt x="1" y="105"/>
                  </a:lnTo>
                  <a:lnTo>
                    <a:pt x="113" y="105"/>
                  </a:lnTo>
                  <a:lnTo>
                    <a:pt x="1" y="1"/>
                  </a:ln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6119050" y="1146000"/>
              <a:ext cx="25" cy="25"/>
            </a:xfrm>
            <a:custGeom>
              <a:avLst/>
              <a:gdLst/>
              <a:ahLst/>
              <a:cxnLst/>
              <a:rect l="l" t="t" r="r" b="b"/>
              <a:pathLst>
                <a:path w="1" h="1" extrusionOk="0">
                  <a:moveTo>
                    <a:pt x="0" y="1"/>
                  </a:moveTo>
                  <a:lnTo>
                    <a:pt x="0" y="1"/>
                  </a:lnTo>
                  <a:lnTo>
                    <a:pt x="0" y="1"/>
                  </a:lnTo>
                  <a:lnTo>
                    <a:pt x="0" y="1"/>
                  </a:lnTo>
                  <a:close/>
                </a:path>
              </a:pathLst>
            </a:custGeom>
            <a:solidFill>
              <a:srgbClr val="AA8E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6116225" y="1140600"/>
              <a:ext cx="13650" cy="10825"/>
            </a:xfrm>
            <a:custGeom>
              <a:avLst/>
              <a:gdLst/>
              <a:ahLst/>
              <a:cxnLst/>
              <a:rect l="l" t="t" r="r" b="b"/>
              <a:pathLst>
                <a:path w="546" h="433" extrusionOk="0">
                  <a:moveTo>
                    <a:pt x="113" y="0"/>
                  </a:moveTo>
                  <a:cubicBezTo>
                    <a:pt x="1" y="0"/>
                    <a:pt x="1" y="113"/>
                    <a:pt x="1" y="113"/>
                  </a:cubicBezTo>
                  <a:lnTo>
                    <a:pt x="113" y="217"/>
                  </a:lnTo>
                  <a:cubicBezTo>
                    <a:pt x="113" y="329"/>
                    <a:pt x="329" y="329"/>
                    <a:pt x="433" y="433"/>
                  </a:cubicBezTo>
                  <a:cubicBezTo>
                    <a:pt x="546" y="329"/>
                    <a:pt x="433" y="329"/>
                    <a:pt x="433" y="329"/>
                  </a:cubicBezTo>
                  <a:cubicBezTo>
                    <a:pt x="433" y="329"/>
                    <a:pt x="329" y="217"/>
                    <a:pt x="217" y="217"/>
                  </a:cubicBezTo>
                  <a:lnTo>
                    <a:pt x="217" y="113"/>
                  </a:lnTo>
                  <a:lnTo>
                    <a:pt x="113" y="113"/>
                  </a:lnTo>
                  <a:lnTo>
                    <a:pt x="113" y="0"/>
                  </a:ln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6291975" y="926925"/>
              <a:ext cx="164750" cy="200300"/>
            </a:xfrm>
            <a:custGeom>
              <a:avLst/>
              <a:gdLst/>
              <a:ahLst/>
              <a:cxnLst/>
              <a:rect l="l" t="t" r="r" b="b"/>
              <a:pathLst>
                <a:path w="6590" h="8012" extrusionOk="0">
                  <a:moveTo>
                    <a:pt x="1727" y="1"/>
                  </a:moveTo>
                  <a:cubicBezTo>
                    <a:pt x="1406" y="1"/>
                    <a:pt x="1079" y="35"/>
                    <a:pt x="753" y="117"/>
                  </a:cubicBezTo>
                  <a:cubicBezTo>
                    <a:pt x="753" y="2175"/>
                    <a:pt x="649" y="4224"/>
                    <a:pt x="1" y="6066"/>
                  </a:cubicBezTo>
                  <a:cubicBezTo>
                    <a:pt x="1834" y="7034"/>
                    <a:pt x="3891" y="7683"/>
                    <a:pt x="5941" y="8011"/>
                  </a:cubicBezTo>
                  <a:cubicBezTo>
                    <a:pt x="6589" y="6170"/>
                    <a:pt x="6485" y="4120"/>
                    <a:pt x="5837" y="2391"/>
                  </a:cubicBezTo>
                  <a:cubicBezTo>
                    <a:pt x="5621" y="1959"/>
                    <a:pt x="5292" y="1414"/>
                    <a:pt x="4972" y="1094"/>
                  </a:cubicBezTo>
                  <a:cubicBezTo>
                    <a:pt x="4540" y="662"/>
                    <a:pt x="3891" y="333"/>
                    <a:pt x="3243" y="229"/>
                  </a:cubicBezTo>
                  <a:cubicBezTo>
                    <a:pt x="2770" y="95"/>
                    <a:pt x="2256" y="1"/>
                    <a:pt x="1727" y="1"/>
                  </a:cubicBez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a:off x="6299975" y="1070350"/>
              <a:ext cx="140525" cy="46075"/>
            </a:xfrm>
            <a:custGeom>
              <a:avLst/>
              <a:gdLst/>
              <a:ahLst/>
              <a:cxnLst/>
              <a:rect l="l" t="t" r="r" b="b"/>
              <a:pathLst>
                <a:path w="5621" h="1843" extrusionOk="0">
                  <a:moveTo>
                    <a:pt x="113" y="0"/>
                  </a:moveTo>
                  <a:cubicBezTo>
                    <a:pt x="0" y="0"/>
                    <a:pt x="0" y="113"/>
                    <a:pt x="113" y="217"/>
                  </a:cubicBezTo>
                  <a:cubicBezTo>
                    <a:pt x="1730" y="977"/>
                    <a:pt x="3571" y="1730"/>
                    <a:pt x="5517" y="1842"/>
                  </a:cubicBezTo>
                  <a:cubicBezTo>
                    <a:pt x="5621" y="1842"/>
                    <a:pt x="5621" y="1626"/>
                    <a:pt x="5517" y="1626"/>
                  </a:cubicBezTo>
                  <a:cubicBezTo>
                    <a:pt x="3571" y="1626"/>
                    <a:pt x="1842" y="761"/>
                    <a:pt x="217" y="0"/>
                  </a:cubicBezTo>
                  <a:close/>
                </a:path>
              </a:pathLst>
            </a:custGeom>
            <a:solidFill>
              <a:srgbClr val="A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a:off x="6281175" y="917800"/>
              <a:ext cx="67450" cy="177750"/>
            </a:xfrm>
            <a:custGeom>
              <a:avLst/>
              <a:gdLst/>
              <a:ahLst/>
              <a:cxnLst/>
              <a:rect l="l" t="t" r="r" b="b"/>
              <a:pathLst>
                <a:path w="2698" h="7110" extrusionOk="0">
                  <a:moveTo>
                    <a:pt x="1659" y="0"/>
                  </a:moveTo>
                  <a:cubicBezTo>
                    <a:pt x="1403" y="0"/>
                    <a:pt x="1133" y="54"/>
                    <a:pt x="969" y="162"/>
                  </a:cubicBezTo>
                  <a:cubicBezTo>
                    <a:pt x="969" y="162"/>
                    <a:pt x="865" y="378"/>
                    <a:pt x="752" y="378"/>
                  </a:cubicBezTo>
                  <a:cubicBezTo>
                    <a:pt x="536" y="811"/>
                    <a:pt x="536" y="1131"/>
                    <a:pt x="433" y="1563"/>
                  </a:cubicBezTo>
                  <a:cubicBezTo>
                    <a:pt x="216" y="2756"/>
                    <a:pt x="104" y="3837"/>
                    <a:pt x="104" y="5022"/>
                  </a:cubicBezTo>
                  <a:cubicBezTo>
                    <a:pt x="104" y="5670"/>
                    <a:pt x="0" y="6319"/>
                    <a:pt x="320" y="6863"/>
                  </a:cubicBezTo>
                  <a:cubicBezTo>
                    <a:pt x="320" y="6934"/>
                    <a:pt x="421" y="7109"/>
                    <a:pt x="485" y="7109"/>
                  </a:cubicBezTo>
                  <a:cubicBezTo>
                    <a:pt x="514" y="7109"/>
                    <a:pt x="536" y="7071"/>
                    <a:pt x="536" y="6967"/>
                  </a:cubicBezTo>
                  <a:cubicBezTo>
                    <a:pt x="969" y="5454"/>
                    <a:pt x="2698" y="594"/>
                    <a:pt x="2266" y="162"/>
                  </a:cubicBezTo>
                  <a:cubicBezTo>
                    <a:pt x="2158" y="54"/>
                    <a:pt x="1915" y="0"/>
                    <a:pt x="1659" y="0"/>
                  </a:cubicBezTo>
                  <a:close/>
                </a:path>
              </a:pathLst>
            </a:custGeom>
            <a:solidFill>
              <a:srgbClr val="3F3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6102825" y="902200"/>
              <a:ext cx="118875" cy="135750"/>
            </a:xfrm>
            <a:custGeom>
              <a:avLst/>
              <a:gdLst/>
              <a:ahLst/>
              <a:cxnLst/>
              <a:rect l="l" t="t" r="r" b="b"/>
              <a:pathLst>
                <a:path w="4755" h="5430" extrusionOk="0">
                  <a:moveTo>
                    <a:pt x="4196" y="0"/>
                  </a:moveTo>
                  <a:cubicBezTo>
                    <a:pt x="3903" y="0"/>
                    <a:pt x="3565" y="25"/>
                    <a:pt x="3459" y="25"/>
                  </a:cubicBezTo>
                  <a:cubicBezTo>
                    <a:pt x="3131" y="25"/>
                    <a:pt x="2811" y="138"/>
                    <a:pt x="2482" y="241"/>
                  </a:cubicBezTo>
                  <a:cubicBezTo>
                    <a:pt x="1946" y="570"/>
                    <a:pt x="1402" y="1002"/>
                    <a:pt x="1082" y="1538"/>
                  </a:cubicBezTo>
                  <a:cubicBezTo>
                    <a:pt x="969" y="1755"/>
                    <a:pt x="865" y="1867"/>
                    <a:pt x="753" y="2083"/>
                  </a:cubicBezTo>
                  <a:cubicBezTo>
                    <a:pt x="321" y="3052"/>
                    <a:pt x="1" y="4132"/>
                    <a:pt x="1" y="5213"/>
                  </a:cubicBezTo>
                  <a:lnTo>
                    <a:pt x="1" y="5429"/>
                  </a:lnTo>
                  <a:cubicBezTo>
                    <a:pt x="537" y="4781"/>
                    <a:pt x="865" y="3916"/>
                    <a:pt x="1298" y="3164"/>
                  </a:cubicBezTo>
                  <a:cubicBezTo>
                    <a:pt x="1618" y="2619"/>
                    <a:pt x="2050" y="1971"/>
                    <a:pt x="2595" y="1435"/>
                  </a:cubicBezTo>
                  <a:cubicBezTo>
                    <a:pt x="2915" y="1106"/>
                    <a:pt x="3347" y="674"/>
                    <a:pt x="3892" y="458"/>
                  </a:cubicBezTo>
                  <a:cubicBezTo>
                    <a:pt x="3995" y="458"/>
                    <a:pt x="4428" y="241"/>
                    <a:pt x="4644" y="138"/>
                  </a:cubicBezTo>
                  <a:cubicBezTo>
                    <a:pt x="4754" y="27"/>
                    <a:pt x="4500" y="0"/>
                    <a:pt x="4196" y="0"/>
                  </a:cubicBezTo>
                  <a:close/>
                </a:path>
              </a:pathLst>
            </a:custGeom>
            <a:solidFill>
              <a:srgbClr val="3F3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6197300" y="865000"/>
              <a:ext cx="129725" cy="92975"/>
            </a:xfrm>
            <a:custGeom>
              <a:avLst/>
              <a:gdLst/>
              <a:ahLst/>
              <a:cxnLst/>
              <a:rect l="l" t="t" r="r" b="b"/>
              <a:pathLst>
                <a:path w="5189" h="3719" extrusionOk="0">
                  <a:moveTo>
                    <a:pt x="1730" y="0"/>
                  </a:moveTo>
                  <a:lnTo>
                    <a:pt x="1730" y="0"/>
                  </a:lnTo>
                  <a:cubicBezTo>
                    <a:pt x="1842" y="329"/>
                    <a:pt x="1842" y="865"/>
                    <a:pt x="1513" y="1193"/>
                  </a:cubicBezTo>
                  <a:cubicBezTo>
                    <a:pt x="1297" y="1409"/>
                    <a:pt x="977" y="1513"/>
                    <a:pt x="649" y="1729"/>
                  </a:cubicBezTo>
                  <a:cubicBezTo>
                    <a:pt x="329" y="1842"/>
                    <a:pt x="113" y="2162"/>
                    <a:pt x="0" y="2490"/>
                  </a:cubicBezTo>
                  <a:cubicBezTo>
                    <a:pt x="0" y="2706"/>
                    <a:pt x="113" y="3026"/>
                    <a:pt x="329" y="3243"/>
                  </a:cubicBezTo>
                  <a:cubicBezTo>
                    <a:pt x="433" y="3459"/>
                    <a:pt x="761" y="3571"/>
                    <a:pt x="977" y="3571"/>
                  </a:cubicBezTo>
                  <a:cubicBezTo>
                    <a:pt x="1250" y="3671"/>
                    <a:pt x="1541" y="3718"/>
                    <a:pt x="1834" y="3718"/>
                  </a:cubicBezTo>
                  <a:cubicBezTo>
                    <a:pt x="2813" y="3718"/>
                    <a:pt x="3825" y="3186"/>
                    <a:pt x="4324" y="2274"/>
                  </a:cubicBezTo>
                  <a:cubicBezTo>
                    <a:pt x="4324" y="1513"/>
                    <a:pt x="4652" y="649"/>
                    <a:pt x="5188" y="113"/>
                  </a:cubicBezTo>
                  <a:lnTo>
                    <a:pt x="5188" y="113"/>
                  </a:lnTo>
                  <a:cubicBezTo>
                    <a:pt x="4868" y="216"/>
                    <a:pt x="4540" y="216"/>
                    <a:pt x="4220" y="329"/>
                  </a:cubicBezTo>
                  <a:cubicBezTo>
                    <a:pt x="4045" y="378"/>
                    <a:pt x="3858" y="399"/>
                    <a:pt x="3666" y="399"/>
                  </a:cubicBezTo>
                  <a:cubicBezTo>
                    <a:pt x="3024" y="399"/>
                    <a:pt x="2315" y="166"/>
                    <a:pt x="1730"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6305375" y="873200"/>
              <a:ext cx="16225" cy="37850"/>
            </a:xfrm>
            <a:custGeom>
              <a:avLst/>
              <a:gdLst/>
              <a:ahLst/>
              <a:cxnLst/>
              <a:rect l="l" t="t" r="r" b="b"/>
              <a:pathLst>
                <a:path w="649" h="1514" extrusionOk="0">
                  <a:moveTo>
                    <a:pt x="649" y="1"/>
                  </a:moveTo>
                  <a:cubicBezTo>
                    <a:pt x="329" y="433"/>
                    <a:pt x="113" y="753"/>
                    <a:pt x="1" y="1514"/>
                  </a:cubicBezTo>
                  <a:cubicBezTo>
                    <a:pt x="113" y="969"/>
                    <a:pt x="329" y="433"/>
                    <a:pt x="649" y="1"/>
                  </a:cubicBezTo>
                  <a:close/>
                </a:path>
              </a:pathLst>
            </a:custGeom>
            <a:solidFill>
              <a:srgbClr val="CFA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6254150" y="873200"/>
              <a:ext cx="67475" cy="37850"/>
            </a:xfrm>
            <a:custGeom>
              <a:avLst/>
              <a:gdLst/>
              <a:ahLst/>
              <a:cxnLst/>
              <a:rect l="l" t="t" r="r" b="b"/>
              <a:pathLst>
                <a:path w="2699" h="1514" extrusionOk="0">
                  <a:moveTo>
                    <a:pt x="2698" y="1"/>
                  </a:moveTo>
                  <a:lnTo>
                    <a:pt x="2698" y="1"/>
                  </a:lnTo>
                  <a:cubicBezTo>
                    <a:pt x="2266" y="217"/>
                    <a:pt x="1833" y="321"/>
                    <a:pt x="1297" y="321"/>
                  </a:cubicBezTo>
                  <a:cubicBezTo>
                    <a:pt x="865" y="321"/>
                    <a:pt x="433" y="217"/>
                    <a:pt x="1" y="1"/>
                  </a:cubicBezTo>
                  <a:lnTo>
                    <a:pt x="1" y="1"/>
                  </a:lnTo>
                  <a:cubicBezTo>
                    <a:pt x="433" y="217"/>
                    <a:pt x="753" y="321"/>
                    <a:pt x="1081" y="537"/>
                  </a:cubicBezTo>
                  <a:cubicBezTo>
                    <a:pt x="1514" y="753"/>
                    <a:pt x="1946" y="1081"/>
                    <a:pt x="2050" y="1514"/>
                  </a:cubicBezTo>
                  <a:cubicBezTo>
                    <a:pt x="2162" y="969"/>
                    <a:pt x="2378" y="433"/>
                    <a:pt x="2698" y="1"/>
                  </a:cubicBezTo>
                  <a:close/>
                </a:path>
              </a:pathLst>
            </a:custGeom>
            <a:solidFill>
              <a:srgbClr val="C48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6075800" y="1010900"/>
              <a:ext cx="197175" cy="100100"/>
            </a:xfrm>
            <a:custGeom>
              <a:avLst/>
              <a:gdLst/>
              <a:ahLst/>
              <a:cxnLst/>
              <a:rect l="l" t="t" r="r" b="b"/>
              <a:pathLst>
                <a:path w="7887" h="4004" extrusionOk="0">
                  <a:moveTo>
                    <a:pt x="433" y="1"/>
                  </a:moveTo>
                  <a:lnTo>
                    <a:pt x="321" y="433"/>
                  </a:lnTo>
                  <a:lnTo>
                    <a:pt x="433" y="545"/>
                  </a:lnTo>
                  <a:lnTo>
                    <a:pt x="217" y="649"/>
                  </a:lnTo>
                  <a:lnTo>
                    <a:pt x="105" y="1298"/>
                  </a:lnTo>
                  <a:lnTo>
                    <a:pt x="537" y="1514"/>
                  </a:lnTo>
                  <a:lnTo>
                    <a:pt x="1" y="1514"/>
                  </a:lnTo>
                  <a:lnTo>
                    <a:pt x="1" y="1730"/>
                  </a:lnTo>
                  <a:lnTo>
                    <a:pt x="7134" y="4004"/>
                  </a:lnTo>
                  <a:cubicBezTo>
                    <a:pt x="7134" y="4004"/>
                    <a:pt x="7887" y="2491"/>
                    <a:pt x="7238" y="2058"/>
                  </a:cubicBezTo>
                  <a:lnTo>
                    <a:pt x="4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6092025" y="1024525"/>
              <a:ext cx="70275" cy="21625"/>
            </a:xfrm>
            <a:custGeom>
              <a:avLst/>
              <a:gdLst/>
              <a:ahLst/>
              <a:cxnLst/>
              <a:rect l="l" t="t" r="r" b="b"/>
              <a:pathLst>
                <a:path w="2811" h="865" extrusionOk="0">
                  <a:moveTo>
                    <a:pt x="0" y="0"/>
                  </a:moveTo>
                  <a:lnTo>
                    <a:pt x="0" y="0"/>
                  </a:lnTo>
                  <a:cubicBezTo>
                    <a:pt x="969" y="320"/>
                    <a:pt x="1834" y="536"/>
                    <a:pt x="2811" y="865"/>
                  </a:cubicBezTo>
                  <a:cubicBezTo>
                    <a:pt x="1834" y="536"/>
                    <a:pt x="969" y="216"/>
                    <a:pt x="0"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6105425" y="1032525"/>
              <a:ext cx="132525" cy="48650"/>
            </a:xfrm>
            <a:custGeom>
              <a:avLst/>
              <a:gdLst/>
              <a:ahLst/>
              <a:cxnLst/>
              <a:rect l="l" t="t" r="r" b="b"/>
              <a:pathLst>
                <a:path w="5301" h="1946" extrusionOk="0">
                  <a:moveTo>
                    <a:pt x="113" y="0"/>
                  </a:moveTo>
                  <a:cubicBezTo>
                    <a:pt x="1" y="0"/>
                    <a:pt x="1" y="113"/>
                    <a:pt x="1" y="113"/>
                  </a:cubicBezTo>
                  <a:cubicBezTo>
                    <a:pt x="1730" y="761"/>
                    <a:pt x="3459" y="1410"/>
                    <a:pt x="5188" y="1946"/>
                  </a:cubicBezTo>
                  <a:cubicBezTo>
                    <a:pt x="5301" y="1946"/>
                    <a:pt x="5301" y="1946"/>
                    <a:pt x="5188" y="1842"/>
                  </a:cubicBezTo>
                  <a:cubicBezTo>
                    <a:pt x="3459" y="1297"/>
                    <a:pt x="1730" y="649"/>
                    <a:pt x="113"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6181075" y="1054125"/>
              <a:ext cx="56875" cy="21650"/>
            </a:xfrm>
            <a:custGeom>
              <a:avLst/>
              <a:gdLst/>
              <a:ahLst/>
              <a:cxnLst/>
              <a:rect l="l" t="t" r="r" b="b"/>
              <a:pathLst>
                <a:path w="2275" h="866" extrusionOk="0">
                  <a:moveTo>
                    <a:pt x="113" y="1"/>
                  </a:moveTo>
                  <a:cubicBezTo>
                    <a:pt x="1" y="1"/>
                    <a:pt x="1" y="1"/>
                    <a:pt x="1" y="113"/>
                  </a:cubicBezTo>
                  <a:cubicBezTo>
                    <a:pt x="762" y="329"/>
                    <a:pt x="1410" y="649"/>
                    <a:pt x="2162" y="866"/>
                  </a:cubicBezTo>
                  <a:cubicBezTo>
                    <a:pt x="2275" y="866"/>
                    <a:pt x="2275" y="762"/>
                    <a:pt x="2162" y="762"/>
                  </a:cubicBezTo>
                  <a:cubicBezTo>
                    <a:pt x="1514" y="546"/>
                    <a:pt x="762" y="217"/>
                    <a:pt x="113"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6089525" y="1039475"/>
              <a:ext cx="161825" cy="57925"/>
            </a:xfrm>
            <a:custGeom>
              <a:avLst/>
              <a:gdLst/>
              <a:ahLst/>
              <a:cxnLst/>
              <a:rect l="l" t="t" r="r" b="b"/>
              <a:pathLst>
                <a:path w="6473" h="2317" extrusionOk="0">
                  <a:moveTo>
                    <a:pt x="26" y="1"/>
                  </a:moveTo>
                  <a:cubicBezTo>
                    <a:pt x="1" y="1"/>
                    <a:pt x="26" y="51"/>
                    <a:pt x="100" y="51"/>
                  </a:cubicBezTo>
                  <a:cubicBezTo>
                    <a:pt x="63" y="13"/>
                    <a:pt x="38" y="1"/>
                    <a:pt x="26" y="1"/>
                  </a:cubicBezTo>
                  <a:close/>
                  <a:moveTo>
                    <a:pt x="101" y="51"/>
                  </a:moveTo>
                  <a:lnTo>
                    <a:pt x="101" y="51"/>
                  </a:lnTo>
                  <a:cubicBezTo>
                    <a:pt x="2150" y="916"/>
                    <a:pt x="4208" y="1668"/>
                    <a:pt x="6369" y="2316"/>
                  </a:cubicBezTo>
                  <a:cubicBezTo>
                    <a:pt x="6473" y="2316"/>
                    <a:pt x="6473" y="2212"/>
                    <a:pt x="6473" y="2212"/>
                  </a:cubicBezTo>
                  <a:cubicBezTo>
                    <a:pt x="4312" y="1564"/>
                    <a:pt x="2150" y="916"/>
                    <a:pt x="101" y="5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6100025" y="1054125"/>
              <a:ext cx="143350" cy="43275"/>
            </a:xfrm>
            <a:custGeom>
              <a:avLst/>
              <a:gdLst/>
              <a:ahLst/>
              <a:cxnLst/>
              <a:rect l="l" t="t" r="r" b="b"/>
              <a:pathLst>
                <a:path w="5734" h="1731" extrusionOk="0">
                  <a:moveTo>
                    <a:pt x="113" y="1"/>
                  </a:moveTo>
                  <a:cubicBezTo>
                    <a:pt x="0" y="1"/>
                    <a:pt x="0" y="113"/>
                    <a:pt x="0" y="113"/>
                  </a:cubicBezTo>
                  <a:cubicBezTo>
                    <a:pt x="1946" y="762"/>
                    <a:pt x="3788" y="1298"/>
                    <a:pt x="5733" y="1730"/>
                  </a:cubicBezTo>
                  <a:cubicBezTo>
                    <a:pt x="3891" y="1194"/>
                    <a:pt x="1946" y="649"/>
                    <a:pt x="113"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6067600" y="999425"/>
              <a:ext cx="205375" cy="119800"/>
            </a:xfrm>
            <a:custGeom>
              <a:avLst/>
              <a:gdLst/>
              <a:ahLst/>
              <a:cxnLst/>
              <a:rect l="l" t="t" r="r" b="b"/>
              <a:pathLst>
                <a:path w="8215" h="4792" extrusionOk="0">
                  <a:moveTo>
                    <a:pt x="863" y="0"/>
                  </a:moveTo>
                  <a:cubicBezTo>
                    <a:pt x="691" y="0"/>
                    <a:pt x="545" y="178"/>
                    <a:pt x="545" y="356"/>
                  </a:cubicBezTo>
                  <a:cubicBezTo>
                    <a:pt x="865" y="460"/>
                    <a:pt x="1081" y="572"/>
                    <a:pt x="1410" y="676"/>
                  </a:cubicBezTo>
                  <a:cubicBezTo>
                    <a:pt x="1946" y="892"/>
                    <a:pt x="2491" y="1004"/>
                    <a:pt x="3027" y="1220"/>
                  </a:cubicBezTo>
                  <a:cubicBezTo>
                    <a:pt x="3675" y="1437"/>
                    <a:pt x="4436" y="1653"/>
                    <a:pt x="5085" y="1869"/>
                  </a:cubicBezTo>
                  <a:cubicBezTo>
                    <a:pt x="5621" y="2085"/>
                    <a:pt x="6165" y="2189"/>
                    <a:pt x="6701" y="2405"/>
                  </a:cubicBezTo>
                  <a:cubicBezTo>
                    <a:pt x="6918" y="2517"/>
                    <a:pt x="7134" y="2517"/>
                    <a:pt x="7246" y="2621"/>
                  </a:cubicBezTo>
                  <a:lnTo>
                    <a:pt x="7462" y="2621"/>
                  </a:lnTo>
                  <a:cubicBezTo>
                    <a:pt x="7679" y="2734"/>
                    <a:pt x="7679" y="2837"/>
                    <a:pt x="7679" y="3054"/>
                  </a:cubicBezTo>
                  <a:cubicBezTo>
                    <a:pt x="7782" y="3270"/>
                    <a:pt x="7679" y="3486"/>
                    <a:pt x="7679" y="3598"/>
                  </a:cubicBezTo>
                  <a:cubicBezTo>
                    <a:pt x="7566" y="3814"/>
                    <a:pt x="7350" y="4463"/>
                    <a:pt x="7134" y="4463"/>
                  </a:cubicBezTo>
                  <a:lnTo>
                    <a:pt x="7134" y="4351"/>
                  </a:lnTo>
                  <a:cubicBezTo>
                    <a:pt x="6701" y="4247"/>
                    <a:pt x="6382" y="4134"/>
                    <a:pt x="6053" y="4031"/>
                  </a:cubicBezTo>
                  <a:cubicBezTo>
                    <a:pt x="5404" y="3814"/>
                    <a:pt x="4868" y="3702"/>
                    <a:pt x="4220" y="3486"/>
                  </a:cubicBezTo>
                  <a:lnTo>
                    <a:pt x="2274" y="2837"/>
                  </a:lnTo>
                  <a:cubicBezTo>
                    <a:pt x="1730" y="2621"/>
                    <a:pt x="1194" y="2517"/>
                    <a:pt x="761" y="2301"/>
                  </a:cubicBezTo>
                  <a:cubicBezTo>
                    <a:pt x="545" y="2189"/>
                    <a:pt x="329" y="2189"/>
                    <a:pt x="113" y="2085"/>
                  </a:cubicBezTo>
                  <a:lnTo>
                    <a:pt x="113" y="2085"/>
                  </a:lnTo>
                  <a:cubicBezTo>
                    <a:pt x="0" y="2301"/>
                    <a:pt x="113" y="2517"/>
                    <a:pt x="329" y="2621"/>
                  </a:cubicBezTo>
                  <a:lnTo>
                    <a:pt x="1626" y="2950"/>
                  </a:lnTo>
                  <a:cubicBezTo>
                    <a:pt x="2274" y="3166"/>
                    <a:pt x="2923" y="3382"/>
                    <a:pt x="3675" y="3702"/>
                  </a:cubicBezTo>
                  <a:cubicBezTo>
                    <a:pt x="4289" y="3906"/>
                    <a:pt x="6836" y="4792"/>
                    <a:pt x="7205" y="4792"/>
                  </a:cubicBezTo>
                  <a:cubicBezTo>
                    <a:pt x="7226" y="4792"/>
                    <a:pt x="7240" y="4789"/>
                    <a:pt x="7246" y="4783"/>
                  </a:cubicBezTo>
                  <a:cubicBezTo>
                    <a:pt x="7462" y="4783"/>
                    <a:pt x="7679" y="4463"/>
                    <a:pt x="7782" y="4247"/>
                  </a:cubicBezTo>
                  <a:lnTo>
                    <a:pt x="8111" y="3270"/>
                  </a:lnTo>
                  <a:cubicBezTo>
                    <a:pt x="8111" y="2950"/>
                    <a:pt x="8215" y="2301"/>
                    <a:pt x="7782" y="2189"/>
                  </a:cubicBezTo>
                  <a:cubicBezTo>
                    <a:pt x="7462" y="2085"/>
                    <a:pt x="7030" y="1973"/>
                    <a:pt x="6701" y="1869"/>
                  </a:cubicBezTo>
                  <a:cubicBezTo>
                    <a:pt x="6053" y="1653"/>
                    <a:pt x="5404" y="1437"/>
                    <a:pt x="4868" y="1220"/>
                  </a:cubicBezTo>
                  <a:cubicBezTo>
                    <a:pt x="4108" y="1004"/>
                    <a:pt x="3459" y="788"/>
                    <a:pt x="2811" y="572"/>
                  </a:cubicBezTo>
                  <a:cubicBezTo>
                    <a:pt x="2274" y="356"/>
                    <a:pt x="1730" y="243"/>
                    <a:pt x="1194" y="27"/>
                  </a:cubicBezTo>
                  <a:lnTo>
                    <a:pt x="977" y="27"/>
                  </a:lnTo>
                  <a:cubicBezTo>
                    <a:pt x="939" y="9"/>
                    <a:pt x="900" y="0"/>
                    <a:pt x="863" y="0"/>
                  </a:cubicBezTo>
                  <a:close/>
                </a:path>
              </a:pathLst>
            </a:custGeom>
            <a:solidFill>
              <a:srgbClr val="6F7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6078400" y="946050"/>
              <a:ext cx="199975" cy="100100"/>
            </a:xfrm>
            <a:custGeom>
              <a:avLst/>
              <a:gdLst/>
              <a:ahLst/>
              <a:cxnLst/>
              <a:rect l="l" t="t" r="r" b="b"/>
              <a:pathLst>
                <a:path w="7999" h="4004" extrusionOk="0">
                  <a:moveTo>
                    <a:pt x="433" y="1"/>
                  </a:moveTo>
                  <a:lnTo>
                    <a:pt x="329" y="433"/>
                  </a:lnTo>
                  <a:lnTo>
                    <a:pt x="545" y="545"/>
                  </a:lnTo>
                  <a:lnTo>
                    <a:pt x="329" y="649"/>
                  </a:lnTo>
                  <a:lnTo>
                    <a:pt x="113" y="1298"/>
                  </a:lnTo>
                  <a:lnTo>
                    <a:pt x="545" y="1514"/>
                  </a:lnTo>
                  <a:lnTo>
                    <a:pt x="1" y="1514"/>
                  </a:lnTo>
                  <a:lnTo>
                    <a:pt x="1" y="1730"/>
                  </a:lnTo>
                  <a:lnTo>
                    <a:pt x="7134" y="4004"/>
                  </a:lnTo>
                  <a:cubicBezTo>
                    <a:pt x="7134" y="4004"/>
                    <a:pt x="7999" y="2491"/>
                    <a:pt x="7350" y="2058"/>
                  </a:cubicBezTo>
                  <a:lnTo>
                    <a:pt x="4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3"/>
            <p:cNvSpPr/>
            <p:nvPr/>
          </p:nvSpPr>
          <p:spPr>
            <a:xfrm>
              <a:off x="6094625" y="959675"/>
              <a:ext cx="73075" cy="22800"/>
            </a:xfrm>
            <a:custGeom>
              <a:avLst/>
              <a:gdLst/>
              <a:ahLst/>
              <a:cxnLst/>
              <a:rect l="l" t="t" r="r" b="b"/>
              <a:pathLst>
                <a:path w="2923" h="912" extrusionOk="0">
                  <a:moveTo>
                    <a:pt x="0" y="0"/>
                  </a:moveTo>
                  <a:lnTo>
                    <a:pt x="0" y="0"/>
                  </a:lnTo>
                  <a:cubicBezTo>
                    <a:pt x="977" y="320"/>
                    <a:pt x="1946" y="536"/>
                    <a:pt x="2810" y="865"/>
                  </a:cubicBezTo>
                  <a:cubicBezTo>
                    <a:pt x="2848" y="900"/>
                    <a:pt x="2873" y="911"/>
                    <a:pt x="2889" y="911"/>
                  </a:cubicBezTo>
                  <a:cubicBezTo>
                    <a:pt x="2923" y="911"/>
                    <a:pt x="2923" y="865"/>
                    <a:pt x="2923" y="865"/>
                  </a:cubicBezTo>
                  <a:cubicBezTo>
                    <a:pt x="1946" y="536"/>
                    <a:pt x="977" y="216"/>
                    <a:pt x="0"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p:nvPr/>
          </p:nvSpPr>
          <p:spPr>
            <a:xfrm>
              <a:off x="6110825" y="967675"/>
              <a:ext cx="129725" cy="48650"/>
            </a:xfrm>
            <a:custGeom>
              <a:avLst/>
              <a:gdLst/>
              <a:ahLst/>
              <a:cxnLst/>
              <a:rect l="l" t="t" r="r" b="b"/>
              <a:pathLst>
                <a:path w="5189" h="1946" extrusionOk="0">
                  <a:moveTo>
                    <a:pt x="1" y="0"/>
                  </a:moveTo>
                  <a:lnTo>
                    <a:pt x="1" y="113"/>
                  </a:lnTo>
                  <a:cubicBezTo>
                    <a:pt x="1730" y="761"/>
                    <a:pt x="3459" y="1410"/>
                    <a:pt x="5189" y="1946"/>
                  </a:cubicBezTo>
                  <a:lnTo>
                    <a:pt x="5189" y="1842"/>
                  </a:lnTo>
                  <a:cubicBezTo>
                    <a:pt x="3459" y="1297"/>
                    <a:pt x="1730" y="649"/>
                    <a:pt x="1"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6186475" y="989275"/>
              <a:ext cx="54075" cy="21650"/>
            </a:xfrm>
            <a:custGeom>
              <a:avLst/>
              <a:gdLst/>
              <a:ahLst/>
              <a:cxnLst/>
              <a:rect l="l" t="t" r="r" b="b"/>
              <a:pathLst>
                <a:path w="2163" h="866" extrusionOk="0">
                  <a:moveTo>
                    <a:pt x="1" y="1"/>
                  </a:moveTo>
                  <a:lnTo>
                    <a:pt x="1" y="113"/>
                  </a:lnTo>
                  <a:cubicBezTo>
                    <a:pt x="649" y="329"/>
                    <a:pt x="1410" y="649"/>
                    <a:pt x="2163" y="866"/>
                  </a:cubicBezTo>
                  <a:lnTo>
                    <a:pt x="2163" y="762"/>
                  </a:lnTo>
                  <a:cubicBezTo>
                    <a:pt x="1410" y="546"/>
                    <a:pt x="762" y="217"/>
                    <a:pt x="1"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6094625" y="975875"/>
              <a:ext cx="162150" cy="56675"/>
            </a:xfrm>
            <a:custGeom>
              <a:avLst/>
              <a:gdLst/>
              <a:ahLst/>
              <a:cxnLst/>
              <a:rect l="l" t="t" r="r" b="b"/>
              <a:pathLst>
                <a:path w="6486" h="2267" extrusionOk="0">
                  <a:moveTo>
                    <a:pt x="0" y="1"/>
                  </a:moveTo>
                  <a:lnTo>
                    <a:pt x="0" y="1"/>
                  </a:lnTo>
                  <a:cubicBezTo>
                    <a:pt x="2058" y="865"/>
                    <a:pt x="4220" y="1618"/>
                    <a:pt x="6381" y="2266"/>
                  </a:cubicBezTo>
                  <a:cubicBezTo>
                    <a:pt x="6381" y="2266"/>
                    <a:pt x="6485" y="2162"/>
                    <a:pt x="6381" y="2162"/>
                  </a:cubicBezTo>
                  <a:cubicBezTo>
                    <a:pt x="4220" y="1514"/>
                    <a:pt x="2162" y="753"/>
                    <a:pt x="0"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6102825" y="989275"/>
              <a:ext cx="145950" cy="43275"/>
            </a:xfrm>
            <a:custGeom>
              <a:avLst/>
              <a:gdLst/>
              <a:ahLst/>
              <a:cxnLst/>
              <a:rect l="l" t="t" r="r" b="b"/>
              <a:pathLst>
                <a:path w="5838" h="1731" extrusionOk="0">
                  <a:moveTo>
                    <a:pt x="105" y="1"/>
                  </a:moveTo>
                  <a:cubicBezTo>
                    <a:pt x="105" y="1"/>
                    <a:pt x="1" y="113"/>
                    <a:pt x="105" y="113"/>
                  </a:cubicBezTo>
                  <a:cubicBezTo>
                    <a:pt x="1946" y="762"/>
                    <a:pt x="3892" y="1298"/>
                    <a:pt x="5837" y="1730"/>
                  </a:cubicBezTo>
                  <a:cubicBezTo>
                    <a:pt x="3892" y="1194"/>
                    <a:pt x="1946" y="649"/>
                    <a:pt x="105"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6073000" y="934575"/>
              <a:ext cx="202800" cy="119575"/>
            </a:xfrm>
            <a:custGeom>
              <a:avLst/>
              <a:gdLst/>
              <a:ahLst/>
              <a:cxnLst/>
              <a:rect l="l" t="t" r="r" b="b"/>
              <a:pathLst>
                <a:path w="8112" h="4783" extrusionOk="0">
                  <a:moveTo>
                    <a:pt x="863" y="0"/>
                  </a:moveTo>
                  <a:cubicBezTo>
                    <a:pt x="691" y="0"/>
                    <a:pt x="545" y="178"/>
                    <a:pt x="545" y="356"/>
                  </a:cubicBezTo>
                  <a:cubicBezTo>
                    <a:pt x="761" y="460"/>
                    <a:pt x="1081" y="572"/>
                    <a:pt x="1298" y="676"/>
                  </a:cubicBezTo>
                  <a:cubicBezTo>
                    <a:pt x="1842" y="892"/>
                    <a:pt x="2491" y="1004"/>
                    <a:pt x="3027" y="1220"/>
                  </a:cubicBezTo>
                  <a:lnTo>
                    <a:pt x="4972" y="1869"/>
                  </a:lnTo>
                  <a:cubicBezTo>
                    <a:pt x="5517" y="2085"/>
                    <a:pt x="6166" y="2189"/>
                    <a:pt x="6702" y="2405"/>
                  </a:cubicBezTo>
                  <a:cubicBezTo>
                    <a:pt x="6918" y="2517"/>
                    <a:pt x="7030" y="2517"/>
                    <a:pt x="7246" y="2621"/>
                  </a:cubicBezTo>
                  <a:lnTo>
                    <a:pt x="7350" y="2621"/>
                  </a:lnTo>
                  <a:cubicBezTo>
                    <a:pt x="7566" y="2734"/>
                    <a:pt x="7679" y="2837"/>
                    <a:pt x="7679" y="3054"/>
                  </a:cubicBezTo>
                  <a:cubicBezTo>
                    <a:pt x="7679" y="3270"/>
                    <a:pt x="7679" y="3486"/>
                    <a:pt x="7566" y="3598"/>
                  </a:cubicBezTo>
                  <a:cubicBezTo>
                    <a:pt x="7566" y="3814"/>
                    <a:pt x="7350" y="4463"/>
                    <a:pt x="7134" y="4463"/>
                  </a:cubicBezTo>
                  <a:cubicBezTo>
                    <a:pt x="7030" y="4463"/>
                    <a:pt x="7030" y="4351"/>
                    <a:pt x="7030" y="4351"/>
                  </a:cubicBezTo>
                  <a:cubicBezTo>
                    <a:pt x="6702" y="4247"/>
                    <a:pt x="6382" y="4134"/>
                    <a:pt x="5949" y="4031"/>
                  </a:cubicBezTo>
                  <a:cubicBezTo>
                    <a:pt x="5405" y="3814"/>
                    <a:pt x="4756" y="3702"/>
                    <a:pt x="4220" y="3486"/>
                  </a:cubicBezTo>
                  <a:lnTo>
                    <a:pt x="2275" y="2837"/>
                  </a:lnTo>
                  <a:cubicBezTo>
                    <a:pt x="1730" y="2621"/>
                    <a:pt x="1194" y="2517"/>
                    <a:pt x="649" y="2301"/>
                  </a:cubicBezTo>
                  <a:cubicBezTo>
                    <a:pt x="433" y="2189"/>
                    <a:pt x="217" y="2189"/>
                    <a:pt x="1" y="2085"/>
                  </a:cubicBezTo>
                  <a:lnTo>
                    <a:pt x="1" y="2085"/>
                  </a:lnTo>
                  <a:cubicBezTo>
                    <a:pt x="1" y="2301"/>
                    <a:pt x="113" y="2517"/>
                    <a:pt x="329" y="2621"/>
                  </a:cubicBezTo>
                  <a:lnTo>
                    <a:pt x="1514" y="2950"/>
                  </a:lnTo>
                  <a:cubicBezTo>
                    <a:pt x="2162" y="3166"/>
                    <a:pt x="2923" y="3382"/>
                    <a:pt x="3572" y="3598"/>
                  </a:cubicBezTo>
                  <a:cubicBezTo>
                    <a:pt x="4220" y="3918"/>
                    <a:pt x="7030" y="4783"/>
                    <a:pt x="7134" y="4783"/>
                  </a:cubicBezTo>
                  <a:cubicBezTo>
                    <a:pt x="7463" y="4783"/>
                    <a:pt x="7566" y="4463"/>
                    <a:pt x="7679" y="4247"/>
                  </a:cubicBezTo>
                  <a:cubicBezTo>
                    <a:pt x="7895" y="3918"/>
                    <a:pt x="7999" y="3598"/>
                    <a:pt x="7999" y="3270"/>
                  </a:cubicBezTo>
                  <a:cubicBezTo>
                    <a:pt x="8111" y="2950"/>
                    <a:pt x="8111" y="2301"/>
                    <a:pt x="7782" y="2189"/>
                  </a:cubicBezTo>
                  <a:cubicBezTo>
                    <a:pt x="7350" y="2085"/>
                    <a:pt x="7030" y="1973"/>
                    <a:pt x="6598" y="1869"/>
                  </a:cubicBezTo>
                  <a:cubicBezTo>
                    <a:pt x="6053" y="1653"/>
                    <a:pt x="5405" y="1437"/>
                    <a:pt x="4756" y="1220"/>
                  </a:cubicBezTo>
                  <a:lnTo>
                    <a:pt x="2811" y="572"/>
                  </a:lnTo>
                  <a:cubicBezTo>
                    <a:pt x="2275" y="356"/>
                    <a:pt x="1730" y="243"/>
                    <a:pt x="1194" y="27"/>
                  </a:cubicBezTo>
                  <a:lnTo>
                    <a:pt x="978" y="27"/>
                  </a:lnTo>
                  <a:cubicBezTo>
                    <a:pt x="939" y="9"/>
                    <a:pt x="901" y="0"/>
                    <a:pt x="863" y="0"/>
                  </a:cubicBezTo>
                  <a:close/>
                </a:path>
              </a:pathLst>
            </a:custGeom>
            <a:solidFill>
              <a:srgbClr val="E8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6097425" y="884000"/>
              <a:ext cx="199975" cy="99900"/>
            </a:xfrm>
            <a:custGeom>
              <a:avLst/>
              <a:gdLst/>
              <a:ahLst/>
              <a:cxnLst/>
              <a:rect l="l" t="t" r="r" b="b"/>
              <a:pathLst>
                <a:path w="7999" h="3996" extrusionOk="0">
                  <a:moveTo>
                    <a:pt x="433" y="1"/>
                  </a:moveTo>
                  <a:lnTo>
                    <a:pt x="321" y="433"/>
                  </a:lnTo>
                  <a:lnTo>
                    <a:pt x="537" y="537"/>
                  </a:lnTo>
                  <a:lnTo>
                    <a:pt x="321" y="649"/>
                  </a:lnTo>
                  <a:lnTo>
                    <a:pt x="104" y="1298"/>
                  </a:lnTo>
                  <a:lnTo>
                    <a:pt x="537" y="1402"/>
                  </a:lnTo>
                  <a:lnTo>
                    <a:pt x="104" y="1514"/>
                  </a:lnTo>
                  <a:lnTo>
                    <a:pt x="1" y="1730"/>
                  </a:lnTo>
                  <a:lnTo>
                    <a:pt x="7238" y="3996"/>
                  </a:lnTo>
                  <a:cubicBezTo>
                    <a:pt x="7238" y="3996"/>
                    <a:pt x="7999" y="2483"/>
                    <a:pt x="7350" y="2050"/>
                  </a:cubicBezTo>
                  <a:lnTo>
                    <a:pt x="4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6113650" y="894825"/>
              <a:ext cx="72850" cy="24225"/>
            </a:xfrm>
            <a:custGeom>
              <a:avLst/>
              <a:gdLst/>
              <a:ahLst/>
              <a:cxnLst/>
              <a:rect l="l" t="t" r="r" b="b"/>
              <a:pathLst>
                <a:path w="2914" h="969" extrusionOk="0">
                  <a:moveTo>
                    <a:pt x="104" y="0"/>
                  </a:moveTo>
                  <a:cubicBezTo>
                    <a:pt x="0" y="0"/>
                    <a:pt x="0" y="104"/>
                    <a:pt x="0" y="104"/>
                  </a:cubicBezTo>
                  <a:cubicBezTo>
                    <a:pt x="969" y="320"/>
                    <a:pt x="1946" y="649"/>
                    <a:pt x="2914" y="969"/>
                  </a:cubicBezTo>
                  <a:lnTo>
                    <a:pt x="2914" y="865"/>
                  </a:lnTo>
                  <a:cubicBezTo>
                    <a:pt x="1946" y="536"/>
                    <a:pt x="969" y="320"/>
                    <a:pt x="104"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6129850" y="905625"/>
              <a:ext cx="132325" cy="48675"/>
            </a:xfrm>
            <a:custGeom>
              <a:avLst/>
              <a:gdLst/>
              <a:ahLst/>
              <a:cxnLst/>
              <a:rect l="l" t="t" r="r" b="b"/>
              <a:pathLst>
                <a:path w="5293" h="1947" extrusionOk="0">
                  <a:moveTo>
                    <a:pt x="1" y="1"/>
                  </a:moveTo>
                  <a:lnTo>
                    <a:pt x="1" y="104"/>
                  </a:lnTo>
                  <a:cubicBezTo>
                    <a:pt x="1730" y="753"/>
                    <a:pt x="3459" y="1298"/>
                    <a:pt x="5189" y="1946"/>
                  </a:cubicBezTo>
                  <a:cubicBezTo>
                    <a:pt x="5189" y="1946"/>
                    <a:pt x="5292" y="1834"/>
                    <a:pt x="5189" y="1834"/>
                  </a:cubicBezTo>
                  <a:cubicBezTo>
                    <a:pt x="3459" y="1298"/>
                    <a:pt x="1730" y="649"/>
                    <a:pt x="1"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6205500" y="927250"/>
              <a:ext cx="54075" cy="21625"/>
            </a:xfrm>
            <a:custGeom>
              <a:avLst/>
              <a:gdLst/>
              <a:ahLst/>
              <a:cxnLst/>
              <a:rect l="l" t="t" r="r" b="b"/>
              <a:pathLst>
                <a:path w="2163" h="865" extrusionOk="0">
                  <a:moveTo>
                    <a:pt x="1" y="0"/>
                  </a:moveTo>
                  <a:lnTo>
                    <a:pt x="1" y="0"/>
                  </a:lnTo>
                  <a:cubicBezTo>
                    <a:pt x="753" y="320"/>
                    <a:pt x="1402" y="536"/>
                    <a:pt x="2163" y="865"/>
                  </a:cubicBezTo>
                  <a:lnTo>
                    <a:pt x="2163" y="753"/>
                  </a:lnTo>
                  <a:cubicBezTo>
                    <a:pt x="1402" y="536"/>
                    <a:pt x="753" y="216"/>
                    <a:pt x="1"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6113650" y="911025"/>
              <a:ext cx="159325" cy="56675"/>
            </a:xfrm>
            <a:custGeom>
              <a:avLst/>
              <a:gdLst/>
              <a:ahLst/>
              <a:cxnLst/>
              <a:rect l="l" t="t" r="r" b="b"/>
              <a:pathLst>
                <a:path w="6373" h="2267" extrusionOk="0">
                  <a:moveTo>
                    <a:pt x="104" y="1"/>
                  </a:moveTo>
                  <a:cubicBezTo>
                    <a:pt x="0" y="1"/>
                    <a:pt x="0" y="105"/>
                    <a:pt x="104" y="105"/>
                  </a:cubicBezTo>
                  <a:cubicBezTo>
                    <a:pt x="2162" y="969"/>
                    <a:pt x="4211" y="1730"/>
                    <a:pt x="6373" y="2266"/>
                  </a:cubicBezTo>
                  <a:cubicBezTo>
                    <a:pt x="4211" y="1618"/>
                    <a:pt x="2162" y="865"/>
                    <a:pt x="104"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6124450" y="927250"/>
              <a:ext cx="145925" cy="43250"/>
            </a:xfrm>
            <a:custGeom>
              <a:avLst/>
              <a:gdLst/>
              <a:ahLst/>
              <a:cxnLst/>
              <a:rect l="l" t="t" r="r" b="b"/>
              <a:pathLst>
                <a:path w="5837" h="1730" extrusionOk="0">
                  <a:moveTo>
                    <a:pt x="0" y="0"/>
                  </a:moveTo>
                  <a:lnTo>
                    <a:pt x="0" y="104"/>
                  </a:lnTo>
                  <a:cubicBezTo>
                    <a:pt x="1946" y="753"/>
                    <a:pt x="3779" y="1297"/>
                    <a:pt x="5724" y="1730"/>
                  </a:cubicBezTo>
                  <a:cubicBezTo>
                    <a:pt x="5837" y="1730"/>
                    <a:pt x="5837" y="1617"/>
                    <a:pt x="5724" y="1617"/>
                  </a:cubicBezTo>
                  <a:cubicBezTo>
                    <a:pt x="3779" y="1185"/>
                    <a:pt x="1946" y="649"/>
                    <a:pt x="0"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6092025" y="870400"/>
              <a:ext cx="202575" cy="121725"/>
            </a:xfrm>
            <a:custGeom>
              <a:avLst/>
              <a:gdLst/>
              <a:ahLst/>
              <a:cxnLst/>
              <a:rect l="l" t="t" r="r" b="b"/>
              <a:pathLst>
                <a:path w="8103" h="4869" extrusionOk="0">
                  <a:moveTo>
                    <a:pt x="969" y="0"/>
                  </a:moveTo>
                  <a:cubicBezTo>
                    <a:pt x="753" y="0"/>
                    <a:pt x="537" y="216"/>
                    <a:pt x="537" y="433"/>
                  </a:cubicBezTo>
                  <a:cubicBezTo>
                    <a:pt x="753" y="545"/>
                    <a:pt x="1081" y="649"/>
                    <a:pt x="1297" y="761"/>
                  </a:cubicBezTo>
                  <a:cubicBezTo>
                    <a:pt x="1946" y="865"/>
                    <a:pt x="2482" y="1081"/>
                    <a:pt x="3027" y="1297"/>
                  </a:cubicBezTo>
                  <a:lnTo>
                    <a:pt x="4972" y="1946"/>
                  </a:lnTo>
                  <a:cubicBezTo>
                    <a:pt x="5621" y="2058"/>
                    <a:pt x="6157" y="2274"/>
                    <a:pt x="6702" y="2490"/>
                  </a:cubicBezTo>
                  <a:cubicBezTo>
                    <a:pt x="6918" y="2490"/>
                    <a:pt x="7021" y="2594"/>
                    <a:pt x="7238" y="2594"/>
                  </a:cubicBezTo>
                  <a:cubicBezTo>
                    <a:pt x="7350" y="2707"/>
                    <a:pt x="7350" y="2707"/>
                    <a:pt x="7454" y="2707"/>
                  </a:cubicBezTo>
                  <a:cubicBezTo>
                    <a:pt x="7566" y="2707"/>
                    <a:pt x="7670" y="2923"/>
                    <a:pt x="7670" y="3139"/>
                  </a:cubicBezTo>
                  <a:cubicBezTo>
                    <a:pt x="7782" y="3243"/>
                    <a:pt x="7670" y="3459"/>
                    <a:pt x="7670" y="3675"/>
                  </a:cubicBezTo>
                  <a:cubicBezTo>
                    <a:pt x="7574" y="3875"/>
                    <a:pt x="7381" y="4447"/>
                    <a:pt x="7181" y="4447"/>
                  </a:cubicBezTo>
                  <a:cubicBezTo>
                    <a:pt x="7166" y="4447"/>
                    <a:pt x="7150" y="4444"/>
                    <a:pt x="7134" y="4436"/>
                  </a:cubicBezTo>
                  <a:lnTo>
                    <a:pt x="7021" y="4436"/>
                  </a:lnTo>
                  <a:lnTo>
                    <a:pt x="6053" y="4107"/>
                  </a:lnTo>
                  <a:cubicBezTo>
                    <a:pt x="5405" y="3891"/>
                    <a:pt x="4860" y="3675"/>
                    <a:pt x="4211" y="3571"/>
                  </a:cubicBezTo>
                  <a:lnTo>
                    <a:pt x="2266" y="2923"/>
                  </a:lnTo>
                  <a:cubicBezTo>
                    <a:pt x="1730" y="2707"/>
                    <a:pt x="1185" y="2490"/>
                    <a:pt x="649" y="2378"/>
                  </a:cubicBezTo>
                  <a:cubicBezTo>
                    <a:pt x="433" y="2274"/>
                    <a:pt x="217" y="2274"/>
                    <a:pt x="0" y="2162"/>
                  </a:cubicBezTo>
                  <a:lnTo>
                    <a:pt x="0" y="2162"/>
                  </a:lnTo>
                  <a:cubicBezTo>
                    <a:pt x="0" y="2378"/>
                    <a:pt x="104" y="2594"/>
                    <a:pt x="320" y="2594"/>
                  </a:cubicBezTo>
                  <a:lnTo>
                    <a:pt x="1514" y="3027"/>
                  </a:lnTo>
                  <a:cubicBezTo>
                    <a:pt x="2266" y="3243"/>
                    <a:pt x="2914" y="3459"/>
                    <a:pt x="3563" y="3675"/>
                  </a:cubicBezTo>
                  <a:cubicBezTo>
                    <a:pt x="4324" y="3891"/>
                    <a:pt x="7021" y="4868"/>
                    <a:pt x="7134" y="4868"/>
                  </a:cubicBezTo>
                  <a:cubicBezTo>
                    <a:pt x="7454" y="4868"/>
                    <a:pt x="7670" y="4436"/>
                    <a:pt x="7782" y="4324"/>
                  </a:cubicBezTo>
                  <a:lnTo>
                    <a:pt x="8102" y="3355"/>
                  </a:lnTo>
                  <a:cubicBezTo>
                    <a:pt x="8102" y="3027"/>
                    <a:pt x="8102" y="2378"/>
                    <a:pt x="7782" y="2274"/>
                  </a:cubicBezTo>
                  <a:cubicBezTo>
                    <a:pt x="7350" y="2162"/>
                    <a:pt x="7021" y="1946"/>
                    <a:pt x="6702" y="1842"/>
                  </a:cubicBezTo>
                  <a:cubicBezTo>
                    <a:pt x="6053" y="1626"/>
                    <a:pt x="5405" y="1513"/>
                    <a:pt x="4756" y="1297"/>
                  </a:cubicBezTo>
                  <a:lnTo>
                    <a:pt x="2811" y="649"/>
                  </a:lnTo>
                  <a:cubicBezTo>
                    <a:pt x="2266" y="433"/>
                    <a:pt x="1730" y="216"/>
                    <a:pt x="1185" y="113"/>
                  </a:cubicBezTo>
                  <a:lnTo>
                    <a:pt x="969" y="0"/>
                  </a:lnTo>
                  <a:close/>
                </a:path>
              </a:pathLst>
            </a:custGeom>
            <a:solidFill>
              <a:srgbClr val="C0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61" name="Google Shape;461;p33"/>
          <p:cNvCxnSpPr/>
          <p:nvPr/>
        </p:nvCxnSpPr>
        <p:spPr>
          <a:xfrm>
            <a:off x="456000" y="2797175"/>
            <a:ext cx="3252000" cy="0"/>
          </a:xfrm>
          <a:prstGeom prst="straightConnector1">
            <a:avLst/>
          </a:prstGeom>
          <a:noFill/>
          <a:ln w="38100" cap="flat" cmpd="sng">
            <a:solidFill>
              <a:srgbClr val="ECC664"/>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
                                        </p:tgtEl>
                                        <p:attrNameLst>
                                          <p:attrName>style.visibility</p:attrName>
                                        </p:attrNameLst>
                                      </p:cBhvr>
                                      <p:to>
                                        <p:strVal val="visible"/>
                                      </p:to>
                                    </p:set>
                                    <p:anim calcmode="lin" valueType="num">
                                      <p:cBhvr additive="base">
                                        <p:cTn id="7" dur="500" fill="hold"/>
                                        <p:tgtEl>
                                          <p:spTgt spid="348"/>
                                        </p:tgtEl>
                                        <p:attrNameLst>
                                          <p:attrName>ppt_x</p:attrName>
                                        </p:attrNameLst>
                                      </p:cBhvr>
                                      <p:tavLst>
                                        <p:tav tm="0">
                                          <p:val>
                                            <p:strVal val="#ppt_x"/>
                                          </p:val>
                                        </p:tav>
                                        <p:tav tm="100000">
                                          <p:val>
                                            <p:strVal val="#ppt_x"/>
                                          </p:val>
                                        </p:tav>
                                      </p:tavLst>
                                    </p:anim>
                                    <p:anim calcmode="lin" valueType="num">
                                      <p:cBhvr additive="base">
                                        <p:cTn id="8" dur="500" fill="hold"/>
                                        <p:tgtEl>
                                          <p:spTgt spid="3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9">
                                            <p:txEl>
                                              <p:pRg st="0" end="0"/>
                                            </p:txEl>
                                          </p:spTgt>
                                        </p:tgtEl>
                                        <p:attrNameLst>
                                          <p:attrName>style.visibility</p:attrName>
                                        </p:attrNameLst>
                                      </p:cBhvr>
                                      <p:to>
                                        <p:strVal val="visible"/>
                                      </p:to>
                                    </p:set>
                                    <p:anim calcmode="lin" valueType="num">
                                      <p:cBhvr additive="base">
                                        <p:cTn id="11" dur="500" fill="hold"/>
                                        <p:tgtEl>
                                          <p:spTgt spid="34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0"/>
                                        </p:tgtEl>
                                        <p:attrNameLst>
                                          <p:attrName>style.visibility</p:attrName>
                                        </p:attrNameLst>
                                      </p:cBhvr>
                                      <p:to>
                                        <p:strVal val="visible"/>
                                      </p:to>
                                    </p:set>
                                    <p:anim calcmode="lin" valueType="num">
                                      <p:cBhvr additive="base">
                                        <p:cTn id="15" dur="500" fill="hold"/>
                                        <p:tgtEl>
                                          <p:spTgt spid="350"/>
                                        </p:tgtEl>
                                        <p:attrNameLst>
                                          <p:attrName>ppt_x</p:attrName>
                                        </p:attrNameLst>
                                      </p:cBhvr>
                                      <p:tavLst>
                                        <p:tav tm="0">
                                          <p:val>
                                            <p:strVal val="#ppt_x"/>
                                          </p:val>
                                        </p:tav>
                                        <p:tav tm="100000">
                                          <p:val>
                                            <p:strVal val="#ppt_x"/>
                                          </p:val>
                                        </p:tav>
                                      </p:tavLst>
                                    </p:anim>
                                    <p:anim calcmode="lin" valueType="num">
                                      <p:cBhvr additive="base">
                                        <p:cTn id="16" dur="500" fill="hold"/>
                                        <p:tgtEl>
                                          <p:spTgt spid="35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51"/>
                                        </p:tgtEl>
                                        <p:attrNameLst>
                                          <p:attrName>style.visibility</p:attrName>
                                        </p:attrNameLst>
                                      </p:cBhvr>
                                      <p:to>
                                        <p:strVal val="visible"/>
                                      </p:to>
                                    </p:set>
                                    <p:anim calcmode="lin" valueType="num">
                                      <p:cBhvr additive="base">
                                        <p:cTn id="19" dur="500" fill="hold"/>
                                        <p:tgtEl>
                                          <p:spTgt spid="351"/>
                                        </p:tgtEl>
                                        <p:attrNameLst>
                                          <p:attrName>ppt_x</p:attrName>
                                        </p:attrNameLst>
                                      </p:cBhvr>
                                      <p:tavLst>
                                        <p:tav tm="0">
                                          <p:val>
                                            <p:strVal val="#ppt_x"/>
                                          </p:val>
                                        </p:tav>
                                        <p:tav tm="100000">
                                          <p:val>
                                            <p:strVal val="#ppt_x"/>
                                          </p:val>
                                        </p:tav>
                                      </p:tavLst>
                                    </p:anim>
                                    <p:anim calcmode="lin" valueType="num">
                                      <p:cBhvr additive="base">
                                        <p:cTn id="20" dur="500" fill="hold"/>
                                        <p:tgtEl>
                                          <p:spTgt spid="35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9"/>
                                        </p:tgtEl>
                                        <p:attrNameLst>
                                          <p:attrName>style.visibility</p:attrName>
                                        </p:attrNameLst>
                                      </p:cBhvr>
                                      <p:to>
                                        <p:strVal val="visible"/>
                                      </p:to>
                                    </p:set>
                                    <p:anim calcmode="lin" valueType="num">
                                      <p:cBhvr additive="base">
                                        <p:cTn id="23" dur="500" fill="hold"/>
                                        <p:tgtEl>
                                          <p:spTgt spid="359"/>
                                        </p:tgtEl>
                                        <p:attrNameLst>
                                          <p:attrName>ppt_x</p:attrName>
                                        </p:attrNameLst>
                                      </p:cBhvr>
                                      <p:tavLst>
                                        <p:tav tm="0">
                                          <p:val>
                                            <p:strVal val="#ppt_x"/>
                                          </p:val>
                                        </p:tav>
                                        <p:tav tm="100000">
                                          <p:val>
                                            <p:strVal val="#ppt_x"/>
                                          </p:val>
                                        </p:tav>
                                      </p:tavLst>
                                    </p:anim>
                                    <p:anim calcmode="lin" valueType="num">
                                      <p:cBhvr additive="base">
                                        <p:cTn id="24" dur="500" fill="hold"/>
                                        <p:tgtEl>
                                          <p:spTgt spid="35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61"/>
                                        </p:tgtEl>
                                        <p:attrNameLst>
                                          <p:attrName>style.visibility</p:attrName>
                                        </p:attrNameLst>
                                      </p:cBhvr>
                                      <p:to>
                                        <p:strVal val="visible"/>
                                      </p:to>
                                    </p:set>
                                    <p:anim calcmode="lin" valueType="num">
                                      <p:cBhvr additive="base">
                                        <p:cTn id="27" dur="500" fill="hold"/>
                                        <p:tgtEl>
                                          <p:spTgt spid="461"/>
                                        </p:tgtEl>
                                        <p:attrNameLst>
                                          <p:attrName>ppt_x</p:attrName>
                                        </p:attrNameLst>
                                      </p:cBhvr>
                                      <p:tavLst>
                                        <p:tav tm="0">
                                          <p:val>
                                            <p:strVal val="#ppt_x"/>
                                          </p:val>
                                        </p:tav>
                                        <p:tav tm="100000">
                                          <p:val>
                                            <p:strVal val="#ppt_x"/>
                                          </p:val>
                                        </p:tav>
                                      </p:tavLst>
                                    </p:anim>
                                    <p:anim calcmode="lin" valueType="num">
                                      <p:cBhvr additive="base">
                                        <p:cTn id="28" dur="500" fill="hold"/>
                                        <p:tgtEl>
                                          <p:spTgt spid="4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p:bldP spid="349" grpId="0" build="p"/>
      <p:bldP spid="3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30" name="Google Shape;930;p45"/>
          <p:cNvSpPr txBox="1">
            <a:spLocks noGrp="1"/>
          </p:cNvSpPr>
          <p:nvPr>
            <p:ph type="title"/>
          </p:nvPr>
        </p:nvSpPr>
        <p:spPr>
          <a:xfrm>
            <a:off x="783126" y="648494"/>
            <a:ext cx="7538100" cy="26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1. Xác định mục đích nói, người nghe</a:t>
            </a:r>
            <a:endParaRPr>
              <a:latin typeface="Times New Roman" panose="02020603050405020304" pitchFamily="18" charset="0"/>
              <a:cs typeface="Times New Roman" panose="02020603050405020304" pitchFamily="18" charset="0"/>
            </a:endParaRPr>
          </a:p>
        </p:txBody>
      </p:sp>
      <p:cxnSp>
        <p:nvCxnSpPr>
          <p:cNvPr id="1023" name="Google Shape;1023;p45"/>
          <p:cNvCxnSpPr/>
          <p:nvPr/>
        </p:nvCxnSpPr>
        <p:spPr>
          <a:xfrm>
            <a:off x="3916826" y="1052550"/>
            <a:ext cx="1310100" cy="0"/>
          </a:xfrm>
          <a:prstGeom prst="straightConnector1">
            <a:avLst/>
          </a:prstGeom>
          <a:noFill/>
          <a:ln w="38100" cap="flat" cmpd="sng">
            <a:solidFill>
              <a:srgbClr val="ECC664"/>
            </a:solidFill>
            <a:prstDash val="solid"/>
            <a:round/>
            <a:headEnd type="none" w="med" len="med"/>
            <a:tailEnd type="none" w="med" len="med"/>
          </a:ln>
        </p:spPr>
      </p:cxnSp>
      <p:sp>
        <p:nvSpPr>
          <p:cNvPr id="1025" name="Google Shape;1230;p40">
            <a:extLst>
              <a:ext uri="{FF2B5EF4-FFF2-40B4-BE49-F238E27FC236}">
                <a16:creationId xmlns:a16="http://schemas.microsoft.com/office/drawing/2014/main" id="{2B6C55A9-4D92-0D8E-6D09-60D2B6CECDCE}"/>
              </a:ext>
            </a:extLst>
          </p:cNvPr>
          <p:cNvSpPr/>
          <p:nvPr/>
        </p:nvSpPr>
        <p:spPr>
          <a:xfrm>
            <a:off x="435167" y="814598"/>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rgbClr val="FE5F26"/>
            </a:solidFill>
            <a:prstDash val="dash"/>
            <a:round/>
            <a:headEnd type="none" w="med" len="med"/>
            <a:tailEnd type="none" w="med" len="med"/>
          </a:ln>
        </p:spPr>
      </p:sp>
      <p:grpSp>
        <p:nvGrpSpPr>
          <p:cNvPr id="1026" name="Google Shape;1482;p40">
            <a:extLst>
              <a:ext uri="{FF2B5EF4-FFF2-40B4-BE49-F238E27FC236}">
                <a16:creationId xmlns:a16="http://schemas.microsoft.com/office/drawing/2014/main" id="{DF535D31-97FF-099E-1177-9234F0461C4E}"/>
              </a:ext>
            </a:extLst>
          </p:cNvPr>
          <p:cNvGrpSpPr/>
          <p:nvPr/>
        </p:nvGrpSpPr>
        <p:grpSpPr>
          <a:xfrm>
            <a:off x="1143333" y="510471"/>
            <a:ext cx="499565" cy="373207"/>
            <a:chOff x="371391" y="975898"/>
            <a:chExt cx="499565" cy="373207"/>
          </a:xfrm>
        </p:grpSpPr>
        <p:sp>
          <p:nvSpPr>
            <p:cNvPr id="1027" name="Google Shape;1483;p40">
              <a:extLst>
                <a:ext uri="{FF2B5EF4-FFF2-40B4-BE49-F238E27FC236}">
                  <a16:creationId xmlns:a16="http://schemas.microsoft.com/office/drawing/2014/main" id="{DB432C07-7365-0612-9561-2A33C1E20AF8}"/>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28" name="Google Shape;1484;p40">
              <a:extLst>
                <a:ext uri="{FF2B5EF4-FFF2-40B4-BE49-F238E27FC236}">
                  <a16:creationId xmlns:a16="http://schemas.microsoft.com/office/drawing/2014/main" id="{C351FDC9-1832-57B1-2433-5D25D7384275}"/>
                </a:ext>
              </a:extLst>
            </p:cNvPr>
            <p:cNvGrpSpPr/>
            <p:nvPr/>
          </p:nvGrpSpPr>
          <p:grpSpPr>
            <a:xfrm>
              <a:off x="391183" y="1161314"/>
              <a:ext cx="160756" cy="140616"/>
              <a:chOff x="391183" y="1161314"/>
              <a:chExt cx="160756" cy="140616"/>
            </a:xfrm>
          </p:grpSpPr>
          <p:sp>
            <p:nvSpPr>
              <p:cNvPr id="1048" name="Google Shape;1485;p40">
                <a:extLst>
                  <a:ext uri="{FF2B5EF4-FFF2-40B4-BE49-F238E27FC236}">
                    <a16:creationId xmlns:a16="http://schemas.microsoft.com/office/drawing/2014/main" id="{44AC909A-1B4E-7807-9332-B7E4A6894B92}"/>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9" name="Google Shape;1486;p40">
                <a:extLst>
                  <a:ext uri="{FF2B5EF4-FFF2-40B4-BE49-F238E27FC236}">
                    <a16:creationId xmlns:a16="http://schemas.microsoft.com/office/drawing/2014/main" id="{BC7B886F-CB16-2C5A-3D39-996E4E2A0040}"/>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29" name="Google Shape;1487;p40">
              <a:extLst>
                <a:ext uri="{FF2B5EF4-FFF2-40B4-BE49-F238E27FC236}">
                  <a16:creationId xmlns:a16="http://schemas.microsoft.com/office/drawing/2014/main" id="{DB2F79E9-6063-5F1D-C20C-45EC045E5D06}"/>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0" name="Google Shape;1488;p40">
              <a:extLst>
                <a:ext uri="{FF2B5EF4-FFF2-40B4-BE49-F238E27FC236}">
                  <a16:creationId xmlns:a16="http://schemas.microsoft.com/office/drawing/2014/main" id="{CBAABD83-D8E2-3E7D-D6D8-324081BF3940}"/>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1" name="Google Shape;1489;p40">
              <a:extLst>
                <a:ext uri="{FF2B5EF4-FFF2-40B4-BE49-F238E27FC236}">
                  <a16:creationId xmlns:a16="http://schemas.microsoft.com/office/drawing/2014/main" id="{A9B424A2-BD1F-3274-F4C4-F112008BD558}"/>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2" name="Google Shape;1490;p40">
              <a:extLst>
                <a:ext uri="{FF2B5EF4-FFF2-40B4-BE49-F238E27FC236}">
                  <a16:creationId xmlns:a16="http://schemas.microsoft.com/office/drawing/2014/main" id="{EA31A38F-4678-D4B4-B945-C9EC9ED75F2D}"/>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33" name="Google Shape;1491;p40">
              <a:extLst>
                <a:ext uri="{FF2B5EF4-FFF2-40B4-BE49-F238E27FC236}">
                  <a16:creationId xmlns:a16="http://schemas.microsoft.com/office/drawing/2014/main" id="{9EE2A404-AC77-D912-542A-F6B78358CF04}"/>
                </a:ext>
              </a:extLst>
            </p:cNvPr>
            <p:cNvGrpSpPr/>
            <p:nvPr/>
          </p:nvGrpSpPr>
          <p:grpSpPr>
            <a:xfrm>
              <a:off x="753580" y="1067827"/>
              <a:ext cx="34383" cy="30784"/>
              <a:chOff x="3323588" y="-610525"/>
              <a:chExt cx="56850" cy="50900"/>
            </a:xfrm>
          </p:grpSpPr>
          <p:sp>
            <p:nvSpPr>
              <p:cNvPr id="1045" name="Google Shape;1492;p40">
                <a:extLst>
                  <a:ext uri="{FF2B5EF4-FFF2-40B4-BE49-F238E27FC236}">
                    <a16:creationId xmlns:a16="http://schemas.microsoft.com/office/drawing/2014/main" id="{2EC2D80D-11D7-ADCC-B229-B09EB27FF943}"/>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6" name="Google Shape;1493;p40">
                <a:extLst>
                  <a:ext uri="{FF2B5EF4-FFF2-40B4-BE49-F238E27FC236}">
                    <a16:creationId xmlns:a16="http://schemas.microsoft.com/office/drawing/2014/main" id="{F1E8FF1D-9546-2019-561E-980D330F5DC6}"/>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7" name="Google Shape;1494;p40">
                <a:extLst>
                  <a:ext uri="{FF2B5EF4-FFF2-40B4-BE49-F238E27FC236}">
                    <a16:creationId xmlns:a16="http://schemas.microsoft.com/office/drawing/2014/main" id="{0E19EB13-11C6-B3E0-6999-FCB1C009EE93}"/>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34" name="Google Shape;1495;p40">
              <a:extLst>
                <a:ext uri="{FF2B5EF4-FFF2-40B4-BE49-F238E27FC236}">
                  <a16:creationId xmlns:a16="http://schemas.microsoft.com/office/drawing/2014/main" id="{0CC937B1-174C-1448-463E-AA1F9FA413C4}"/>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5" name="Google Shape;1496;p40">
              <a:extLst>
                <a:ext uri="{FF2B5EF4-FFF2-40B4-BE49-F238E27FC236}">
                  <a16:creationId xmlns:a16="http://schemas.microsoft.com/office/drawing/2014/main" id="{0BB201B9-811A-21D3-1E7C-28E9E277C41A}"/>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6" name="Google Shape;1497;p40">
              <a:extLst>
                <a:ext uri="{FF2B5EF4-FFF2-40B4-BE49-F238E27FC236}">
                  <a16:creationId xmlns:a16="http://schemas.microsoft.com/office/drawing/2014/main" id="{229D7ECA-EA22-2BC1-37FA-E8EAF64A3009}"/>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37" name="Google Shape;1498;p40">
              <a:extLst>
                <a:ext uri="{FF2B5EF4-FFF2-40B4-BE49-F238E27FC236}">
                  <a16:creationId xmlns:a16="http://schemas.microsoft.com/office/drawing/2014/main" id="{94503C10-F526-BF6C-5F83-DEE8C739FF7D}"/>
                </a:ext>
              </a:extLst>
            </p:cNvPr>
            <p:cNvGrpSpPr/>
            <p:nvPr/>
          </p:nvGrpSpPr>
          <p:grpSpPr>
            <a:xfrm>
              <a:off x="505297" y="975898"/>
              <a:ext cx="197981" cy="185477"/>
              <a:chOff x="352959" y="975898"/>
              <a:chExt cx="197981" cy="185477"/>
            </a:xfrm>
          </p:grpSpPr>
          <p:sp>
            <p:nvSpPr>
              <p:cNvPr id="1043" name="Google Shape;1499;p40">
                <a:extLst>
                  <a:ext uri="{FF2B5EF4-FFF2-40B4-BE49-F238E27FC236}">
                    <a16:creationId xmlns:a16="http://schemas.microsoft.com/office/drawing/2014/main" id="{05CD12D7-50B1-0129-796F-4E1DEE824123}"/>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4" name="Google Shape;1500;p40">
                <a:extLst>
                  <a:ext uri="{FF2B5EF4-FFF2-40B4-BE49-F238E27FC236}">
                    <a16:creationId xmlns:a16="http://schemas.microsoft.com/office/drawing/2014/main" id="{18449310-5556-C83F-3F47-AE4BCCE1C425}"/>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38" name="Google Shape;1501;p40">
              <a:extLst>
                <a:ext uri="{FF2B5EF4-FFF2-40B4-BE49-F238E27FC236}">
                  <a16:creationId xmlns:a16="http://schemas.microsoft.com/office/drawing/2014/main" id="{6C114A66-3EDD-1343-83DE-8FE4CDB367D8}"/>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39" name="Google Shape;1502;p40">
              <a:extLst>
                <a:ext uri="{FF2B5EF4-FFF2-40B4-BE49-F238E27FC236}">
                  <a16:creationId xmlns:a16="http://schemas.microsoft.com/office/drawing/2014/main" id="{2BFA42C3-3658-6875-06FA-FA62DC260785}"/>
                </a:ext>
              </a:extLst>
            </p:cNvPr>
            <p:cNvGrpSpPr/>
            <p:nvPr/>
          </p:nvGrpSpPr>
          <p:grpSpPr>
            <a:xfrm>
              <a:off x="391183" y="1161314"/>
              <a:ext cx="160756" cy="140616"/>
              <a:chOff x="391183" y="1161314"/>
              <a:chExt cx="160756" cy="140616"/>
            </a:xfrm>
          </p:grpSpPr>
          <p:sp>
            <p:nvSpPr>
              <p:cNvPr id="1041" name="Google Shape;1503;p40">
                <a:extLst>
                  <a:ext uri="{FF2B5EF4-FFF2-40B4-BE49-F238E27FC236}">
                    <a16:creationId xmlns:a16="http://schemas.microsoft.com/office/drawing/2014/main" id="{DAE36229-F92D-E750-5FF4-143E3570FAE1}"/>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2" name="Google Shape;1504;p40">
                <a:extLst>
                  <a:ext uri="{FF2B5EF4-FFF2-40B4-BE49-F238E27FC236}">
                    <a16:creationId xmlns:a16="http://schemas.microsoft.com/office/drawing/2014/main" id="{A3E00E56-EC3F-4F50-2728-ACBCA6F7BB36}"/>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40" name="Google Shape;1505;p40">
              <a:extLst>
                <a:ext uri="{FF2B5EF4-FFF2-40B4-BE49-F238E27FC236}">
                  <a16:creationId xmlns:a16="http://schemas.microsoft.com/office/drawing/2014/main" id="{767DED43-6FE0-1864-374D-46ED0246AB7F}"/>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923" name="图片 6">
            <a:extLst>
              <a:ext uri="{FF2B5EF4-FFF2-40B4-BE49-F238E27FC236}">
                <a16:creationId xmlns:a16="http://schemas.microsoft.com/office/drawing/2014/main" id="{F2518E35-E278-68B6-362D-9208C3F46BA9}"/>
              </a:ext>
            </a:extLst>
          </p:cNvPr>
          <p:cNvPicPr>
            <a:picLocks noChangeAspect="1"/>
          </p:cNvPicPr>
          <p:nvPr/>
        </p:nvPicPr>
        <p:blipFill rotWithShape="1">
          <a:blip r:embed="rId3"/>
          <a:srcRect/>
          <a:stretch>
            <a:fillRect/>
          </a:stretch>
        </p:blipFill>
        <p:spPr>
          <a:xfrm>
            <a:off x="813080" y="1912506"/>
            <a:ext cx="4295603" cy="3464164"/>
          </a:xfrm>
          <a:prstGeom prst="rect">
            <a:avLst/>
          </a:prstGeom>
        </p:spPr>
      </p:pic>
      <p:pic>
        <p:nvPicPr>
          <p:cNvPr id="924" name="图片 8" descr="cd70afdc4ca69f6b2bf455ce537a1cd3">
            <a:extLst>
              <a:ext uri="{FF2B5EF4-FFF2-40B4-BE49-F238E27FC236}">
                <a16:creationId xmlns:a16="http://schemas.microsoft.com/office/drawing/2014/main" id="{AA49320B-96CC-293D-0FE2-06D52B6CBED5}"/>
              </a:ext>
            </a:extLst>
          </p:cNvPr>
          <p:cNvPicPr>
            <a:picLocks noChangeAspect="1"/>
          </p:cNvPicPr>
          <p:nvPr/>
        </p:nvPicPr>
        <p:blipFill>
          <a:blip r:embed="rId4"/>
          <a:stretch>
            <a:fillRect/>
          </a:stretch>
        </p:blipFill>
        <p:spPr>
          <a:xfrm>
            <a:off x="4914327" y="1036762"/>
            <a:ext cx="3069976" cy="3069976"/>
          </a:xfrm>
          <a:prstGeom prst="rect">
            <a:avLst/>
          </a:prstGeom>
        </p:spPr>
      </p:pic>
      <p:sp>
        <p:nvSpPr>
          <p:cNvPr id="925" name="Rectangle 924">
            <a:extLst>
              <a:ext uri="{FF2B5EF4-FFF2-40B4-BE49-F238E27FC236}">
                <a16:creationId xmlns:a16="http://schemas.microsoft.com/office/drawing/2014/main" id="{26F680F5-0BB9-2518-D5C1-D341BB6D12CC}"/>
              </a:ext>
            </a:extLst>
          </p:cNvPr>
          <p:cNvSpPr/>
          <p:nvPr/>
        </p:nvSpPr>
        <p:spPr>
          <a:xfrm>
            <a:off x="5302171" y="2053747"/>
            <a:ext cx="2373659" cy="12003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a:solidFill>
                  <a:schemeClr val="bg2">
                    <a:lumMod val="50000"/>
                  </a:schemeClr>
                </a:solidFill>
                <a:latin typeface="Times New Roman" panose="02020603050405020304" pitchFamily="18" charset="0"/>
                <a:cs typeface="Times New Roman" panose="02020603050405020304" pitchFamily="18" charset="0"/>
              </a:rPr>
              <a:t>Em hãy xác định mục đích nói và người nghe</a:t>
            </a:r>
            <a:endParaRPr lang="en-US" sz="240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052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923"/>
                                        </p:tgtEl>
                                        <p:attrNameLst>
                                          <p:attrName>style.visibility</p:attrName>
                                        </p:attrNameLst>
                                      </p:cBhvr>
                                      <p:to>
                                        <p:strVal val="visible"/>
                                      </p:to>
                                    </p:set>
                                    <p:anim calcmode="lin" valueType="num">
                                      <p:cBhvr>
                                        <p:cTn id="17" dur="1000" fill="hold"/>
                                        <p:tgtEl>
                                          <p:spTgt spid="923"/>
                                        </p:tgtEl>
                                        <p:attrNameLst>
                                          <p:attrName>ppt_w</p:attrName>
                                        </p:attrNameLst>
                                      </p:cBhvr>
                                      <p:tavLst>
                                        <p:tav tm="0">
                                          <p:val>
                                            <p:fltVal val="0"/>
                                          </p:val>
                                        </p:tav>
                                        <p:tav tm="100000">
                                          <p:val>
                                            <p:strVal val="#ppt_w"/>
                                          </p:val>
                                        </p:tav>
                                      </p:tavLst>
                                    </p:anim>
                                    <p:anim calcmode="lin" valueType="num">
                                      <p:cBhvr>
                                        <p:cTn id="18" dur="1000" fill="hold"/>
                                        <p:tgtEl>
                                          <p:spTgt spid="923"/>
                                        </p:tgtEl>
                                        <p:attrNameLst>
                                          <p:attrName>ppt_h</p:attrName>
                                        </p:attrNameLst>
                                      </p:cBhvr>
                                      <p:tavLst>
                                        <p:tav tm="0">
                                          <p:val>
                                            <p:fltVal val="0"/>
                                          </p:val>
                                        </p:tav>
                                        <p:tav tm="100000">
                                          <p:val>
                                            <p:strVal val="#ppt_h"/>
                                          </p:val>
                                        </p:tav>
                                      </p:tavLst>
                                    </p:anim>
                                    <p:anim calcmode="lin" valueType="num">
                                      <p:cBhvr>
                                        <p:cTn id="19" dur="1000" fill="hold"/>
                                        <p:tgtEl>
                                          <p:spTgt spid="923"/>
                                        </p:tgtEl>
                                        <p:attrNameLst>
                                          <p:attrName>style.rotation</p:attrName>
                                        </p:attrNameLst>
                                      </p:cBhvr>
                                      <p:tavLst>
                                        <p:tav tm="0">
                                          <p:val>
                                            <p:fltVal val="90"/>
                                          </p:val>
                                        </p:tav>
                                        <p:tav tm="100000">
                                          <p:val>
                                            <p:fltVal val="0"/>
                                          </p:val>
                                        </p:tav>
                                      </p:tavLst>
                                    </p:anim>
                                    <p:animEffect transition="in" filter="fade">
                                      <p:cBhvr>
                                        <p:cTn id="20" dur="1000"/>
                                        <p:tgtEl>
                                          <p:spTgt spid="923"/>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925"/>
                                        </p:tgtEl>
                                        <p:attrNameLst>
                                          <p:attrName>style.visibility</p:attrName>
                                        </p:attrNameLst>
                                      </p:cBhvr>
                                      <p:to>
                                        <p:strVal val="visible"/>
                                      </p:to>
                                    </p:set>
                                    <p:anim calcmode="lin" valueType="num">
                                      <p:cBhvr>
                                        <p:cTn id="23" dur="1000" fill="hold"/>
                                        <p:tgtEl>
                                          <p:spTgt spid="925"/>
                                        </p:tgtEl>
                                        <p:attrNameLst>
                                          <p:attrName>ppt_w</p:attrName>
                                        </p:attrNameLst>
                                      </p:cBhvr>
                                      <p:tavLst>
                                        <p:tav tm="0">
                                          <p:val>
                                            <p:fltVal val="0"/>
                                          </p:val>
                                        </p:tav>
                                        <p:tav tm="100000">
                                          <p:val>
                                            <p:strVal val="#ppt_w"/>
                                          </p:val>
                                        </p:tav>
                                      </p:tavLst>
                                    </p:anim>
                                    <p:anim calcmode="lin" valueType="num">
                                      <p:cBhvr>
                                        <p:cTn id="24" dur="1000" fill="hold"/>
                                        <p:tgtEl>
                                          <p:spTgt spid="925"/>
                                        </p:tgtEl>
                                        <p:attrNameLst>
                                          <p:attrName>ppt_h</p:attrName>
                                        </p:attrNameLst>
                                      </p:cBhvr>
                                      <p:tavLst>
                                        <p:tav tm="0">
                                          <p:val>
                                            <p:fltVal val="0"/>
                                          </p:val>
                                        </p:tav>
                                        <p:tav tm="100000">
                                          <p:val>
                                            <p:strVal val="#ppt_h"/>
                                          </p:val>
                                        </p:tav>
                                      </p:tavLst>
                                    </p:anim>
                                    <p:anim calcmode="lin" valueType="num">
                                      <p:cBhvr>
                                        <p:cTn id="25" dur="1000" fill="hold"/>
                                        <p:tgtEl>
                                          <p:spTgt spid="925"/>
                                        </p:tgtEl>
                                        <p:attrNameLst>
                                          <p:attrName>style.rotation</p:attrName>
                                        </p:attrNameLst>
                                      </p:cBhvr>
                                      <p:tavLst>
                                        <p:tav tm="0">
                                          <p:val>
                                            <p:fltVal val="90"/>
                                          </p:val>
                                        </p:tav>
                                        <p:tav tm="100000">
                                          <p:val>
                                            <p:fltVal val="0"/>
                                          </p:val>
                                        </p:tav>
                                      </p:tavLst>
                                    </p:anim>
                                    <p:animEffect transition="in" filter="fade">
                                      <p:cBhvr>
                                        <p:cTn id="26" dur="1000"/>
                                        <p:tgtEl>
                                          <p:spTgt spid="925"/>
                                        </p:tgtEl>
                                      </p:cBhvr>
                                    </p:animEffect>
                                  </p:childTnLst>
                                </p:cTn>
                              </p:par>
                              <p:par>
                                <p:cTn id="27" presetID="31" presetClass="entr" presetSubtype="0" fill="hold" nodeType="withEffect">
                                  <p:stCondLst>
                                    <p:cond delay="0"/>
                                  </p:stCondLst>
                                  <p:childTnLst>
                                    <p:set>
                                      <p:cBhvr>
                                        <p:cTn id="28" dur="1" fill="hold">
                                          <p:stCondLst>
                                            <p:cond delay="0"/>
                                          </p:stCondLst>
                                        </p:cTn>
                                        <p:tgtEl>
                                          <p:spTgt spid="924"/>
                                        </p:tgtEl>
                                        <p:attrNameLst>
                                          <p:attrName>style.visibility</p:attrName>
                                        </p:attrNameLst>
                                      </p:cBhvr>
                                      <p:to>
                                        <p:strVal val="visible"/>
                                      </p:to>
                                    </p:set>
                                    <p:anim calcmode="lin" valueType="num">
                                      <p:cBhvr>
                                        <p:cTn id="29" dur="1000" fill="hold"/>
                                        <p:tgtEl>
                                          <p:spTgt spid="924"/>
                                        </p:tgtEl>
                                        <p:attrNameLst>
                                          <p:attrName>ppt_w</p:attrName>
                                        </p:attrNameLst>
                                      </p:cBhvr>
                                      <p:tavLst>
                                        <p:tav tm="0">
                                          <p:val>
                                            <p:fltVal val="0"/>
                                          </p:val>
                                        </p:tav>
                                        <p:tav tm="100000">
                                          <p:val>
                                            <p:strVal val="#ppt_w"/>
                                          </p:val>
                                        </p:tav>
                                      </p:tavLst>
                                    </p:anim>
                                    <p:anim calcmode="lin" valueType="num">
                                      <p:cBhvr>
                                        <p:cTn id="30" dur="1000" fill="hold"/>
                                        <p:tgtEl>
                                          <p:spTgt spid="924"/>
                                        </p:tgtEl>
                                        <p:attrNameLst>
                                          <p:attrName>ppt_h</p:attrName>
                                        </p:attrNameLst>
                                      </p:cBhvr>
                                      <p:tavLst>
                                        <p:tav tm="0">
                                          <p:val>
                                            <p:fltVal val="0"/>
                                          </p:val>
                                        </p:tav>
                                        <p:tav tm="100000">
                                          <p:val>
                                            <p:strVal val="#ppt_h"/>
                                          </p:val>
                                        </p:tav>
                                      </p:tavLst>
                                    </p:anim>
                                    <p:anim calcmode="lin" valueType="num">
                                      <p:cBhvr>
                                        <p:cTn id="31" dur="1000" fill="hold"/>
                                        <p:tgtEl>
                                          <p:spTgt spid="924"/>
                                        </p:tgtEl>
                                        <p:attrNameLst>
                                          <p:attrName>style.rotation</p:attrName>
                                        </p:attrNameLst>
                                      </p:cBhvr>
                                      <p:tavLst>
                                        <p:tav tm="0">
                                          <p:val>
                                            <p:fltVal val="90"/>
                                          </p:val>
                                        </p:tav>
                                        <p:tav tm="100000">
                                          <p:val>
                                            <p:fltVal val="0"/>
                                          </p:val>
                                        </p:tav>
                                      </p:tavLst>
                                    </p:anim>
                                    <p:animEffect transition="in" filter="fade">
                                      <p:cBhvr>
                                        <p:cTn id="32" dur="1000"/>
                                        <p:tgtEl>
                                          <p:spTgt spid="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pic>
        <p:nvPicPr>
          <p:cNvPr id="928" name="图片 14">
            <a:extLst>
              <a:ext uri="{FF2B5EF4-FFF2-40B4-BE49-F238E27FC236}">
                <a16:creationId xmlns:a16="http://schemas.microsoft.com/office/drawing/2014/main" id="{C4DE5966-A786-6868-EBDD-A6319F060DC4}"/>
              </a:ext>
            </a:extLst>
          </p:cNvPr>
          <p:cNvPicPr>
            <a:picLocks noChangeAspect="1"/>
          </p:cNvPicPr>
          <p:nvPr/>
        </p:nvPicPr>
        <p:blipFill>
          <a:blip r:embed="rId3" cstate="print"/>
          <a:stretch>
            <a:fillRect/>
          </a:stretch>
        </p:blipFill>
        <p:spPr>
          <a:xfrm>
            <a:off x="-224143" y="605888"/>
            <a:ext cx="3568096" cy="3568096"/>
          </a:xfrm>
          <a:prstGeom prst="rect">
            <a:avLst/>
          </a:prstGeom>
        </p:spPr>
      </p:pic>
      <p:sp>
        <p:nvSpPr>
          <p:cNvPr id="930" name="Google Shape;930;p45"/>
          <p:cNvSpPr txBox="1">
            <a:spLocks noGrp="1"/>
          </p:cNvSpPr>
          <p:nvPr>
            <p:ph type="title"/>
          </p:nvPr>
        </p:nvSpPr>
        <p:spPr>
          <a:xfrm>
            <a:off x="783126" y="648494"/>
            <a:ext cx="7538100" cy="26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1. Xác định mục đích nói, người nghe</a:t>
            </a:r>
            <a:endParaRPr>
              <a:latin typeface="Times New Roman" panose="02020603050405020304" pitchFamily="18" charset="0"/>
              <a:cs typeface="Times New Roman" panose="02020603050405020304" pitchFamily="18" charset="0"/>
            </a:endParaRPr>
          </a:p>
        </p:txBody>
      </p:sp>
      <p:cxnSp>
        <p:nvCxnSpPr>
          <p:cNvPr id="1023" name="Google Shape;1023;p45"/>
          <p:cNvCxnSpPr/>
          <p:nvPr/>
        </p:nvCxnSpPr>
        <p:spPr>
          <a:xfrm>
            <a:off x="3916826" y="1052550"/>
            <a:ext cx="1310100" cy="0"/>
          </a:xfrm>
          <a:prstGeom prst="straightConnector1">
            <a:avLst/>
          </a:prstGeom>
          <a:noFill/>
          <a:ln w="38100" cap="flat" cmpd="sng">
            <a:solidFill>
              <a:srgbClr val="ECC664"/>
            </a:solidFill>
            <a:prstDash val="solid"/>
            <a:round/>
            <a:headEnd type="none" w="med" len="med"/>
            <a:tailEnd type="none" w="med" len="med"/>
          </a:ln>
        </p:spPr>
      </p:cxnSp>
      <p:sp>
        <p:nvSpPr>
          <p:cNvPr id="1025" name="Google Shape;1230;p40">
            <a:extLst>
              <a:ext uri="{FF2B5EF4-FFF2-40B4-BE49-F238E27FC236}">
                <a16:creationId xmlns:a16="http://schemas.microsoft.com/office/drawing/2014/main" id="{2B6C55A9-4D92-0D8E-6D09-60D2B6CECDCE}"/>
              </a:ext>
            </a:extLst>
          </p:cNvPr>
          <p:cNvSpPr/>
          <p:nvPr/>
        </p:nvSpPr>
        <p:spPr>
          <a:xfrm>
            <a:off x="435167" y="814598"/>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rgbClr val="FE5F26"/>
            </a:solidFill>
            <a:prstDash val="dash"/>
            <a:round/>
            <a:headEnd type="none" w="med" len="med"/>
            <a:tailEnd type="none" w="med" len="med"/>
          </a:ln>
        </p:spPr>
      </p:sp>
      <p:grpSp>
        <p:nvGrpSpPr>
          <p:cNvPr id="1026" name="Google Shape;1482;p40">
            <a:extLst>
              <a:ext uri="{FF2B5EF4-FFF2-40B4-BE49-F238E27FC236}">
                <a16:creationId xmlns:a16="http://schemas.microsoft.com/office/drawing/2014/main" id="{DF535D31-97FF-099E-1177-9234F0461C4E}"/>
              </a:ext>
            </a:extLst>
          </p:cNvPr>
          <p:cNvGrpSpPr/>
          <p:nvPr/>
        </p:nvGrpSpPr>
        <p:grpSpPr>
          <a:xfrm>
            <a:off x="1143333" y="510471"/>
            <a:ext cx="499565" cy="373207"/>
            <a:chOff x="371391" y="975898"/>
            <a:chExt cx="499565" cy="373207"/>
          </a:xfrm>
        </p:grpSpPr>
        <p:sp>
          <p:nvSpPr>
            <p:cNvPr id="1027" name="Google Shape;1483;p40">
              <a:extLst>
                <a:ext uri="{FF2B5EF4-FFF2-40B4-BE49-F238E27FC236}">
                  <a16:creationId xmlns:a16="http://schemas.microsoft.com/office/drawing/2014/main" id="{DB432C07-7365-0612-9561-2A33C1E20AF8}"/>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28" name="Google Shape;1484;p40">
              <a:extLst>
                <a:ext uri="{FF2B5EF4-FFF2-40B4-BE49-F238E27FC236}">
                  <a16:creationId xmlns:a16="http://schemas.microsoft.com/office/drawing/2014/main" id="{C351FDC9-1832-57B1-2433-5D25D7384275}"/>
                </a:ext>
              </a:extLst>
            </p:cNvPr>
            <p:cNvGrpSpPr/>
            <p:nvPr/>
          </p:nvGrpSpPr>
          <p:grpSpPr>
            <a:xfrm>
              <a:off x="391183" y="1161314"/>
              <a:ext cx="160756" cy="140616"/>
              <a:chOff x="391183" y="1161314"/>
              <a:chExt cx="160756" cy="140616"/>
            </a:xfrm>
          </p:grpSpPr>
          <p:sp>
            <p:nvSpPr>
              <p:cNvPr id="1048" name="Google Shape;1485;p40">
                <a:extLst>
                  <a:ext uri="{FF2B5EF4-FFF2-40B4-BE49-F238E27FC236}">
                    <a16:creationId xmlns:a16="http://schemas.microsoft.com/office/drawing/2014/main" id="{44AC909A-1B4E-7807-9332-B7E4A6894B92}"/>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9" name="Google Shape;1486;p40">
                <a:extLst>
                  <a:ext uri="{FF2B5EF4-FFF2-40B4-BE49-F238E27FC236}">
                    <a16:creationId xmlns:a16="http://schemas.microsoft.com/office/drawing/2014/main" id="{BC7B886F-CB16-2C5A-3D39-996E4E2A0040}"/>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29" name="Google Shape;1487;p40">
              <a:extLst>
                <a:ext uri="{FF2B5EF4-FFF2-40B4-BE49-F238E27FC236}">
                  <a16:creationId xmlns:a16="http://schemas.microsoft.com/office/drawing/2014/main" id="{DB2F79E9-6063-5F1D-C20C-45EC045E5D06}"/>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0" name="Google Shape;1488;p40">
              <a:extLst>
                <a:ext uri="{FF2B5EF4-FFF2-40B4-BE49-F238E27FC236}">
                  <a16:creationId xmlns:a16="http://schemas.microsoft.com/office/drawing/2014/main" id="{CBAABD83-D8E2-3E7D-D6D8-324081BF3940}"/>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1" name="Google Shape;1489;p40">
              <a:extLst>
                <a:ext uri="{FF2B5EF4-FFF2-40B4-BE49-F238E27FC236}">
                  <a16:creationId xmlns:a16="http://schemas.microsoft.com/office/drawing/2014/main" id="{A9B424A2-BD1F-3274-F4C4-F112008BD558}"/>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2" name="Google Shape;1490;p40">
              <a:extLst>
                <a:ext uri="{FF2B5EF4-FFF2-40B4-BE49-F238E27FC236}">
                  <a16:creationId xmlns:a16="http://schemas.microsoft.com/office/drawing/2014/main" id="{EA31A38F-4678-D4B4-B945-C9EC9ED75F2D}"/>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33" name="Google Shape;1491;p40">
              <a:extLst>
                <a:ext uri="{FF2B5EF4-FFF2-40B4-BE49-F238E27FC236}">
                  <a16:creationId xmlns:a16="http://schemas.microsoft.com/office/drawing/2014/main" id="{9EE2A404-AC77-D912-542A-F6B78358CF04}"/>
                </a:ext>
              </a:extLst>
            </p:cNvPr>
            <p:cNvGrpSpPr/>
            <p:nvPr/>
          </p:nvGrpSpPr>
          <p:grpSpPr>
            <a:xfrm>
              <a:off x="753580" y="1067827"/>
              <a:ext cx="34383" cy="30784"/>
              <a:chOff x="3323588" y="-610525"/>
              <a:chExt cx="56850" cy="50900"/>
            </a:xfrm>
          </p:grpSpPr>
          <p:sp>
            <p:nvSpPr>
              <p:cNvPr id="1045" name="Google Shape;1492;p40">
                <a:extLst>
                  <a:ext uri="{FF2B5EF4-FFF2-40B4-BE49-F238E27FC236}">
                    <a16:creationId xmlns:a16="http://schemas.microsoft.com/office/drawing/2014/main" id="{2EC2D80D-11D7-ADCC-B229-B09EB27FF943}"/>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6" name="Google Shape;1493;p40">
                <a:extLst>
                  <a:ext uri="{FF2B5EF4-FFF2-40B4-BE49-F238E27FC236}">
                    <a16:creationId xmlns:a16="http://schemas.microsoft.com/office/drawing/2014/main" id="{F1E8FF1D-9546-2019-561E-980D330F5DC6}"/>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7" name="Google Shape;1494;p40">
                <a:extLst>
                  <a:ext uri="{FF2B5EF4-FFF2-40B4-BE49-F238E27FC236}">
                    <a16:creationId xmlns:a16="http://schemas.microsoft.com/office/drawing/2014/main" id="{0E19EB13-11C6-B3E0-6999-FCB1C009EE93}"/>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34" name="Google Shape;1495;p40">
              <a:extLst>
                <a:ext uri="{FF2B5EF4-FFF2-40B4-BE49-F238E27FC236}">
                  <a16:creationId xmlns:a16="http://schemas.microsoft.com/office/drawing/2014/main" id="{0CC937B1-174C-1448-463E-AA1F9FA413C4}"/>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5" name="Google Shape;1496;p40">
              <a:extLst>
                <a:ext uri="{FF2B5EF4-FFF2-40B4-BE49-F238E27FC236}">
                  <a16:creationId xmlns:a16="http://schemas.microsoft.com/office/drawing/2014/main" id="{0BB201B9-811A-21D3-1E7C-28E9E277C41A}"/>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6" name="Google Shape;1497;p40">
              <a:extLst>
                <a:ext uri="{FF2B5EF4-FFF2-40B4-BE49-F238E27FC236}">
                  <a16:creationId xmlns:a16="http://schemas.microsoft.com/office/drawing/2014/main" id="{229D7ECA-EA22-2BC1-37FA-E8EAF64A3009}"/>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37" name="Google Shape;1498;p40">
              <a:extLst>
                <a:ext uri="{FF2B5EF4-FFF2-40B4-BE49-F238E27FC236}">
                  <a16:creationId xmlns:a16="http://schemas.microsoft.com/office/drawing/2014/main" id="{94503C10-F526-BF6C-5F83-DEE8C739FF7D}"/>
                </a:ext>
              </a:extLst>
            </p:cNvPr>
            <p:cNvGrpSpPr/>
            <p:nvPr/>
          </p:nvGrpSpPr>
          <p:grpSpPr>
            <a:xfrm>
              <a:off x="505297" y="975898"/>
              <a:ext cx="197981" cy="185477"/>
              <a:chOff x="352959" y="975898"/>
              <a:chExt cx="197981" cy="185477"/>
            </a:xfrm>
          </p:grpSpPr>
          <p:sp>
            <p:nvSpPr>
              <p:cNvPr id="1043" name="Google Shape;1499;p40">
                <a:extLst>
                  <a:ext uri="{FF2B5EF4-FFF2-40B4-BE49-F238E27FC236}">
                    <a16:creationId xmlns:a16="http://schemas.microsoft.com/office/drawing/2014/main" id="{05CD12D7-50B1-0129-796F-4E1DEE824123}"/>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4" name="Google Shape;1500;p40">
                <a:extLst>
                  <a:ext uri="{FF2B5EF4-FFF2-40B4-BE49-F238E27FC236}">
                    <a16:creationId xmlns:a16="http://schemas.microsoft.com/office/drawing/2014/main" id="{18449310-5556-C83F-3F47-AE4BCCE1C425}"/>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38" name="Google Shape;1501;p40">
              <a:extLst>
                <a:ext uri="{FF2B5EF4-FFF2-40B4-BE49-F238E27FC236}">
                  <a16:creationId xmlns:a16="http://schemas.microsoft.com/office/drawing/2014/main" id="{6C114A66-3EDD-1343-83DE-8FE4CDB367D8}"/>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39" name="Google Shape;1502;p40">
              <a:extLst>
                <a:ext uri="{FF2B5EF4-FFF2-40B4-BE49-F238E27FC236}">
                  <a16:creationId xmlns:a16="http://schemas.microsoft.com/office/drawing/2014/main" id="{2BFA42C3-3658-6875-06FA-FA62DC260785}"/>
                </a:ext>
              </a:extLst>
            </p:cNvPr>
            <p:cNvGrpSpPr/>
            <p:nvPr/>
          </p:nvGrpSpPr>
          <p:grpSpPr>
            <a:xfrm>
              <a:off x="391183" y="1161314"/>
              <a:ext cx="160756" cy="140616"/>
              <a:chOff x="391183" y="1161314"/>
              <a:chExt cx="160756" cy="140616"/>
            </a:xfrm>
          </p:grpSpPr>
          <p:sp>
            <p:nvSpPr>
              <p:cNvPr id="1041" name="Google Shape;1503;p40">
                <a:extLst>
                  <a:ext uri="{FF2B5EF4-FFF2-40B4-BE49-F238E27FC236}">
                    <a16:creationId xmlns:a16="http://schemas.microsoft.com/office/drawing/2014/main" id="{DAE36229-F92D-E750-5FF4-143E3570FAE1}"/>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2" name="Google Shape;1504;p40">
                <a:extLst>
                  <a:ext uri="{FF2B5EF4-FFF2-40B4-BE49-F238E27FC236}">
                    <a16:creationId xmlns:a16="http://schemas.microsoft.com/office/drawing/2014/main" id="{A3E00E56-EC3F-4F50-2728-ACBCA6F7BB36}"/>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40" name="Google Shape;1505;p40">
              <a:extLst>
                <a:ext uri="{FF2B5EF4-FFF2-40B4-BE49-F238E27FC236}">
                  <a16:creationId xmlns:a16="http://schemas.microsoft.com/office/drawing/2014/main" id="{767DED43-6FE0-1864-374D-46ED0246AB7F}"/>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 name="矩形 13">
            <a:extLst>
              <a:ext uri="{FF2B5EF4-FFF2-40B4-BE49-F238E27FC236}">
                <a16:creationId xmlns:a16="http://schemas.microsoft.com/office/drawing/2014/main" id="{CB9D838A-9600-C5A7-D60D-D717A84047F3}"/>
              </a:ext>
            </a:extLst>
          </p:cNvPr>
          <p:cNvSpPr/>
          <p:nvPr/>
        </p:nvSpPr>
        <p:spPr>
          <a:xfrm>
            <a:off x="177627" y="1788053"/>
            <a:ext cx="2548595" cy="138499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a:latin typeface="Times New Roman" panose="02020603050405020304" pitchFamily="18" charset="0"/>
                <a:cs typeface="Times New Roman" panose="02020603050405020304" pitchFamily="18" charset="0"/>
              </a:rPr>
              <a:t>Mục đích: </a:t>
            </a:r>
            <a:r>
              <a:rPr lang="en-US">
                <a:latin typeface="Times New Roman" panose="02020603050405020304" pitchFamily="18" charset="0"/>
                <a:cs typeface="Times New Roman" panose="02020603050405020304" pitchFamily="18" charset="0"/>
              </a:rPr>
              <a:t>Kể </a:t>
            </a:r>
          </a:p>
          <a:p>
            <a:pPr algn="ctr"/>
            <a:r>
              <a:rPr lang="en-US">
                <a:latin typeface="Times New Roman" panose="02020603050405020304" pitchFamily="18" charset="0"/>
                <a:cs typeface="Times New Roman" panose="02020603050405020304" pitchFamily="18" charset="0"/>
              </a:rPr>
              <a:t>     một truyện ngụ ngôn nhằm rút ra bài học phù hợp với tình huống đời sống, đồng thời tạo được không khí vui vẻ trong một bối cảnh sinh hoạt cụ thể</a:t>
            </a:r>
          </a:p>
        </p:txBody>
      </p:sp>
      <p:pic>
        <p:nvPicPr>
          <p:cNvPr id="923" name="图片 14">
            <a:extLst>
              <a:ext uri="{FF2B5EF4-FFF2-40B4-BE49-F238E27FC236}">
                <a16:creationId xmlns:a16="http://schemas.microsoft.com/office/drawing/2014/main" id="{98371F6E-BA4F-290D-C7F0-A4229189C7C3}"/>
              </a:ext>
            </a:extLst>
          </p:cNvPr>
          <p:cNvPicPr>
            <a:picLocks noChangeAspect="1"/>
          </p:cNvPicPr>
          <p:nvPr/>
        </p:nvPicPr>
        <p:blipFill>
          <a:blip r:embed="rId3" cstate="print"/>
          <a:stretch>
            <a:fillRect/>
          </a:stretch>
        </p:blipFill>
        <p:spPr>
          <a:xfrm>
            <a:off x="5666741" y="460586"/>
            <a:ext cx="3431179" cy="3431179"/>
          </a:xfrm>
          <a:prstGeom prst="rect">
            <a:avLst/>
          </a:prstGeom>
        </p:spPr>
      </p:pic>
      <p:sp>
        <p:nvSpPr>
          <p:cNvPr id="924" name="矩形 15">
            <a:extLst>
              <a:ext uri="{FF2B5EF4-FFF2-40B4-BE49-F238E27FC236}">
                <a16:creationId xmlns:a16="http://schemas.microsoft.com/office/drawing/2014/main" id="{B60A8860-05F9-2134-942A-895922B277B5}"/>
              </a:ext>
            </a:extLst>
          </p:cNvPr>
          <p:cNvSpPr/>
          <p:nvPr/>
        </p:nvSpPr>
        <p:spPr>
          <a:xfrm>
            <a:off x="6419435" y="2017846"/>
            <a:ext cx="1753409" cy="646331"/>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a:latin typeface="Times New Roman" panose="02020603050405020304" pitchFamily="18" charset="0"/>
                <a:cs typeface="Times New Roman" panose="02020603050405020304" pitchFamily="18" charset="0"/>
              </a:rPr>
              <a:t>Người nghe: thầy cô, bạn bè...</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27" name="图片 4">
            <a:extLst>
              <a:ext uri="{FF2B5EF4-FFF2-40B4-BE49-F238E27FC236}">
                <a16:creationId xmlns:a16="http://schemas.microsoft.com/office/drawing/2014/main" id="{0769A8CD-4763-C1CE-25F1-484CE28F3E44}"/>
              </a:ext>
            </a:extLst>
          </p:cNvPr>
          <p:cNvPicPr>
            <a:picLocks noChangeAspect="1"/>
          </p:cNvPicPr>
          <p:nvPr/>
        </p:nvPicPr>
        <p:blipFill rotWithShape="1">
          <a:blip r:embed="rId4"/>
          <a:srcRect/>
          <a:stretch>
            <a:fillRect/>
          </a:stretch>
        </p:blipFill>
        <p:spPr>
          <a:xfrm flipH="1">
            <a:off x="2807085" y="2871627"/>
            <a:ext cx="3490182" cy="2180933"/>
          </a:xfrm>
          <a:prstGeom prst="rect">
            <a:avLst/>
          </a:prstGeom>
        </p:spPr>
      </p:pic>
    </p:spTree>
    <p:extLst>
      <p:ext uri="{BB962C8B-B14F-4D97-AF65-F5344CB8AC3E}">
        <p14:creationId xmlns:p14="http://schemas.microsoft.com/office/powerpoint/2010/main" val="1281932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27"/>
                                        </p:tgtEl>
                                        <p:attrNameLst>
                                          <p:attrName>style.visibility</p:attrName>
                                        </p:attrNameLst>
                                      </p:cBhvr>
                                      <p:to>
                                        <p:strVal val="visible"/>
                                      </p:to>
                                    </p:set>
                                    <p:animEffect transition="in" filter="fade">
                                      <p:cBhvr>
                                        <p:cTn id="17" dur="1000"/>
                                        <p:tgtEl>
                                          <p:spTgt spid="927"/>
                                        </p:tgtEl>
                                      </p:cBhvr>
                                    </p:animEffect>
                                    <p:anim calcmode="lin" valueType="num">
                                      <p:cBhvr>
                                        <p:cTn id="18" dur="1000" fill="hold"/>
                                        <p:tgtEl>
                                          <p:spTgt spid="927"/>
                                        </p:tgtEl>
                                        <p:attrNameLst>
                                          <p:attrName>ppt_x</p:attrName>
                                        </p:attrNameLst>
                                      </p:cBhvr>
                                      <p:tavLst>
                                        <p:tav tm="0">
                                          <p:val>
                                            <p:strVal val="#ppt_x"/>
                                          </p:val>
                                        </p:tav>
                                        <p:tav tm="100000">
                                          <p:val>
                                            <p:strVal val="#ppt_x"/>
                                          </p:val>
                                        </p:tav>
                                      </p:tavLst>
                                    </p:anim>
                                    <p:anim calcmode="lin" valueType="num">
                                      <p:cBhvr>
                                        <p:cTn id="19" dur="1000" fill="hold"/>
                                        <p:tgtEl>
                                          <p:spTgt spid="9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3"/>
                                        </p:tgtEl>
                                        <p:attrNameLst>
                                          <p:attrName>style.visibility</p:attrName>
                                        </p:attrNameLst>
                                      </p:cBhvr>
                                      <p:to>
                                        <p:strVal val="visible"/>
                                      </p:to>
                                    </p:set>
                                    <p:animEffect transition="in" filter="fade">
                                      <p:cBhvr>
                                        <p:cTn id="22" dur="1000"/>
                                        <p:tgtEl>
                                          <p:spTgt spid="923"/>
                                        </p:tgtEl>
                                      </p:cBhvr>
                                    </p:animEffect>
                                    <p:anim calcmode="lin" valueType="num">
                                      <p:cBhvr>
                                        <p:cTn id="23" dur="1000" fill="hold"/>
                                        <p:tgtEl>
                                          <p:spTgt spid="923"/>
                                        </p:tgtEl>
                                        <p:attrNameLst>
                                          <p:attrName>ppt_x</p:attrName>
                                        </p:attrNameLst>
                                      </p:cBhvr>
                                      <p:tavLst>
                                        <p:tav tm="0">
                                          <p:val>
                                            <p:strVal val="#ppt_x"/>
                                          </p:val>
                                        </p:tav>
                                        <p:tav tm="100000">
                                          <p:val>
                                            <p:strVal val="#ppt_x"/>
                                          </p:val>
                                        </p:tav>
                                      </p:tavLst>
                                    </p:anim>
                                    <p:anim calcmode="lin" valueType="num">
                                      <p:cBhvr>
                                        <p:cTn id="24" dur="1000" fill="hold"/>
                                        <p:tgtEl>
                                          <p:spTgt spid="92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28"/>
                                        </p:tgtEl>
                                        <p:attrNameLst>
                                          <p:attrName>style.visibility</p:attrName>
                                        </p:attrNameLst>
                                      </p:cBhvr>
                                      <p:to>
                                        <p:strVal val="visible"/>
                                      </p:to>
                                    </p:set>
                                    <p:animEffect transition="in" filter="fade">
                                      <p:cBhvr>
                                        <p:cTn id="27" dur="1000"/>
                                        <p:tgtEl>
                                          <p:spTgt spid="928"/>
                                        </p:tgtEl>
                                      </p:cBhvr>
                                    </p:animEffect>
                                    <p:anim calcmode="lin" valueType="num">
                                      <p:cBhvr>
                                        <p:cTn id="28" dur="1000" fill="hold"/>
                                        <p:tgtEl>
                                          <p:spTgt spid="928"/>
                                        </p:tgtEl>
                                        <p:attrNameLst>
                                          <p:attrName>ppt_x</p:attrName>
                                        </p:attrNameLst>
                                      </p:cBhvr>
                                      <p:tavLst>
                                        <p:tav tm="0">
                                          <p:val>
                                            <p:strVal val="#ppt_x"/>
                                          </p:val>
                                        </p:tav>
                                        <p:tav tm="100000">
                                          <p:val>
                                            <p:strVal val="#ppt_x"/>
                                          </p:val>
                                        </p:tav>
                                      </p:tavLst>
                                    </p:anim>
                                    <p:anim calcmode="lin" valueType="num">
                                      <p:cBhvr>
                                        <p:cTn id="29" dur="1000" fill="hold"/>
                                        <p:tgtEl>
                                          <p:spTgt spid="928"/>
                                        </p:tgtEl>
                                        <p:attrNameLst>
                                          <p:attrName>ppt_y</p:attrName>
                                        </p:attrNameLst>
                                      </p:cBhvr>
                                      <p:tavLst>
                                        <p:tav tm="0">
                                          <p:val>
                                            <p:strVal val="#ppt_y+.1"/>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924"/>
                                        </p:tgtEl>
                                        <p:attrNameLst>
                                          <p:attrName>style.visibility</p:attrName>
                                        </p:attrNameLst>
                                      </p:cBhvr>
                                      <p:to>
                                        <p:strVal val="visible"/>
                                      </p:to>
                                    </p:set>
                                    <p:animEffect transition="in" filter="wipe(down)">
                                      <p:cBhvr>
                                        <p:cTn id="35" dur="500"/>
                                        <p:tgtEl>
                                          <p:spTgt spid="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30" name="Google Shape;930;p45"/>
          <p:cNvSpPr txBox="1">
            <a:spLocks noGrp="1"/>
          </p:cNvSpPr>
          <p:nvPr>
            <p:ph type="title"/>
          </p:nvPr>
        </p:nvSpPr>
        <p:spPr>
          <a:xfrm>
            <a:off x="783126" y="648494"/>
            <a:ext cx="7538100" cy="26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1. Xác định mục đích nói, người nghe</a:t>
            </a:r>
            <a:endParaRPr>
              <a:latin typeface="Times New Roman" panose="02020603050405020304" pitchFamily="18" charset="0"/>
              <a:cs typeface="Times New Roman" panose="02020603050405020304" pitchFamily="18" charset="0"/>
            </a:endParaRPr>
          </a:p>
        </p:txBody>
      </p:sp>
      <p:cxnSp>
        <p:nvCxnSpPr>
          <p:cNvPr id="1023" name="Google Shape;1023;p45"/>
          <p:cNvCxnSpPr/>
          <p:nvPr/>
        </p:nvCxnSpPr>
        <p:spPr>
          <a:xfrm>
            <a:off x="3916826" y="1052550"/>
            <a:ext cx="1310100" cy="0"/>
          </a:xfrm>
          <a:prstGeom prst="straightConnector1">
            <a:avLst/>
          </a:prstGeom>
          <a:noFill/>
          <a:ln w="38100" cap="flat" cmpd="sng">
            <a:solidFill>
              <a:srgbClr val="ECC664"/>
            </a:solidFill>
            <a:prstDash val="solid"/>
            <a:round/>
            <a:headEnd type="none" w="med" len="med"/>
            <a:tailEnd type="none" w="med" len="med"/>
          </a:ln>
        </p:spPr>
      </p:cxnSp>
      <p:sp>
        <p:nvSpPr>
          <p:cNvPr id="1025" name="Google Shape;1230;p40">
            <a:extLst>
              <a:ext uri="{FF2B5EF4-FFF2-40B4-BE49-F238E27FC236}">
                <a16:creationId xmlns:a16="http://schemas.microsoft.com/office/drawing/2014/main" id="{2B6C55A9-4D92-0D8E-6D09-60D2B6CECDCE}"/>
              </a:ext>
            </a:extLst>
          </p:cNvPr>
          <p:cNvSpPr/>
          <p:nvPr/>
        </p:nvSpPr>
        <p:spPr>
          <a:xfrm>
            <a:off x="435167" y="814598"/>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rgbClr val="FE5F26"/>
            </a:solidFill>
            <a:prstDash val="dash"/>
            <a:round/>
            <a:headEnd type="none" w="med" len="med"/>
            <a:tailEnd type="none" w="med" len="med"/>
          </a:ln>
        </p:spPr>
      </p:sp>
      <p:grpSp>
        <p:nvGrpSpPr>
          <p:cNvPr id="1026" name="Google Shape;1482;p40">
            <a:extLst>
              <a:ext uri="{FF2B5EF4-FFF2-40B4-BE49-F238E27FC236}">
                <a16:creationId xmlns:a16="http://schemas.microsoft.com/office/drawing/2014/main" id="{DF535D31-97FF-099E-1177-9234F0461C4E}"/>
              </a:ext>
            </a:extLst>
          </p:cNvPr>
          <p:cNvGrpSpPr/>
          <p:nvPr/>
        </p:nvGrpSpPr>
        <p:grpSpPr>
          <a:xfrm>
            <a:off x="1143333" y="510471"/>
            <a:ext cx="499565" cy="373207"/>
            <a:chOff x="371391" y="975898"/>
            <a:chExt cx="499565" cy="373207"/>
          </a:xfrm>
        </p:grpSpPr>
        <p:sp>
          <p:nvSpPr>
            <p:cNvPr id="1027" name="Google Shape;1483;p40">
              <a:extLst>
                <a:ext uri="{FF2B5EF4-FFF2-40B4-BE49-F238E27FC236}">
                  <a16:creationId xmlns:a16="http://schemas.microsoft.com/office/drawing/2014/main" id="{DB432C07-7365-0612-9561-2A33C1E20AF8}"/>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28" name="Google Shape;1484;p40">
              <a:extLst>
                <a:ext uri="{FF2B5EF4-FFF2-40B4-BE49-F238E27FC236}">
                  <a16:creationId xmlns:a16="http://schemas.microsoft.com/office/drawing/2014/main" id="{C351FDC9-1832-57B1-2433-5D25D7384275}"/>
                </a:ext>
              </a:extLst>
            </p:cNvPr>
            <p:cNvGrpSpPr/>
            <p:nvPr/>
          </p:nvGrpSpPr>
          <p:grpSpPr>
            <a:xfrm>
              <a:off x="391183" y="1161314"/>
              <a:ext cx="160756" cy="140616"/>
              <a:chOff x="391183" y="1161314"/>
              <a:chExt cx="160756" cy="140616"/>
            </a:xfrm>
          </p:grpSpPr>
          <p:sp>
            <p:nvSpPr>
              <p:cNvPr id="1048" name="Google Shape;1485;p40">
                <a:extLst>
                  <a:ext uri="{FF2B5EF4-FFF2-40B4-BE49-F238E27FC236}">
                    <a16:creationId xmlns:a16="http://schemas.microsoft.com/office/drawing/2014/main" id="{44AC909A-1B4E-7807-9332-B7E4A6894B92}"/>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9" name="Google Shape;1486;p40">
                <a:extLst>
                  <a:ext uri="{FF2B5EF4-FFF2-40B4-BE49-F238E27FC236}">
                    <a16:creationId xmlns:a16="http://schemas.microsoft.com/office/drawing/2014/main" id="{BC7B886F-CB16-2C5A-3D39-996E4E2A0040}"/>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29" name="Google Shape;1487;p40">
              <a:extLst>
                <a:ext uri="{FF2B5EF4-FFF2-40B4-BE49-F238E27FC236}">
                  <a16:creationId xmlns:a16="http://schemas.microsoft.com/office/drawing/2014/main" id="{DB2F79E9-6063-5F1D-C20C-45EC045E5D06}"/>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0" name="Google Shape;1488;p40">
              <a:extLst>
                <a:ext uri="{FF2B5EF4-FFF2-40B4-BE49-F238E27FC236}">
                  <a16:creationId xmlns:a16="http://schemas.microsoft.com/office/drawing/2014/main" id="{CBAABD83-D8E2-3E7D-D6D8-324081BF3940}"/>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1" name="Google Shape;1489;p40">
              <a:extLst>
                <a:ext uri="{FF2B5EF4-FFF2-40B4-BE49-F238E27FC236}">
                  <a16:creationId xmlns:a16="http://schemas.microsoft.com/office/drawing/2014/main" id="{A9B424A2-BD1F-3274-F4C4-F112008BD558}"/>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2" name="Google Shape;1490;p40">
              <a:extLst>
                <a:ext uri="{FF2B5EF4-FFF2-40B4-BE49-F238E27FC236}">
                  <a16:creationId xmlns:a16="http://schemas.microsoft.com/office/drawing/2014/main" id="{EA31A38F-4678-D4B4-B945-C9EC9ED75F2D}"/>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33" name="Google Shape;1491;p40">
              <a:extLst>
                <a:ext uri="{FF2B5EF4-FFF2-40B4-BE49-F238E27FC236}">
                  <a16:creationId xmlns:a16="http://schemas.microsoft.com/office/drawing/2014/main" id="{9EE2A404-AC77-D912-542A-F6B78358CF04}"/>
                </a:ext>
              </a:extLst>
            </p:cNvPr>
            <p:cNvGrpSpPr/>
            <p:nvPr/>
          </p:nvGrpSpPr>
          <p:grpSpPr>
            <a:xfrm>
              <a:off x="753580" y="1067827"/>
              <a:ext cx="34383" cy="30784"/>
              <a:chOff x="3323588" y="-610525"/>
              <a:chExt cx="56850" cy="50900"/>
            </a:xfrm>
          </p:grpSpPr>
          <p:sp>
            <p:nvSpPr>
              <p:cNvPr id="1045" name="Google Shape;1492;p40">
                <a:extLst>
                  <a:ext uri="{FF2B5EF4-FFF2-40B4-BE49-F238E27FC236}">
                    <a16:creationId xmlns:a16="http://schemas.microsoft.com/office/drawing/2014/main" id="{2EC2D80D-11D7-ADCC-B229-B09EB27FF943}"/>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6" name="Google Shape;1493;p40">
                <a:extLst>
                  <a:ext uri="{FF2B5EF4-FFF2-40B4-BE49-F238E27FC236}">
                    <a16:creationId xmlns:a16="http://schemas.microsoft.com/office/drawing/2014/main" id="{F1E8FF1D-9546-2019-561E-980D330F5DC6}"/>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7" name="Google Shape;1494;p40">
                <a:extLst>
                  <a:ext uri="{FF2B5EF4-FFF2-40B4-BE49-F238E27FC236}">
                    <a16:creationId xmlns:a16="http://schemas.microsoft.com/office/drawing/2014/main" id="{0E19EB13-11C6-B3E0-6999-FCB1C009EE93}"/>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34" name="Google Shape;1495;p40">
              <a:extLst>
                <a:ext uri="{FF2B5EF4-FFF2-40B4-BE49-F238E27FC236}">
                  <a16:creationId xmlns:a16="http://schemas.microsoft.com/office/drawing/2014/main" id="{0CC937B1-174C-1448-463E-AA1F9FA413C4}"/>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5" name="Google Shape;1496;p40">
              <a:extLst>
                <a:ext uri="{FF2B5EF4-FFF2-40B4-BE49-F238E27FC236}">
                  <a16:creationId xmlns:a16="http://schemas.microsoft.com/office/drawing/2014/main" id="{0BB201B9-811A-21D3-1E7C-28E9E277C41A}"/>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6" name="Google Shape;1497;p40">
              <a:extLst>
                <a:ext uri="{FF2B5EF4-FFF2-40B4-BE49-F238E27FC236}">
                  <a16:creationId xmlns:a16="http://schemas.microsoft.com/office/drawing/2014/main" id="{229D7ECA-EA22-2BC1-37FA-E8EAF64A3009}"/>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37" name="Google Shape;1498;p40">
              <a:extLst>
                <a:ext uri="{FF2B5EF4-FFF2-40B4-BE49-F238E27FC236}">
                  <a16:creationId xmlns:a16="http://schemas.microsoft.com/office/drawing/2014/main" id="{94503C10-F526-BF6C-5F83-DEE8C739FF7D}"/>
                </a:ext>
              </a:extLst>
            </p:cNvPr>
            <p:cNvGrpSpPr/>
            <p:nvPr/>
          </p:nvGrpSpPr>
          <p:grpSpPr>
            <a:xfrm>
              <a:off x="505297" y="975898"/>
              <a:ext cx="197981" cy="185477"/>
              <a:chOff x="352959" y="975898"/>
              <a:chExt cx="197981" cy="185477"/>
            </a:xfrm>
          </p:grpSpPr>
          <p:sp>
            <p:nvSpPr>
              <p:cNvPr id="1043" name="Google Shape;1499;p40">
                <a:extLst>
                  <a:ext uri="{FF2B5EF4-FFF2-40B4-BE49-F238E27FC236}">
                    <a16:creationId xmlns:a16="http://schemas.microsoft.com/office/drawing/2014/main" id="{05CD12D7-50B1-0129-796F-4E1DEE824123}"/>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4" name="Google Shape;1500;p40">
                <a:extLst>
                  <a:ext uri="{FF2B5EF4-FFF2-40B4-BE49-F238E27FC236}">
                    <a16:creationId xmlns:a16="http://schemas.microsoft.com/office/drawing/2014/main" id="{18449310-5556-C83F-3F47-AE4BCCE1C425}"/>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38" name="Google Shape;1501;p40">
              <a:extLst>
                <a:ext uri="{FF2B5EF4-FFF2-40B4-BE49-F238E27FC236}">
                  <a16:creationId xmlns:a16="http://schemas.microsoft.com/office/drawing/2014/main" id="{6C114A66-3EDD-1343-83DE-8FE4CDB367D8}"/>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39" name="Google Shape;1502;p40">
              <a:extLst>
                <a:ext uri="{FF2B5EF4-FFF2-40B4-BE49-F238E27FC236}">
                  <a16:creationId xmlns:a16="http://schemas.microsoft.com/office/drawing/2014/main" id="{2BFA42C3-3658-6875-06FA-FA62DC260785}"/>
                </a:ext>
              </a:extLst>
            </p:cNvPr>
            <p:cNvGrpSpPr/>
            <p:nvPr/>
          </p:nvGrpSpPr>
          <p:grpSpPr>
            <a:xfrm>
              <a:off x="391183" y="1161314"/>
              <a:ext cx="160756" cy="140616"/>
              <a:chOff x="391183" y="1161314"/>
              <a:chExt cx="160756" cy="140616"/>
            </a:xfrm>
          </p:grpSpPr>
          <p:sp>
            <p:nvSpPr>
              <p:cNvPr id="1041" name="Google Shape;1503;p40">
                <a:extLst>
                  <a:ext uri="{FF2B5EF4-FFF2-40B4-BE49-F238E27FC236}">
                    <a16:creationId xmlns:a16="http://schemas.microsoft.com/office/drawing/2014/main" id="{DAE36229-F92D-E750-5FF4-143E3570FAE1}"/>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2" name="Google Shape;1504;p40">
                <a:extLst>
                  <a:ext uri="{FF2B5EF4-FFF2-40B4-BE49-F238E27FC236}">
                    <a16:creationId xmlns:a16="http://schemas.microsoft.com/office/drawing/2014/main" id="{A3E00E56-EC3F-4F50-2728-ACBCA6F7BB36}"/>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40" name="Google Shape;1505;p40">
              <a:extLst>
                <a:ext uri="{FF2B5EF4-FFF2-40B4-BE49-F238E27FC236}">
                  <a16:creationId xmlns:a16="http://schemas.microsoft.com/office/drawing/2014/main" id="{767DED43-6FE0-1864-374D-46ED0246AB7F}"/>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2" name="图片 8">
            <a:extLst>
              <a:ext uri="{FF2B5EF4-FFF2-40B4-BE49-F238E27FC236}">
                <a16:creationId xmlns:a16="http://schemas.microsoft.com/office/drawing/2014/main" id="{696E832E-A469-960F-B298-BC39AE16C464}"/>
              </a:ext>
            </a:extLst>
          </p:cNvPr>
          <p:cNvPicPr>
            <a:picLocks noChangeAspect="1"/>
          </p:cNvPicPr>
          <p:nvPr/>
        </p:nvPicPr>
        <p:blipFill>
          <a:blip r:embed="rId3"/>
          <a:stretch>
            <a:fillRect/>
          </a:stretch>
        </p:blipFill>
        <p:spPr>
          <a:xfrm>
            <a:off x="435167" y="972522"/>
            <a:ext cx="4214333" cy="3917794"/>
          </a:xfrm>
          <a:prstGeom prst="rect">
            <a:avLst/>
          </a:prstGeom>
        </p:spPr>
      </p:pic>
      <p:sp>
        <p:nvSpPr>
          <p:cNvPr id="3" name="Rectangle 2">
            <a:extLst>
              <a:ext uri="{FF2B5EF4-FFF2-40B4-BE49-F238E27FC236}">
                <a16:creationId xmlns:a16="http://schemas.microsoft.com/office/drawing/2014/main" id="{A5E3F73D-68D7-C087-EF80-63DF20E8D3C2}"/>
              </a:ext>
            </a:extLst>
          </p:cNvPr>
          <p:cNvSpPr/>
          <p:nvPr/>
        </p:nvSpPr>
        <p:spPr>
          <a:xfrm>
            <a:off x="1233022" y="2742562"/>
            <a:ext cx="2618621" cy="132343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i="1">
                <a:solidFill>
                  <a:schemeClr val="bg2">
                    <a:lumMod val="50000"/>
                  </a:schemeClr>
                </a:solidFill>
                <a:latin typeface="Times New Roman" panose="02020603050405020304" pitchFamily="18" charset="0"/>
                <a:cs typeface="Times New Roman" panose="02020603050405020304" pitchFamily="18" charset="0"/>
              </a:rPr>
              <a:t>Gv định hướng để hs chọn truyện ngụ ngôn và cách thức để kể lại một truyện ngụ ngôn</a:t>
            </a:r>
            <a:endParaRPr lang="en-US" sz="2000">
              <a:solidFill>
                <a:schemeClr val="bg2">
                  <a:lumMod val="50000"/>
                </a:schemeClr>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0CFDAE8-1D40-9011-85C4-E04C2BD767CC}"/>
              </a:ext>
            </a:extLst>
          </p:cNvPr>
          <p:cNvSpPr/>
          <p:nvPr/>
        </p:nvSpPr>
        <p:spPr>
          <a:xfrm>
            <a:off x="1444753" y="1483950"/>
            <a:ext cx="2038354" cy="4616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Tx/>
              <a:buFontTx/>
              <a:buNone/>
              <a:defRPr/>
            </a:pPr>
            <a:r>
              <a:rPr lang="en-US" sz="2400" b="1">
                <a:solidFill>
                  <a:sysClr val="window" lastClr="FFFFFF"/>
                </a:solidFill>
                <a:latin typeface="Times New Roman" panose="02020603050405020304" pitchFamily="18" charset="0"/>
                <a:ea typeface="Times New Roman" panose="02020603050405020304" pitchFamily="18" charset="0"/>
              </a:rPr>
              <a:t>Hoạt động</a:t>
            </a:r>
          </a:p>
        </p:txBody>
      </p:sp>
      <p:pic>
        <p:nvPicPr>
          <p:cNvPr id="5" name="图片 19" descr="D:\资料\PPT(1)\外\7月6号\图片6.png图片6">
            <a:extLst>
              <a:ext uri="{FF2B5EF4-FFF2-40B4-BE49-F238E27FC236}">
                <a16:creationId xmlns:a16="http://schemas.microsoft.com/office/drawing/2014/main" id="{99925DFA-0C76-3F9F-34B0-7E6915818CCF}"/>
              </a:ext>
            </a:extLst>
          </p:cNvPr>
          <p:cNvPicPr>
            <a:picLocks noChangeAspect="1"/>
          </p:cNvPicPr>
          <p:nvPr/>
        </p:nvPicPr>
        <p:blipFill>
          <a:blip r:embed="rId4"/>
          <a:srcRect/>
          <a:stretch>
            <a:fillRect/>
          </a:stretch>
        </p:blipFill>
        <p:spPr>
          <a:xfrm>
            <a:off x="4353337" y="1859205"/>
            <a:ext cx="4355496" cy="2967042"/>
          </a:xfrm>
          <a:prstGeom prst="rect">
            <a:avLst/>
          </a:prstGeom>
        </p:spPr>
      </p:pic>
    </p:spTree>
    <p:extLst>
      <p:ext uri="{BB962C8B-B14F-4D97-AF65-F5344CB8AC3E}">
        <p14:creationId xmlns:p14="http://schemas.microsoft.com/office/powerpoint/2010/main" val="2592062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45"/>
          <p:cNvSpPr/>
          <p:nvPr/>
        </p:nvSpPr>
        <p:spPr>
          <a:xfrm>
            <a:off x="4572125" y="538575"/>
            <a:ext cx="4134438" cy="4280926"/>
          </a:xfrm>
          <a:custGeom>
            <a:avLst/>
            <a:gdLst/>
            <a:ahLst/>
            <a:cxnLst/>
            <a:rect l="l" t="t" r="r" b="b"/>
            <a:pathLst>
              <a:path w="130847" h="94252" extrusionOk="0">
                <a:moveTo>
                  <a:pt x="118473" y="1"/>
                </a:moveTo>
                <a:cubicBezTo>
                  <a:pt x="113640" y="1"/>
                  <a:pt x="108751" y="981"/>
                  <a:pt x="104318" y="2928"/>
                </a:cubicBezTo>
                <a:cubicBezTo>
                  <a:pt x="95176" y="6850"/>
                  <a:pt x="87802" y="14156"/>
                  <a:pt x="82347" y="22497"/>
                </a:cubicBezTo>
                <a:cubicBezTo>
                  <a:pt x="77445" y="29981"/>
                  <a:pt x="73647" y="38668"/>
                  <a:pt x="66121" y="43391"/>
                </a:cubicBezTo>
                <a:cubicBezTo>
                  <a:pt x="60707" y="46843"/>
                  <a:pt x="54148" y="47644"/>
                  <a:pt x="47823" y="48624"/>
                </a:cubicBezTo>
                <a:cubicBezTo>
                  <a:pt x="40159" y="49826"/>
                  <a:pt x="32508" y="51331"/>
                  <a:pt x="25313" y="54314"/>
                </a:cubicBezTo>
                <a:cubicBezTo>
                  <a:pt x="18187" y="57255"/>
                  <a:pt x="11573" y="61854"/>
                  <a:pt x="7140" y="68179"/>
                </a:cubicBezTo>
                <a:cubicBezTo>
                  <a:pt x="1961" y="75719"/>
                  <a:pt x="235" y="85040"/>
                  <a:pt x="0" y="94251"/>
                </a:cubicBezTo>
                <a:lnTo>
                  <a:pt x="128831" y="94251"/>
                </a:lnTo>
                <a:cubicBezTo>
                  <a:pt x="130336" y="94251"/>
                  <a:pt x="130792" y="93381"/>
                  <a:pt x="130792" y="91890"/>
                </a:cubicBezTo>
                <a:lnTo>
                  <a:pt x="130847" y="2528"/>
                </a:lnTo>
                <a:cubicBezTo>
                  <a:pt x="126939" y="802"/>
                  <a:pt x="122740" y="1"/>
                  <a:pt x="118473" y="1"/>
                </a:cubicBezTo>
                <a:close/>
              </a:path>
            </a:pathLst>
          </a:custGeom>
          <a:solidFill>
            <a:srgbClr val="EF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txBox="1">
            <a:spLocks noGrp="1"/>
          </p:cNvSpPr>
          <p:nvPr>
            <p:ph type="title"/>
          </p:nvPr>
        </p:nvSpPr>
        <p:spPr>
          <a:xfrm>
            <a:off x="804299" y="487802"/>
            <a:ext cx="7538100" cy="26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Times New Roman" panose="02020603050405020304" pitchFamily="18" charset="0"/>
                <a:cs typeface="Times New Roman" panose="02020603050405020304" pitchFamily="18" charset="0"/>
              </a:rPr>
              <a:t>2. Chuẩn bị</a:t>
            </a:r>
            <a:endParaRPr>
              <a:latin typeface="Times New Roman" panose="02020603050405020304" pitchFamily="18" charset="0"/>
              <a:cs typeface="Times New Roman" panose="02020603050405020304" pitchFamily="18" charset="0"/>
            </a:endParaRPr>
          </a:p>
        </p:txBody>
      </p:sp>
      <p:cxnSp>
        <p:nvCxnSpPr>
          <p:cNvPr id="1023" name="Google Shape;1023;p45"/>
          <p:cNvCxnSpPr/>
          <p:nvPr/>
        </p:nvCxnSpPr>
        <p:spPr>
          <a:xfrm>
            <a:off x="3916826" y="940923"/>
            <a:ext cx="1310100" cy="0"/>
          </a:xfrm>
          <a:prstGeom prst="straightConnector1">
            <a:avLst/>
          </a:prstGeom>
          <a:noFill/>
          <a:ln w="38100" cap="flat" cmpd="sng">
            <a:solidFill>
              <a:srgbClr val="ECC664"/>
            </a:solidFill>
            <a:prstDash val="solid"/>
            <a:round/>
            <a:headEnd type="none" w="med" len="med"/>
            <a:tailEnd type="none" w="med" len="med"/>
          </a:ln>
        </p:spPr>
      </p:cxnSp>
      <p:grpSp>
        <p:nvGrpSpPr>
          <p:cNvPr id="3" name="Google Shape;1137;p47">
            <a:extLst>
              <a:ext uri="{FF2B5EF4-FFF2-40B4-BE49-F238E27FC236}">
                <a16:creationId xmlns:a16="http://schemas.microsoft.com/office/drawing/2014/main" id="{047DA7DA-D5A6-6FE3-D5E1-24D0770A1741}"/>
              </a:ext>
            </a:extLst>
          </p:cNvPr>
          <p:cNvGrpSpPr/>
          <p:nvPr/>
        </p:nvGrpSpPr>
        <p:grpSpPr>
          <a:xfrm>
            <a:off x="4571876" y="1559270"/>
            <a:ext cx="4476172" cy="3260577"/>
            <a:chOff x="1047893" y="1166449"/>
            <a:chExt cx="4117972" cy="3287551"/>
          </a:xfrm>
        </p:grpSpPr>
        <p:grpSp>
          <p:nvGrpSpPr>
            <p:cNvPr id="4" name="Google Shape;1138;p47">
              <a:extLst>
                <a:ext uri="{FF2B5EF4-FFF2-40B4-BE49-F238E27FC236}">
                  <a16:creationId xmlns:a16="http://schemas.microsoft.com/office/drawing/2014/main" id="{546A9C05-0721-0CC5-D516-9470666577CD}"/>
                </a:ext>
              </a:extLst>
            </p:cNvPr>
            <p:cNvGrpSpPr/>
            <p:nvPr/>
          </p:nvGrpSpPr>
          <p:grpSpPr>
            <a:xfrm>
              <a:off x="1047893" y="2078468"/>
              <a:ext cx="4117972" cy="2375532"/>
              <a:chOff x="1995700" y="1859350"/>
              <a:chExt cx="1461725" cy="843075"/>
            </a:xfrm>
          </p:grpSpPr>
          <p:sp>
            <p:nvSpPr>
              <p:cNvPr id="916" name="Google Shape;1139;p47">
                <a:extLst>
                  <a:ext uri="{FF2B5EF4-FFF2-40B4-BE49-F238E27FC236}">
                    <a16:creationId xmlns:a16="http://schemas.microsoft.com/office/drawing/2014/main" id="{AA37BC16-494B-1E6A-1C50-B30EE11F147D}"/>
                  </a:ext>
                </a:extLst>
              </p:cNvPr>
              <p:cNvSpPr/>
              <p:nvPr/>
            </p:nvSpPr>
            <p:spPr>
              <a:xfrm>
                <a:off x="2168650" y="1983650"/>
                <a:ext cx="1140275" cy="651325"/>
              </a:xfrm>
              <a:custGeom>
                <a:avLst/>
                <a:gdLst/>
                <a:ahLst/>
                <a:cxnLst/>
                <a:rect l="l" t="t" r="r" b="b"/>
                <a:pathLst>
                  <a:path w="45611" h="26053" extrusionOk="0">
                    <a:moveTo>
                      <a:pt x="21936" y="0"/>
                    </a:moveTo>
                    <a:cubicBezTo>
                      <a:pt x="20319" y="0"/>
                      <a:pt x="18806" y="329"/>
                      <a:pt x="17509" y="1081"/>
                    </a:cubicBezTo>
                    <a:cubicBezTo>
                      <a:pt x="15235" y="2378"/>
                      <a:pt x="13722" y="4652"/>
                      <a:pt x="12105" y="6598"/>
                    </a:cubicBezTo>
                    <a:cubicBezTo>
                      <a:pt x="11457" y="7246"/>
                      <a:pt x="10808" y="7998"/>
                      <a:pt x="9944" y="8327"/>
                    </a:cubicBezTo>
                    <a:cubicBezTo>
                      <a:pt x="9511" y="8543"/>
                      <a:pt x="8967" y="8543"/>
                      <a:pt x="8430" y="8543"/>
                    </a:cubicBezTo>
                    <a:lnTo>
                      <a:pt x="7350" y="8543"/>
                    </a:lnTo>
                    <a:cubicBezTo>
                      <a:pt x="6917" y="8431"/>
                      <a:pt x="6589" y="8431"/>
                      <a:pt x="6156" y="8431"/>
                    </a:cubicBezTo>
                    <a:lnTo>
                      <a:pt x="5940" y="8431"/>
                    </a:lnTo>
                    <a:cubicBezTo>
                      <a:pt x="4211" y="8543"/>
                      <a:pt x="2482" y="9408"/>
                      <a:pt x="1401" y="10808"/>
                    </a:cubicBezTo>
                    <a:cubicBezTo>
                      <a:pt x="320" y="12218"/>
                      <a:pt x="0" y="14163"/>
                      <a:pt x="432" y="15780"/>
                    </a:cubicBezTo>
                    <a:cubicBezTo>
                      <a:pt x="752" y="17077"/>
                      <a:pt x="1513" y="18270"/>
                      <a:pt x="1297" y="19567"/>
                    </a:cubicBezTo>
                    <a:cubicBezTo>
                      <a:pt x="1185" y="20320"/>
                      <a:pt x="752" y="20968"/>
                      <a:pt x="432" y="21729"/>
                    </a:cubicBezTo>
                    <a:cubicBezTo>
                      <a:pt x="0" y="22914"/>
                      <a:pt x="0" y="24323"/>
                      <a:pt x="649" y="25404"/>
                    </a:cubicBezTo>
                    <a:cubicBezTo>
                      <a:pt x="752" y="25620"/>
                      <a:pt x="865" y="25836"/>
                      <a:pt x="1081" y="26052"/>
                    </a:cubicBezTo>
                    <a:cubicBezTo>
                      <a:pt x="3130" y="25940"/>
                      <a:pt x="5508" y="25836"/>
                      <a:pt x="8102" y="25724"/>
                    </a:cubicBezTo>
                    <a:cubicBezTo>
                      <a:pt x="7566" y="25291"/>
                      <a:pt x="7133" y="24755"/>
                      <a:pt x="6805" y="24211"/>
                    </a:cubicBezTo>
                    <a:cubicBezTo>
                      <a:pt x="5940" y="22810"/>
                      <a:pt x="6156" y="20752"/>
                      <a:pt x="7566" y="19887"/>
                    </a:cubicBezTo>
                    <a:cubicBezTo>
                      <a:pt x="8102" y="19671"/>
                      <a:pt x="8647" y="19567"/>
                      <a:pt x="9183" y="19455"/>
                    </a:cubicBezTo>
                    <a:cubicBezTo>
                      <a:pt x="10376" y="19135"/>
                      <a:pt x="11673" y="18487"/>
                      <a:pt x="11993" y="17293"/>
                    </a:cubicBezTo>
                    <a:cubicBezTo>
                      <a:pt x="12105" y="16645"/>
                      <a:pt x="11993" y="16109"/>
                      <a:pt x="11889" y="15460"/>
                    </a:cubicBezTo>
                    <a:cubicBezTo>
                      <a:pt x="11889" y="14596"/>
                      <a:pt x="11993" y="13731"/>
                      <a:pt x="12209" y="12754"/>
                    </a:cubicBezTo>
                    <a:cubicBezTo>
                      <a:pt x="12857" y="10488"/>
                      <a:pt x="13835" y="8327"/>
                      <a:pt x="15668" y="6814"/>
                    </a:cubicBezTo>
                    <a:cubicBezTo>
                      <a:pt x="16965" y="5620"/>
                      <a:pt x="18590" y="4972"/>
                      <a:pt x="20319" y="4972"/>
                    </a:cubicBezTo>
                    <a:cubicBezTo>
                      <a:pt x="20968" y="4972"/>
                      <a:pt x="21616" y="5084"/>
                      <a:pt x="22153" y="5301"/>
                    </a:cubicBezTo>
                    <a:cubicBezTo>
                      <a:pt x="24530" y="6165"/>
                      <a:pt x="25940" y="8431"/>
                      <a:pt x="26692" y="10808"/>
                    </a:cubicBezTo>
                    <a:cubicBezTo>
                      <a:pt x="27124" y="12538"/>
                      <a:pt x="27453" y="14483"/>
                      <a:pt x="28966" y="15348"/>
                    </a:cubicBezTo>
                    <a:cubicBezTo>
                      <a:pt x="29502" y="15676"/>
                      <a:pt x="30151" y="15780"/>
                      <a:pt x="30799" y="15780"/>
                    </a:cubicBezTo>
                    <a:cubicBezTo>
                      <a:pt x="31448" y="15780"/>
                      <a:pt x="31992" y="15676"/>
                      <a:pt x="32641" y="15564"/>
                    </a:cubicBezTo>
                    <a:cubicBezTo>
                      <a:pt x="33289" y="15460"/>
                      <a:pt x="33938" y="15348"/>
                      <a:pt x="34586" y="15348"/>
                    </a:cubicBezTo>
                    <a:cubicBezTo>
                      <a:pt x="34906" y="15348"/>
                      <a:pt x="35235" y="15348"/>
                      <a:pt x="35555" y="15460"/>
                    </a:cubicBezTo>
                    <a:cubicBezTo>
                      <a:pt x="37829" y="15996"/>
                      <a:pt x="39126" y="18374"/>
                      <a:pt x="39126" y="20648"/>
                    </a:cubicBezTo>
                    <a:cubicBezTo>
                      <a:pt x="39013" y="22481"/>
                      <a:pt x="38365" y="24107"/>
                      <a:pt x="37613" y="25724"/>
                    </a:cubicBezTo>
                    <a:cubicBezTo>
                      <a:pt x="39446" y="25836"/>
                      <a:pt x="41071" y="25940"/>
                      <a:pt x="42584" y="25940"/>
                    </a:cubicBezTo>
                    <a:cubicBezTo>
                      <a:pt x="43121" y="26052"/>
                      <a:pt x="43553" y="26052"/>
                      <a:pt x="44098" y="26052"/>
                    </a:cubicBezTo>
                    <a:cubicBezTo>
                      <a:pt x="44850" y="24107"/>
                      <a:pt x="45611" y="22049"/>
                      <a:pt x="45498" y="20000"/>
                    </a:cubicBezTo>
                    <a:cubicBezTo>
                      <a:pt x="45395" y="17406"/>
                      <a:pt x="43985" y="14812"/>
                      <a:pt x="41504" y="14163"/>
                    </a:cubicBezTo>
                    <a:cubicBezTo>
                      <a:pt x="41071" y="14051"/>
                      <a:pt x="40527" y="14051"/>
                      <a:pt x="39990" y="14051"/>
                    </a:cubicBezTo>
                    <a:lnTo>
                      <a:pt x="38365" y="14051"/>
                    </a:lnTo>
                    <a:cubicBezTo>
                      <a:pt x="37613" y="14051"/>
                      <a:pt x="36964" y="14051"/>
                      <a:pt x="36316" y="13731"/>
                    </a:cubicBezTo>
                    <a:cubicBezTo>
                      <a:pt x="35122" y="13299"/>
                      <a:pt x="34258" y="12322"/>
                      <a:pt x="33722" y="11137"/>
                    </a:cubicBezTo>
                    <a:cubicBezTo>
                      <a:pt x="33177" y="10056"/>
                      <a:pt x="32857" y="8863"/>
                      <a:pt x="32312" y="7678"/>
                    </a:cubicBezTo>
                    <a:cubicBezTo>
                      <a:pt x="31128" y="4868"/>
                      <a:pt x="29070" y="2378"/>
                      <a:pt x="26372" y="1081"/>
                    </a:cubicBezTo>
                    <a:cubicBezTo>
                      <a:pt x="24963" y="329"/>
                      <a:pt x="23450" y="0"/>
                      <a:pt x="21936"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1140;p47">
                <a:extLst>
                  <a:ext uri="{FF2B5EF4-FFF2-40B4-BE49-F238E27FC236}">
                    <a16:creationId xmlns:a16="http://schemas.microsoft.com/office/drawing/2014/main" id="{87690D62-7DCE-4A8B-72B0-0DEFC4397AE8}"/>
                  </a:ext>
                </a:extLst>
              </p:cNvPr>
              <p:cNvSpPr/>
              <p:nvPr/>
            </p:nvSpPr>
            <p:spPr>
              <a:xfrm>
                <a:off x="3079125" y="1967425"/>
                <a:ext cx="248600" cy="251425"/>
              </a:xfrm>
              <a:custGeom>
                <a:avLst/>
                <a:gdLst/>
                <a:ahLst/>
                <a:cxnLst/>
                <a:rect l="l" t="t" r="r" b="b"/>
                <a:pathLst>
                  <a:path w="9944" h="10057" extrusionOk="0">
                    <a:moveTo>
                      <a:pt x="5085" y="1"/>
                    </a:moveTo>
                    <a:cubicBezTo>
                      <a:pt x="3891" y="1"/>
                      <a:pt x="2811" y="545"/>
                      <a:pt x="1946" y="1410"/>
                    </a:cubicBezTo>
                    <a:cubicBezTo>
                      <a:pt x="865" y="2378"/>
                      <a:pt x="113" y="3788"/>
                      <a:pt x="0" y="5189"/>
                    </a:cubicBezTo>
                    <a:cubicBezTo>
                      <a:pt x="0" y="6702"/>
                      <a:pt x="649" y="8215"/>
                      <a:pt x="1842" y="9080"/>
                    </a:cubicBezTo>
                    <a:cubicBezTo>
                      <a:pt x="2707" y="9624"/>
                      <a:pt x="4220" y="10057"/>
                      <a:pt x="5517" y="10057"/>
                    </a:cubicBezTo>
                    <a:cubicBezTo>
                      <a:pt x="5949" y="10057"/>
                      <a:pt x="6485" y="10057"/>
                      <a:pt x="6918" y="9841"/>
                    </a:cubicBezTo>
                    <a:cubicBezTo>
                      <a:pt x="8327" y="9296"/>
                      <a:pt x="9408" y="7463"/>
                      <a:pt x="9624" y="5837"/>
                    </a:cubicBezTo>
                    <a:cubicBezTo>
                      <a:pt x="9944" y="4108"/>
                      <a:pt x="9192" y="2275"/>
                      <a:pt x="7895" y="1082"/>
                    </a:cubicBezTo>
                    <a:cubicBezTo>
                      <a:pt x="7134" y="545"/>
                      <a:pt x="6382" y="113"/>
                      <a:pt x="5517" y="113"/>
                    </a:cubicBezTo>
                    <a:cubicBezTo>
                      <a:pt x="5301" y="1"/>
                      <a:pt x="5188" y="1"/>
                      <a:pt x="5085"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1141;p47">
                <a:extLst>
                  <a:ext uri="{FF2B5EF4-FFF2-40B4-BE49-F238E27FC236}">
                    <a16:creationId xmlns:a16="http://schemas.microsoft.com/office/drawing/2014/main" id="{FE3BA358-D478-B3D7-569B-373BE8C04C95}"/>
                  </a:ext>
                </a:extLst>
              </p:cNvPr>
              <p:cNvSpPr/>
              <p:nvPr/>
            </p:nvSpPr>
            <p:spPr>
              <a:xfrm>
                <a:off x="2314550" y="2013475"/>
                <a:ext cx="159325" cy="143125"/>
              </a:xfrm>
              <a:custGeom>
                <a:avLst/>
                <a:gdLst/>
                <a:ahLst/>
                <a:cxnLst/>
                <a:rect l="l" t="t" r="r" b="b"/>
                <a:pathLst>
                  <a:path w="6373" h="5725" extrusionOk="0">
                    <a:moveTo>
                      <a:pt x="2811" y="0"/>
                    </a:moveTo>
                    <a:cubicBezTo>
                      <a:pt x="2482" y="0"/>
                      <a:pt x="2162" y="0"/>
                      <a:pt x="1834" y="104"/>
                    </a:cubicBezTo>
                    <a:cubicBezTo>
                      <a:pt x="1401" y="217"/>
                      <a:pt x="1081" y="433"/>
                      <a:pt x="753" y="753"/>
                    </a:cubicBezTo>
                    <a:cubicBezTo>
                      <a:pt x="649" y="969"/>
                      <a:pt x="433" y="1185"/>
                      <a:pt x="320" y="1514"/>
                    </a:cubicBezTo>
                    <a:cubicBezTo>
                      <a:pt x="0" y="2482"/>
                      <a:pt x="217" y="3675"/>
                      <a:pt x="753" y="4427"/>
                    </a:cubicBezTo>
                    <a:cubicBezTo>
                      <a:pt x="1401" y="5292"/>
                      <a:pt x="2378" y="5724"/>
                      <a:pt x="3347" y="5724"/>
                    </a:cubicBezTo>
                    <a:cubicBezTo>
                      <a:pt x="3891" y="5724"/>
                      <a:pt x="4428" y="5508"/>
                      <a:pt x="4860" y="5188"/>
                    </a:cubicBezTo>
                    <a:cubicBezTo>
                      <a:pt x="6053" y="4427"/>
                      <a:pt x="6373" y="2594"/>
                      <a:pt x="5621" y="1401"/>
                    </a:cubicBezTo>
                    <a:cubicBezTo>
                      <a:pt x="5076" y="433"/>
                      <a:pt x="3995" y="0"/>
                      <a:pt x="2811"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1142;p47">
                <a:extLst>
                  <a:ext uri="{FF2B5EF4-FFF2-40B4-BE49-F238E27FC236}">
                    <a16:creationId xmlns:a16="http://schemas.microsoft.com/office/drawing/2014/main" id="{B72A97BB-A91E-A15A-10E5-0B066AF7DD63}"/>
                  </a:ext>
                </a:extLst>
              </p:cNvPr>
              <p:cNvSpPr/>
              <p:nvPr/>
            </p:nvSpPr>
            <p:spPr>
              <a:xfrm>
                <a:off x="2219875" y="2105350"/>
                <a:ext cx="70275" cy="59475"/>
              </a:xfrm>
              <a:custGeom>
                <a:avLst/>
                <a:gdLst/>
                <a:ahLst/>
                <a:cxnLst/>
                <a:rect l="l" t="t" r="r" b="b"/>
                <a:pathLst>
                  <a:path w="2811" h="2379" extrusionOk="0">
                    <a:moveTo>
                      <a:pt x="1626" y="0"/>
                    </a:moveTo>
                    <a:cubicBezTo>
                      <a:pt x="649" y="0"/>
                      <a:pt x="0" y="1401"/>
                      <a:pt x="761" y="2049"/>
                    </a:cubicBezTo>
                    <a:cubicBezTo>
                      <a:pt x="977" y="2266"/>
                      <a:pt x="1193" y="2378"/>
                      <a:pt x="1513" y="2378"/>
                    </a:cubicBezTo>
                    <a:cubicBezTo>
                      <a:pt x="1946" y="2378"/>
                      <a:pt x="2378" y="2162"/>
                      <a:pt x="2594" y="1730"/>
                    </a:cubicBezTo>
                    <a:cubicBezTo>
                      <a:pt x="2810" y="1401"/>
                      <a:pt x="2810" y="969"/>
                      <a:pt x="2594" y="649"/>
                    </a:cubicBezTo>
                    <a:cubicBezTo>
                      <a:pt x="2594" y="536"/>
                      <a:pt x="2490" y="320"/>
                      <a:pt x="2274" y="216"/>
                    </a:cubicBezTo>
                    <a:cubicBezTo>
                      <a:pt x="2162" y="104"/>
                      <a:pt x="2058" y="0"/>
                      <a:pt x="1842"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1143;p47">
                <a:extLst>
                  <a:ext uri="{FF2B5EF4-FFF2-40B4-BE49-F238E27FC236}">
                    <a16:creationId xmlns:a16="http://schemas.microsoft.com/office/drawing/2014/main" id="{5A66BCA6-5BB0-9DFA-A1F0-E0F44AEB643B}"/>
                  </a:ext>
                </a:extLst>
              </p:cNvPr>
              <p:cNvSpPr/>
              <p:nvPr/>
            </p:nvSpPr>
            <p:spPr>
              <a:xfrm>
                <a:off x="3135975" y="1859350"/>
                <a:ext cx="64875" cy="62275"/>
              </a:xfrm>
              <a:custGeom>
                <a:avLst/>
                <a:gdLst/>
                <a:ahLst/>
                <a:cxnLst/>
                <a:rect l="l" t="t" r="r" b="b"/>
                <a:pathLst>
                  <a:path w="2595" h="2491" extrusionOk="0">
                    <a:moveTo>
                      <a:pt x="1514" y="0"/>
                    </a:moveTo>
                    <a:cubicBezTo>
                      <a:pt x="649" y="0"/>
                      <a:pt x="0" y="1297"/>
                      <a:pt x="433" y="1946"/>
                    </a:cubicBezTo>
                    <a:cubicBezTo>
                      <a:pt x="537" y="2058"/>
                      <a:pt x="537" y="2162"/>
                      <a:pt x="649" y="2274"/>
                    </a:cubicBezTo>
                    <a:cubicBezTo>
                      <a:pt x="865" y="2378"/>
                      <a:pt x="1081" y="2491"/>
                      <a:pt x="1401" y="2491"/>
                    </a:cubicBezTo>
                    <a:cubicBezTo>
                      <a:pt x="1834" y="2491"/>
                      <a:pt x="2266" y="2162"/>
                      <a:pt x="2482" y="1842"/>
                    </a:cubicBezTo>
                    <a:cubicBezTo>
                      <a:pt x="2594" y="1514"/>
                      <a:pt x="2594" y="1194"/>
                      <a:pt x="2482" y="865"/>
                    </a:cubicBezTo>
                    <a:cubicBezTo>
                      <a:pt x="2378" y="433"/>
                      <a:pt x="2050" y="217"/>
                      <a:pt x="1730" y="113"/>
                    </a:cubicBezTo>
                    <a:cubicBezTo>
                      <a:pt x="1617" y="0"/>
                      <a:pt x="1514" y="0"/>
                      <a:pt x="1514"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1144;p47">
                <a:extLst>
                  <a:ext uri="{FF2B5EF4-FFF2-40B4-BE49-F238E27FC236}">
                    <a16:creationId xmlns:a16="http://schemas.microsoft.com/office/drawing/2014/main" id="{25EDD81E-94B4-1073-FC24-DAEF90E5D904}"/>
                  </a:ext>
                </a:extLst>
              </p:cNvPr>
              <p:cNvSpPr/>
              <p:nvPr/>
            </p:nvSpPr>
            <p:spPr>
              <a:xfrm>
                <a:off x="2317150" y="2107925"/>
                <a:ext cx="829650" cy="518825"/>
              </a:xfrm>
              <a:custGeom>
                <a:avLst/>
                <a:gdLst/>
                <a:ahLst/>
                <a:cxnLst/>
                <a:rect l="l" t="t" r="r" b="b"/>
                <a:pathLst>
                  <a:path w="33186" h="20753" extrusionOk="0">
                    <a:moveTo>
                      <a:pt x="14379" y="1"/>
                    </a:moveTo>
                    <a:cubicBezTo>
                      <a:pt x="12650" y="1"/>
                      <a:pt x="11025" y="649"/>
                      <a:pt x="9728" y="1843"/>
                    </a:cubicBezTo>
                    <a:cubicBezTo>
                      <a:pt x="7895" y="3356"/>
                      <a:pt x="6917" y="5517"/>
                      <a:pt x="6269" y="7783"/>
                    </a:cubicBezTo>
                    <a:cubicBezTo>
                      <a:pt x="6053" y="8760"/>
                      <a:pt x="5949" y="9625"/>
                      <a:pt x="5949" y="10489"/>
                    </a:cubicBezTo>
                    <a:cubicBezTo>
                      <a:pt x="6053" y="11138"/>
                      <a:pt x="6165" y="11674"/>
                      <a:pt x="6053" y="12322"/>
                    </a:cubicBezTo>
                    <a:cubicBezTo>
                      <a:pt x="5733" y="13516"/>
                      <a:pt x="4436" y="14164"/>
                      <a:pt x="3243" y="14484"/>
                    </a:cubicBezTo>
                    <a:cubicBezTo>
                      <a:pt x="2707" y="14596"/>
                      <a:pt x="2162" y="14700"/>
                      <a:pt x="1626" y="14916"/>
                    </a:cubicBezTo>
                    <a:cubicBezTo>
                      <a:pt x="216" y="15781"/>
                      <a:pt x="0" y="17839"/>
                      <a:pt x="865" y="19240"/>
                    </a:cubicBezTo>
                    <a:cubicBezTo>
                      <a:pt x="1193" y="19784"/>
                      <a:pt x="1626" y="20320"/>
                      <a:pt x="2162" y="20753"/>
                    </a:cubicBezTo>
                    <a:cubicBezTo>
                      <a:pt x="6381" y="20649"/>
                      <a:pt x="11241" y="20537"/>
                      <a:pt x="16325" y="20537"/>
                    </a:cubicBezTo>
                    <a:lnTo>
                      <a:pt x="20536" y="20537"/>
                    </a:lnTo>
                    <a:cubicBezTo>
                      <a:pt x="24539" y="20649"/>
                      <a:pt x="28318" y="20649"/>
                      <a:pt x="31673" y="20753"/>
                    </a:cubicBezTo>
                    <a:cubicBezTo>
                      <a:pt x="32425" y="19136"/>
                      <a:pt x="33073" y="17510"/>
                      <a:pt x="33186" y="15677"/>
                    </a:cubicBezTo>
                    <a:cubicBezTo>
                      <a:pt x="33186" y="13403"/>
                      <a:pt x="31889" y="11025"/>
                      <a:pt x="29615" y="10489"/>
                    </a:cubicBezTo>
                    <a:cubicBezTo>
                      <a:pt x="29295" y="10377"/>
                      <a:pt x="28966" y="10377"/>
                      <a:pt x="28646" y="10377"/>
                    </a:cubicBezTo>
                    <a:cubicBezTo>
                      <a:pt x="27998" y="10377"/>
                      <a:pt x="27349" y="10489"/>
                      <a:pt x="26701" y="10593"/>
                    </a:cubicBezTo>
                    <a:cubicBezTo>
                      <a:pt x="26052" y="10705"/>
                      <a:pt x="25508" y="10809"/>
                      <a:pt x="24859" y="10809"/>
                    </a:cubicBezTo>
                    <a:cubicBezTo>
                      <a:pt x="24211" y="10809"/>
                      <a:pt x="23562" y="10705"/>
                      <a:pt x="23026" y="10377"/>
                    </a:cubicBezTo>
                    <a:cubicBezTo>
                      <a:pt x="21513" y="9512"/>
                      <a:pt x="21184" y="7567"/>
                      <a:pt x="20752" y="5837"/>
                    </a:cubicBezTo>
                    <a:cubicBezTo>
                      <a:pt x="20000" y="3460"/>
                      <a:pt x="18590" y="1194"/>
                      <a:pt x="16213" y="330"/>
                    </a:cubicBezTo>
                    <a:cubicBezTo>
                      <a:pt x="15676" y="113"/>
                      <a:pt x="15028" y="1"/>
                      <a:pt x="14379" y="1"/>
                    </a:cubicBezTo>
                    <a:close/>
                  </a:path>
                </a:pathLst>
              </a:custGeom>
              <a:solidFill>
                <a:srgbClr val="CE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1145;p47">
                <a:extLst>
                  <a:ext uri="{FF2B5EF4-FFF2-40B4-BE49-F238E27FC236}">
                    <a16:creationId xmlns:a16="http://schemas.microsoft.com/office/drawing/2014/main" id="{7EE4B401-0612-6D79-9CC6-3A8C9EB76D2E}"/>
                  </a:ext>
                </a:extLst>
              </p:cNvPr>
              <p:cNvSpPr/>
              <p:nvPr/>
            </p:nvSpPr>
            <p:spPr>
              <a:xfrm>
                <a:off x="1995700" y="2621325"/>
                <a:ext cx="1461725" cy="81100"/>
              </a:xfrm>
              <a:custGeom>
                <a:avLst/>
                <a:gdLst/>
                <a:ahLst/>
                <a:cxnLst/>
                <a:rect l="l" t="t" r="r" b="b"/>
                <a:pathLst>
                  <a:path w="58469" h="3244" extrusionOk="0">
                    <a:moveTo>
                      <a:pt x="29183" y="1"/>
                    </a:moveTo>
                    <a:cubicBezTo>
                      <a:pt x="24099" y="1"/>
                      <a:pt x="19239" y="113"/>
                      <a:pt x="15020" y="217"/>
                    </a:cubicBezTo>
                    <a:cubicBezTo>
                      <a:pt x="12426" y="329"/>
                      <a:pt x="10048" y="433"/>
                      <a:pt x="7999" y="545"/>
                    </a:cubicBezTo>
                    <a:lnTo>
                      <a:pt x="7454" y="545"/>
                    </a:lnTo>
                    <a:cubicBezTo>
                      <a:pt x="2811" y="865"/>
                      <a:pt x="1" y="1194"/>
                      <a:pt x="1" y="1626"/>
                    </a:cubicBezTo>
                    <a:lnTo>
                      <a:pt x="1" y="1730"/>
                    </a:lnTo>
                    <a:cubicBezTo>
                      <a:pt x="865" y="2595"/>
                      <a:pt x="13619" y="3243"/>
                      <a:pt x="29183" y="3243"/>
                    </a:cubicBezTo>
                    <a:cubicBezTo>
                      <a:pt x="45395" y="3243"/>
                      <a:pt x="58469" y="2491"/>
                      <a:pt x="58469" y="1626"/>
                    </a:cubicBezTo>
                    <a:lnTo>
                      <a:pt x="58365" y="1514"/>
                    </a:lnTo>
                    <a:cubicBezTo>
                      <a:pt x="57717" y="1194"/>
                      <a:pt x="55123" y="865"/>
                      <a:pt x="51016" y="545"/>
                    </a:cubicBezTo>
                    <a:cubicBezTo>
                      <a:pt x="50471" y="545"/>
                      <a:pt x="50039" y="545"/>
                      <a:pt x="49502" y="433"/>
                    </a:cubicBezTo>
                    <a:cubicBezTo>
                      <a:pt x="47989" y="433"/>
                      <a:pt x="46364" y="329"/>
                      <a:pt x="44531" y="217"/>
                    </a:cubicBezTo>
                    <a:cubicBezTo>
                      <a:pt x="41176" y="113"/>
                      <a:pt x="37397" y="113"/>
                      <a:pt x="33394"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146;p47">
              <a:extLst>
                <a:ext uri="{FF2B5EF4-FFF2-40B4-BE49-F238E27FC236}">
                  <a16:creationId xmlns:a16="http://schemas.microsoft.com/office/drawing/2014/main" id="{D23A070A-03B6-4B4F-42E1-C0FFB6F518E3}"/>
                </a:ext>
              </a:extLst>
            </p:cNvPr>
            <p:cNvGrpSpPr/>
            <p:nvPr/>
          </p:nvGrpSpPr>
          <p:grpSpPr>
            <a:xfrm>
              <a:off x="1210925" y="1166449"/>
              <a:ext cx="3277903" cy="3267397"/>
              <a:chOff x="1210925" y="1166449"/>
              <a:chExt cx="3277903" cy="3267397"/>
            </a:xfrm>
          </p:grpSpPr>
          <p:sp>
            <p:nvSpPr>
              <p:cNvPr id="6" name="Google Shape;1147;p47">
                <a:extLst>
                  <a:ext uri="{FF2B5EF4-FFF2-40B4-BE49-F238E27FC236}">
                    <a16:creationId xmlns:a16="http://schemas.microsoft.com/office/drawing/2014/main" id="{A98B6A33-3E34-489E-A0AD-7C3C5417DE2B}"/>
                  </a:ext>
                </a:extLst>
              </p:cNvPr>
              <p:cNvSpPr/>
              <p:nvPr/>
            </p:nvSpPr>
            <p:spPr>
              <a:xfrm>
                <a:off x="1210925" y="4331277"/>
                <a:ext cx="3277903" cy="16"/>
              </a:xfrm>
              <a:custGeom>
                <a:avLst/>
                <a:gdLst/>
                <a:ahLst/>
                <a:cxnLst/>
                <a:rect l="l" t="t" r="r" b="b"/>
                <a:pathLst>
                  <a:path w="210021" h="1" extrusionOk="0">
                    <a:moveTo>
                      <a:pt x="210021" y="0"/>
                    </a:moveTo>
                    <a:lnTo>
                      <a:pt x="105024" y="0"/>
                    </a:lnTo>
                    <a:lnTo>
                      <a:pt x="0" y="0"/>
                    </a:lnTo>
                    <a:lnTo>
                      <a:pt x="10502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148;p47">
                <a:extLst>
                  <a:ext uri="{FF2B5EF4-FFF2-40B4-BE49-F238E27FC236}">
                    <a16:creationId xmlns:a16="http://schemas.microsoft.com/office/drawing/2014/main" id="{AE4EA027-1078-2C73-2861-8EA4BB300754}"/>
                  </a:ext>
                </a:extLst>
              </p:cNvPr>
              <p:cNvSpPr/>
              <p:nvPr/>
            </p:nvSpPr>
            <p:spPr>
              <a:xfrm>
                <a:off x="2541666" y="4076804"/>
                <a:ext cx="211185" cy="357022"/>
              </a:xfrm>
              <a:custGeom>
                <a:avLst/>
                <a:gdLst/>
                <a:ahLst/>
                <a:cxnLst/>
                <a:rect l="l" t="t" r="r" b="b"/>
                <a:pathLst>
                  <a:path w="13531" h="22875" extrusionOk="0">
                    <a:moveTo>
                      <a:pt x="5213" y="1"/>
                    </a:moveTo>
                    <a:lnTo>
                      <a:pt x="3827" y="12144"/>
                    </a:lnTo>
                    <a:lnTo>
                      <a:pt x="361" y="21155"/>
                    </a:lnTo>
                    <a:cubicBezTo>
                      <a:pt x="1" y="21848"/>
                      <a:pt x="361" y="22541"/>
                      <a:pt x="1054" y="22874"/>
                    </a:cubicBezTo>
                    <a:cubicBezTo>
                      <a:pt x="1387" y="22874"/>
                      <a:pt x="2080" y="22874"/>
                      <a:pt x="2441" y="22541"/>
                    </a:cubicBezTo>
                    <a:cubicBezTo>
                      <a:pt x="4160" y="21155"/>
                      <a:pt x="11784" y="15250"/>
                      <a:pt x="11784" y="14557"/>
                    </a:cubicBezTo>
                    <a:cubicBezTo>
                      <a:pt x="11784" y="13531"/>
                      <a:pt x="13531" y="2080"/>
                      <a:pt x="13531" y="2080"/>
                    </a:cubicBezTo>
                    <a:lnTo>
                      <a:pt x="52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49;p47">
                <a:extLst>
                  <a:ext uri="{FF2B5EF4-FFF2-40B4-BE49-F238E27FC236}">
                    <a16:creationId xmlns:a16="http://schemas.microsoft.com/office/drawing/2014/main" id="{87022185-853E-50DB-80EB-5CC755EFD11F}"/>
                  </a:ext>
                </a:extLst>
              </p:cNvPr>
              <p:cNvSpPr/>
              <p:nvPr/>
            </p:nvSpPr>
            <p:spPr>
              <a:xfrm>
                <a:off x="2579751" y="4309627"/>
                <a:ext cx="140655" cy="119023"/>
              </a:xfrm>
              <a:custGeom>
                <a:avLst/>
                <a:gdLst/>
                <a:ahLst/>
                <a:cxnLst/>
                <a:rect l="l" t="t" r="r" b="b"/>
                <a:pathLst>
                  <a:path w="9012" h="7626" extrusionOk="0">
                    <a:moveTo>
                      <a:pt x="9011" y="1"/>
                    </a:moveTo>
                    <a:lnTo>
                      <a:pt x="8651" y="334"/>
                    </a:lnTo>
                    <a:cubicBezTo>
                      <a:pt x="8604" y="385"/>
                      <a:pt x="8563" y="436"/>
                      <a:pt x="8526" y="487"/>
                    </a:cubicBezTo>
                    <a:lnTo>
                      <a:pt x="8526" y="487"/>
                    </a:lnTo>
                    <a:lnTo>
                      <a:pt x="9011" y="1"/>
                    </a:lnTo>
                    <a:close/>
                    <a:moveTo>
                      <a:pt x="8526" y="487"/>
                    </a:moveTo>
                    <a:lnTo>
                      <a:pt x="7625" y="1387"/>
                    </a:lnTo>
                    <a:cubicBezTo>
                      <a:pt x="8219" y="1078"/>
                      <a:pt x="8304" y="790"/>
                      <a:pt x="8526" y="487"/>
                    </a:cubicBezTo>
                    <a:close/>
                    <a:moveTo>
                      <a:pt x="7625" y="1387"/>
                    </a:moveTo>
                    <a:lnTo>
                      <a:pt x="7625" y="1387"/>
                    </a:lnTo>
                    <a:cubicBezTo>
                      <a:pt x="6540" y="2312"/>
                      <a:pt x="5187" y="3439"/>
                      <a:pt x="3896" y="4499"/>
                    </a:cubicBezTo>
                    <a:lnTo>
                      <a:pt x="3896" y="4499"/>
                    </a:lnTo>
                    <a:cubicBezTo>
                      <a:pt x="5568" y="3182"/>
                      <a:pt x="6788" y="2224"/>
                      <a:pt x="7625" y="1387"/>
                    </a:cubicBezTo>
                    <a:close/>
                    <a:moveTo>
                      <a:pt x="3896" y="4499"/>
                    </a:moveTo>
                    <a:cubicBezTo>
                      <a:pt x="2798" y="5364"/>
                      <a:pt x="1506" y="6384"/>
                      <a:pt x="1" y="7625"/>
                    </a:cubicBezTo>
                    <a:cubicBezTo>
                      <a:pt x="771" y="7040"/>
                      <a:pt x="2284" y="5823"/>
                      <a:pt x="3896" y="44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50;p47">
                <a:extLst>
                  <a:ext uri="{FF2B5EF4-FFF2-40B4-BE49-F238E27FC236}">
                    <a16:creationId xmlns:a16="http://schemas.microsoft.com/office/drawing/2014/main" id="{A20AF88A-53B4-ED8A-BC75-4565006FE191}"/>
                  </a:ext>
                </a:extLst>
              </p:cNvPr>
              <p:cNvSpPr/>
              <p:nvPr/>
            </p:nvSpPr>
            <p:spPr>
              <a:xfrm>
                <a:off x="2698770" y="4331277"/>
                <a:ext cx="16" cy="16"/>
              </a:xfrm>
              <a:custGeom>
                <a:avLst/>
                <a:gdLst/>
                <a:ahLst/>
                <a:cxnLst/>
                <a:rect l="l" t="t" r="r" b="b"/>
                <a:pathLst>
                  <a:path w="1" h="1" extrusionOk="0">
                    <a:moveTo>
                      <a:pt x="0" y="0"/>
                    </a:moveTo>
                    <a:lnTo>
                      <a:pt x="0" y="0"/>
                    </a:lnTo>
                    <a:lnTo>
                      <a:pt x="0" y="0"/>
                    </a:lnTo>
                    <a:lnTo>
                      <a:pt x="0" y="0"/>
                    </a:lnTo>
                    <a:close/>
                  </a:path>
                </a:pathLst>
              </a:custGeom>
              <a:solidFill>
                <a:srgbClr val="A8A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51;p47">
                <a:extLst>
                  <a:ext uri="{FF2B5EF4-FFF2-40B4-BE49-F238E27FC236}">
                    <a16:creationId xmlns:a16="http://schemas.microsoft.com/office/drawing/2014/main" id="{E18BBB14-F6A3-C74C-99EB-AB1E2AED79A4}"/>
                  </a:ext>
                </a:extLst>
              </p:cNvPr>
              <p:cNvSpPr/>
              <p:nvPr/>
            </p:nvSpPr>
            <p:spPr>
              <a:xfrm>
                <a:off x="2558117" y="4293191"/>
                <a:ext cx="167484" cy="140655"/>
              </a:xfrm>
              <a:custGeom>
                <a:avLst/>
                <a:gdLst/>
                <a:ahLst/>
                <a:cxnLst/>
                <a:rect l="l" t="t" r="r" b="b"/>
                <a:pathLst>
                  <a:path w="10731" h="9012" extrusionOk="0">
                    <a:moveTo>
                      <a:pt x="10730" y="0"/>
                    </a:moveTo>
                    <a:lnTo>
                      <a:pt x="0" y="9011"/>
                    </a:lnTo>
                    <a:lnTo>
                      <a:pt x="333" y="9011"/>
                    </a:lnTo>
                    <a:cubicBezTo>
                      <a:pt x="694" y="9011"/>
                      <a:pt x="1026" y="9011"/>
                      <a:pt x="1387" y="8678"/>
                    </a:cubicBezTo>
                    <a:cubicBezTo>
                      <a:pt x="2773" y="7625"/>
                      <a:pt x="6571" y="4520"/>
                      <a:pt x="9011" y="2440"/>
                    </a:cubicBezTo>
                    <a:lnTo>
                      <a:pt x="10397" y="1054"/>
                    </a:lnTo>
                    <a:cubicBezTo>
                      <a:pt x="10397" y="694"/>
                      <a:pt x="10730" y="694"/>
                      <a:pt x="10730" y="361"/>
                    </a:cubicBezTo>
                    <a:lnTo>
                      <a:pt x="10730" y="0"/>
                    </a:lnTo>
                    <a:close/>
                  </a:path>
                </a:pathLst>
              </a:custGeom>
              <a:solidFill>
                <a:srgbClr val="B2A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52;p47">
                <a:extLst>
                  <a:ext uri="{FF2B5EF4-FFF2-40B4-BE49-F238E27FC236}">
                    <a16:creationId xmlns:a16="http://schemas.microsoft.com/office/drawing/2014/main" id="{422ED1DA-C601-CF79-2362-9CA722D9B4D9}"/>
                  </a:ext>
                </a:extLst>
              </p:cNvPr>
              <p:cNvSpPr/>
              <p:nvPr/>
            </p:nvSpPr>
            <p:spPr>
              <a:xfrm>
                <a:off x="2687953" y="4228274"/>
                <a:ext cx="21648" cy="21648"/>
              </a:xfrm>
              <a:custGeom>
                <a:avLst/>
                <a:gdLst/>
                <a:ahLst/>
                <a:cxnLst/>
                <a:rect l="l" t="t" r="r" b="b"/>
                <a:pathLst>
                  <a:path w="1387" h="1387" extrusionOk="0">
                    <a:moveTo>
                      <a:pt x="333" y="1"/>
                    </a:moveTo>
                    <a:cubicBezTo>
                      <a:pt x="0" y="1"/>
                      <a:pt x="0" y="361"/>
                      <a:pt x="0" y="694"/>
                    </a:cubicBezTo>
                    <a:cubicBezTo>
                      <a:pt x="333" y="1054"/>
                      <a:pt x="333" y="1387"/>
                      <a:pt x="693" y="1387"/>
                    </a:cubicBezTo>
                    <a:lnTo>
                      <a:pt x="1026" y="1054"/>
                    </a:lnTo>
                    <a:cubicBezTo>
                      <a:pt x="1386" y="1054"/>
                      <a:pt x="1386" y="694"/>
                      <a:pt x="1386" y="1"/>
                    </a:cubicBezTo>
                    <a:close/>
                  </a:path>
                </a:pathLst>
              </a:custGeom>
              <a:solidFill>
                <a:srgbClr val="B2A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53;p47">
                <a:extLst>
                  <a:ext uri="{FF2B5EF4-FFF2-40B4-BE49-F238E27FC236}">
                    <a16:creationId xmlns:a16="http://schemas.microsoft.com/office/drawing/2014/main" id="{490F49D3-C0A8-D2B1-4BCC-6816460352C4}"/>
                  </a:ext>
                </a:extLst>
              </p:cNvPr>
              <p:cNvSpPr/>
              <p:nvPr/>
            </p:nvSpPr>
            <p:spPr>
              <a:xfrm>
                <a:off x="2574132" y="4331277"/>
                <a:ext cx="38098" cy="26845"/>
              </a:xfrm>
              <a:custGeom>
                <a:avLst/>
                <a:gdLst/>
                <a:ahLst/>
                <a:cxnLst/>
                <a:rect l="l" t="t" r="r" b="b"/>
                <a:pathLst>
                  <a:path w="2441" h="1720" extrusionOk="0">
                    <a:moveTo>
                      <a:pt x="0" y="0"/>
                    </a:moveTo>
                    <a:cubicBezTo>
                      <a:pt x="693" y="333"/>
                      <a:pt x="1054" y="333"/>
                      <a:pt x="1387" y="693"/>
                    </a:cubicBezTo>
                    <a:cubicBezTo>
                      <a:pt x="1747" y="693"/>
                      <a:pt x="2080" y="1387"/>
                      <a:pt x="2440" y="1719"/>
                    </a:cubicBezTo>
                    <a:lnTo>
                      <a:pt x="2440" y="1026"/>
                    </a:lnTo>
                    <a:lnTo>
                      <a:pt x="1747" y="333"/>
                    </a:lnTo>
                    <a:cubicBezTo>
                      <a:pt x="1387" y="0"/>
                      <a:pt x="1054" y="0"/>
                      <a:pt x="69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54;p47">
                <a:extLst>
                  <a:ext uri="{FF2B5EF4-FFF2-40B4-BE49-F238E27FC236}">
                    <a16:creationId xmlns:a16="http://schemas.microsoft.com/office/drawing/2014/main" id="{ECD14D1A-120B-E168-4E5D-7285F6D1C4EC}"/>
                  </a:ext>
                </a:extLst>
              </p:cNvPr>
              <p:cNvSpPr/>
              <p:nvPr/>
            </p:nvSpPr>
            <p:spPr>
              <a:xfrm>
                <a:off x="2563315" y="4363728"/>
                <a:ext cx="32464" cy="16029"/>
              </a:xfrm>
              <a:custGeom>
                <a:avLst/>
                <a:gdLst/>
                <a:ahLst/>
                <a:cxnLst/>
                <a:rect l="l" t="t" r="r" b="b"/>
                <a:pathLst>
                  <a:path w="2080" h="1027" extrusionOk="0">
                    <a:moveTo>
                      <a:pt x="0" y="1"/>
                    </a:moveTo>
                    <a:cubicBezTo>
                      <a:pt x="361" y="333"/>
                      <a:pt x="693" y="333"/>
                      <a:pt x="1054" y="333"/>
                    </a:cubicBezTo>
                    <a:cubicBezTo>
                      <a:pt x="1747" y="694"/>
                      <a:pt x="2080" y="1027"/>
                      <a:pt x="2080" y="1027"/>
                    </a:cubicBezTo>
                    <a:cubicBezTo>
                      <a:pt x="2080" y="1027"/>
                      <a:pt x="1747" y="333"/>
                      <a:pt x="10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55;p47">
                <a:extLst>
                  <a:ext uri="{FF2B5EF4-FFF2-40B4-BE49-F238E27FC236}">
                    <a16:creationId xmlns:a16="http://schemas.microsoft.com/office/drawing/2014/main" id="{3F8A3557-9460-3F52-D93F-D376E587CB27}"/>
                  </a:ext>
                </a:extLst>
              </p:cNvPr>
              <p:cNvSpPr/>
              <p:nvPr/>
            </p:nvSpPr>
            <p:spPr>
              <a:xfrm>
                <a:off x="2590568" y="4298810"/>
                <a:ext cx="48493" cy="26845"/>
              </a:xfrm>
              <a:custGeom>
                <a:avLst/>
                <a:gdLst/>
                <a:ahLst/>
                <a:cxnLst/>
                <a:rect l="l" t="t" r="r" b="b"/>
                <a:pathLst>
                  <a:path w="3107" h="1720" extrusionOk="0">
                    <a:moveTo>
                      <a:pt x="1" y="1"/>
                    </a:moveTo>
                    <a:cubicBezTo>
                      <a:pt x="694" y="334"/>
                      <a:pt x="1027" y="694"/>
                      <a:pt x="1720" y="694"/>
                    </a:cubicBezTo>
                    <a:cubicBezTo>
                      <a:pt x="2080" y="1027"/>
                      <a:pt x="2773" y="1387"/>
                      <a:pt x="3106" y="1720"/>
                    </a:cubicBezTo>
                    <a:cubicBezTo>
                      <a:pt x="2413" y="694"/>
                      <a:pt x="1387"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56;p47">
                <a:extLst>
                  <a:ext uri="{FF2B5EF4-FFF2-40B4-BE49-F238E27FC236}">
                    <a16:creationId xmlns:a16="http://schemas.microsoft.com/office/drawing/2014/main" id="{6D9AEC85-7E8A-9FC8-F7EE-B66A68D25E43}"/>
                  </a:ext>
                </a:extLst>
              </p:cNvPr>
              <p:cNvSpPr/>
              <p:nvPr/>
            </p:nvSpPr>
            <p:spPr>
              <a:xfrm>
                <a:off x="2601385" y="4260397"/>
                <a:ext cx="48493" cy="11175"/>
              </a:xfrm>
              <a:custGeom>
                <a:avLst/>
                <a:gdLst/>
                <a:ahLst/>
                <a:cxnLst/>
                <a:rect l="l" t="t" r="r" b="b"/>
                <a:pathLst>
                  <a:path w="3107" h="716" extrusionOk="0">
                    <a:moveTo>
                      <a:pt x="1199" y="0"/>
                    </a:moveTo>
                    <a:cubicBezTo>
                      <a:pt x="798" y="0"/>
                      <a:pt x="397" y="115"/>
                      <a:pt x="1" y="382"/>
                    </a:cubicBezTo>
                    <a:cubicBezTo>
                      <a:pt x="1" y="382"/>
                      <a:pt x="309" y="222"/>
                      <a:pt x="818" y="222"/>
                    </a:cubicBezTo>
                    <a:cubicBezTo>
                      <a:pt x="1073" y="222"/>
                      <a:pt x="1378" y="262"/>
                      <a:pt x="1720" y="382"/>
                    </a:cubicBezTo>
                    <a:cubicBezTo>
                      <a:pt x="2413" y="382"/>
                      <a:pt x="3106" y="715"/>
                      <a:pt x="3106" y="715"/>
                    </a:cubicBezTo>
                    <a:cubicBezTo>
                      <a:pt x="2477" y="290"/>
                      <a:pt x="1836" y="0"/>
                      <a:pt x="11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57;p47">
                <a:extLst>
                  <a:ext uri="{FF2B5EF4-FFF2-40B4-BE49-F238E27FC236}">
                    <a16:creationId xmlns:a16="http://schemas.microsoft.com/office/drawing/2014/main" id="{54CB427D-4EEC-5A18-3211-6EB146BBCF48}"/>
                  </a:ext>
                </a:extLst>
              </p:cNvPr>
              <p:cNvSpPr/>
              <p:nvPr/>
            </p:nvSpPr>
            <p:spPr>
              <a:xfrm>
                <a:off x="2606583" y="4204501"/>
                <a:ext cx="48914" cy="12970"/>
              </a:xfrm>
              <a:custGeom>
                <a:avLst/>
                <a:gdLst/>
                <a:ahLst/>
                <a:cxnLst/>
                <a:rect l="l" t="t" r="r" b="b"/>
                <a:pathLst>
                  <a:path w="3134" h="831" extrusionOk="0">
                    <a:moveTo>
                      <a:pt x="1033" y="0"/>
                    </a:moveTo>
                    <a:cubicBezTo>
                      <a:pt x="792" y="0"/>
                      <a:pt x="562" y="41"/>
                      <a:pt x="361" y="137"/>
                    </a:cubicBezTo>
                    <a:lnTo>
                      <a:pt x="1" y="498"/>
                    </a:lnTo>
                    <a:lnTo>
                      <a:pt x="1747" y="498"/>
                    </a:lnTo>
                    <a:cubicBezTo>
                      <a:pt x="2080" y="498"/>
                      <a:pt x="2773" y="498"/>
                      <a:pt x="3134" y="830"/>
                    </a:cubicBezTo>
                    <a:cubicBezTo>
                      <a:pt x="3134" y="830"/>
                      <a:pt x="3134" y="498"/>
                      <a:pt x="2773" y="498"/>
                    </a:cubicBezTo>
                    <a:cubicBezTo>
                      <a:pt x="2281" y="242"/>
                      <a:pt x="1622" y="0"/>
                      <a:pt x="103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58;p47">
                <a:extLst>
                  <a:ext uri="{FF2B5EF4-FFF2-40B4-BE49-F238E27FC236}">
                    <a16:creationId xmlns:a16="http://schemas.microsoft.com/office/drawing/2014/main" id="{664B0A84-BE3A-5038-C795-E558F3845830}"/>
                  </a:ext>
                </a:extLst>
              </p:cNvPr>
              <p:cNvSpPr/>
              <p:nvPr/>
            </p:nvSpPr>
            <p:spPr>
              <a:xfrm>
                <a:off x="2606583" y="4163356"/>
                <a:ext cx="54111" cy="38098"/>
              </a:xfrm>
              <a:custGeom>
                <a:avLst/>
                <a:gdLst/>
                <a:ahLst/>
                <a:cxnLst/>
                <a:rect l="l" t="t" r="r" b="b"/>
                <a:pathLst>
                  <a:path w="3467" h="2441" extrusionOk="0">
                    <a:moveTo>
                      <a:pt x="3134" y="361"/>
                    </a:moveTo>
                    <a:cubicBezTo>
                      <a:pt x="3134" y="694"/>
                      <a:pt x="3466" y="694"/>
                      <a:pt x="3134" y="694"/>
                    </a:cubicBezTo>
                    <a:cubicBezTo>
                      <a:pt x="3134" y="1275"/>
                      <a:pt x="2646" y="1856"/>
                      <a:pt x="2080" y="2029"/>
                    </a:cubicBezTo>
                    <a:lnTo>
                      <a:pt x="2080" y="2029"/>
                    </a:lnTo>
                    <a:lnTo>
                      <a:pt x="2080" y="1747"/>
                    </a:lnTo>
                    <a:cubicBezTo>
                      <a:pt x="2030" y="1693"/>
                      <a:pt x="1987" y="1639"/>
                      <a:pt x="1950" y="1586"/>
                    </a:cubicBezTo>
                    <a:lnTo>
                      <a:pt x="1950" y="1586"/>
                    </a:lnTo>
                    <a:cubicBezTo>
                      <a:pt x="2079" y="1316"/>
                      <a:pt x="2256" y="1049"/>
                      <a:pt x="2441" y="694"/>
                    </a:cubicBezTo>
                    <a:lnTo>
                      <a:pt x="2773" y="361"/>
                    </a:lnTo>
                    <a:close/>
                    <a:moveTo>
                      <a:pt x="1861" y="1795"/>
                    </a:moveTo>
                    <a:lnTo>
                      <a:pt x="1861" y="1795"/>
                    </a:lnTo>
                    <a:cubicBezTo>
                      <a:pt x="1914" y="1881"/>
                      <a:pt x="1970" y="1962"/>
                      <a:pt x="2042" y="2040"/>
                    </a:cubicBezTo>
                    <a:lnTo>
                      <a:pt x="2042" y="2040"/>
                    </a:lnTo>
                    <a:cubicBezTo>
                      <a:pt x="1956" y="2063"/>
                      <a:pt x="1868" y="2077"/>
                      <a:pt x="1781" y="2080"/>
                    </a:cubicBezTo>
                    <a:lnTo>
                      <a:pt x="1781" y="2080"/>
                    </a:lnTo>
                    <a:cubicBezTo>
                      <a:pt x="1800" y="1980"/>
                      <a:pt x="1827" y="1886"/>
                      <a:pt x="1861" y="1795"/>
                    </a:cubicBezTo>
                    <a:close/>
                    <a:moveTo>
                      <a:pt x="2773" y="1"/>
                    </a:moveTo>
                    <a:lnTo>
                      <a:pt x="2080" y="694"/>
                    </a:lnTo>
                    <a:cubicBezTo>
                      <a:pt x="2080" y="935"/>
                      <a:pt x="1932" y="1163"/>
                      <a:pt x="1833" y="1395"/>
                    </a:cubicBezTo>
                    <a:lnTo>
                      <a:pt x="1833" y="1395"/>
                    </a:lnTo>
                    <a:cubicBezTo>
                      <a:pt x="1708" y="1163"/>
                      <a:pt x="1628" y="935"/>
                      <a:pt x="1387" y="694"/>
                    </a:cubicBezTo>
                    <a:cubicBezTo>
                      <a:pt x="1054" y="361"/>
                      <a:pt x="694" y="361"/>
                      <a:pt x="694" y="361"/>
                    </a:cubicBezTo>
                    <a:lnTo>
                      <a:pt x="694" y="361"/>
                    </a:lnTo>
                    <a:cubicBezTo>
                      <a:pt x="694" y="694"/>
                      <a:pt x="1054" y="694"/>
                      <a:pt x="1054" y="694"/>
                    </a:cubicBezTo>
                    <a:cubicBezTo>
                      <a:pt x="1455" y="1095"/>
                      <a:pt x="1624" y="1385"/>
                      <a:pt x="1760" y="1622"/>
                    </a:cubicBezTo>
                    <a:lnTo>
                      <a:pt x="1760" y="1622"/>
                    </a:lnTo>
                    <a:cubicBezTo>
                      <a:pt x="1752" y="1663"/>
                      <a:pt x="1747" y="1705"/>
                      <a:pt x="1747" y="1747"/>
                    </a:cubicBezTo>
                    <a:lnTo>
                      <a:pt x="1747" y="2080"/>
                    </a:lnTo>
                    <a:cubicBezTo>
                      <a:pt x="1054" y="2080"/>
                      <a:pt x="361" y="1747"/>
                      <a:pt x="361" y="1054"/>
                    </a:cubicBezTo>
                    <a:lnTo>
                      <a:pt x="361" y="694"/>
                    </a:lnTo>
                    <a:cubicBezTo>
                      <a:pt x="361" y="361"/>
                      <a:pt x="361" y="361"/>
                      <a:pt x="694" y="361"/>
                    </a:cubicBezTo>
                    <a:cubicBezTo>
                      <a:pt x="583" y="241"/>
                      <a:pt x="469" y="201"/>
                      <a:pt x="366" y="201"/>
                    </a:cubicBezTo>
                    <a:cubicBezTo>
                      <a:pt x="161" y="201"/>
                      <a:pt x="1" y="361"/>
                      <a:pt x="1" y="361"/>
                    </a:cubicBezTo>
                    <a:lnTo>
                      <a:pt x="1" y="1054"/>
                    </a:lnTo>
                    <a:cubicBezTo>
                      <a:pt x="361" y="1747"/>
                      <a:pt x="1054" y="2441"/>
                      <a:pt x="1747" y="2441"/>
                    </a:cubicBezTo>
                    <a:cubicBezTo>
                      <a:pt x="2773" y="2441"/>
                      <a:pt x="3466" y="1747"/>
                      <a:pt x="3466" y="694"/>
                    </a:cubicBezTo>
                    <a:lnTo>
                      <a:pt x="3466" y="361"/>
                    </a:lnTo>
                    <a:cubicBezTo>
                      <a:pt x="3134" y="1"/>
                      <a:pt x="3134" y="1"/>
                      <a:pt x="277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59;p47">
                <a:extLst>
                  <a:ext uri="{FF2B5EF4-FFF2-40B4-BE49-F238E27FC236}">
                    <a16:creationId xmlns:a16="http://schemas.microsoft.com/office/drawing/2014/main" id="{0F8364A3-AAD0-1784-20CA-EBCC93E87D61}"/>
                  </a:ext>
                </a:extLst>
              </p:cNvPr>
              <p:cNvSpPr/>
              <p:nvPr/>
            </p:nvSpPr>
            <p:spPr>
              <a:xfrm>
                <a:off x="3293814" y="2257766"/>
                <a:ext cx="48477" cy="82782"/>
              </a:xfrm>
              <a:custGeom>
                <a:avLst/>
                <a:gdLst/>
                <a:ahLst/>
                <a:cxnLst/>
                <a:rect l="l" t="t" r="r" b="b"/>
                <a:pathLst>
                  <a:path w="3106" h="5304" extrusionOk="0">
                    <a:moveTo>
                      <a:pt x="2583" y="1"/>
                    </a:moveTo>
                    <a:cubicBezTo>
                      <a:pt x="1954" y="1"/>
                      <a:pt x="1720" y="452"/>
                      <a:pt x="1720" y="452"/>
                    </a:cubicBezTo>
                    <a:cubicBezTo>
                      <a:pt x="1720" y="452"/>
                      <a:pt x="1" y="3557"/>
                      <a:pt x="1" y="4250"/>
                    </a:cubicBezTo>
                    <a:cubicBezTo>
                      <a:pt x="1" y="4610"/>
                      <a:pt x="1027" y="5304"/>
                      <a:pt x="1387" y="5304"/>
                    </a:cubicBezTo>
                    <a:cubicBezTo>
                      <a:pt x="1720" y="5304"/>
                      <a:pt x="3106" y="2171"/>
                      <a:pt x="3106" y="1477"/>
                    </a:cubicBezTo>
                    <a:lnTo>
                      <a:pt x="3106" y="91"/>
                    </a:lnTo>
                    <a:cubicBezTo>
                      <a:pt x="2907" y="27"/>
                      <a:pt x="2734" y="1"/>
                      <a:pt x="2583" y="1"/>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60;p47">
                <a:extLst>
                  <a:ext uri="{FF2B5EF4-FFF2-40B4-BE49-F238E27FC236}">
                    <a16:creationId xmlns:a16="http://schemas.microsoft.com/office/drawing/2014/main" id="{3D88F2FD-D9D8-9096-EF8E-B6051958AE56}"/>
                  </a:ext>
                </a:extLst>
              </p:cNvPr>
              <p:cNvSpPr/>
              <p:nvPr/>
            </p:nvSpPr>
            <p:spPr>
              <a:xfrm>
                <a:off x="3266561" y="2230731"/>
                <a:ext cx="59730" cy="82548"/>
              </a:xfrm>
              <a:custGeom>
                <a:avLst/>
                <a:gdLst/>
                <a:ahLst/>
                <a:cxnLst/>
                <a:rect l="l" t="t" r="r" b="b"/>
                <a:pathLst>
                  <a:path w="3827" h="5289" extrusionOk="0">
                    <a:moveTo>
                      <a:pt x="2569" y="0"/>
                    </a:moveTo>
                    <a:cubicBezTo>
                      <a:pt x="1956" y="0"/>
                      <a:pt x="1747" y="437"/>
                      <a:pt x="1747" y="437"/>
                    </a:cubicBezTo>
                    <a:cubicBezTo>
                      <a:pt x="1747" y="437"/>
                      <a:pt x="360" y="3570"/>
                      <a:pt x="0" y="4263"/>
                    </a:cubicBezTo>
                    <a:cubicBezTo>
                      <a:pt x="0" y="4596"/>
                      <a:pt x="1054" y="5289"/>
                      <a:pt x="1386" y="5289"/>
                    </a:cubicBezTo>
                    <a:cubicBezTo>
                      <a:pt x="2079" y="5289"/>
                      <a:pt x="3133" y="2184"/>
                      <a:pt x="3466" y="1490"/>
                    </a:cubicBezTo>
                    <a:lnTo>
                      <a:pt x="3466" y="1130"/>
                    </a:lnTo>
                    <a:cubicBezTo>
                      <a:pt x="3466" y="1130"/>
                      <a:pt x="3826" y="104"/>
                      <a:pt x="3133" y="104"/>
                    </a:cubicBezTo>
                    <a:cubicBezTo>
                      <a:pt x="2916" y="30"/>
                      <a:pt x="2729" y="0"/>
                      <a:pt x="2569"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161;p47">
                <a:extLst>
                  <a:ext uri="{FF2B5EF4-FFF2-40B4-BE49-F238E27FC236}">
                    <a16:creationId xmlns:a16="http://schemas.microsoft.com/office/drawing/2014/main" id="{DAE42086-AAB7-0563-765B-FE79A82BBF9B}"/>
                  </a:ext>
                </a:extLst>
              </p:cNvPr>
              <p:cNvSpPr/>
              <p:nvPr/>
            </p:nvSpPr>
            <p:spPr>
              <a:xfrm>
                <a:off x="3244911" y="2210705"/>
                <a:ext cx="59730" cy="80940"/>
              </a:xfrm>
              <a:custGeom>
                <a:avLst/>
                <a:gdLst/>
                <a:ahLst/>
                <a:cxnLst/>
                <a:rect l="l" t="t" r="r" b="b"/>
                <a:pathLst>
                  <a:path w="3827" h="5186" extrusionOk="0">
                    <a:moveTo>
                      <a:pt x="1747" y="1"/>
                    </a:moveTo>
                    <a:lnTo>
                      <a:pt x="1747" y="334"/>
                    </a:lnTo>
                    <a:cubicBezTo>
                      <a:pt x="1747" y="334"/>
                      <a:pt x="361" y="3799"/>
                      <a:pt x="361" y="4160"/>
                    </a:cubicBezTo>
                    <a:cubicBezTo>
                      <a:pt x="1" y="4492"/>
                      <a:pt x="1054" y="5186"/>
                      <a:pt x="1387" y="5186"/>
                    </a:cubicBezTo>
                    <a:cubicBezTo>
                      <a:pt x="2080" y="5186"/>
                      <a:pt x="3134" y="2080"/>
                      <a:pt x="3466" y="1387"/>
                    </a:cubicBezTo>
                    <a:cubicBezTo>
                      <a:pt x="3466" y="1387"/>
                      <a:pt x="3827" y="334"/>
                      <a:pt x="3134" y="1"/>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162;p47">
                <a:extLst>
                  <a:ext uri="{FF2B5EF4-FFF2-40B4-BE49-F238E27FC236}">
                    <a16:creationId xmlns:a16="http://schemas.microsoft.com/office/drawing/2014/main" id="{396E23C4-FD3C-A7DB-F4E4-0162984947C1}"/>
                  </a:ext>
                </a:extLst>
              </p:cNvPr>
              <p:cNvSpPr/>
              <p:nvPr/>
            </p:nvSpPr>
            <p:spPr>
              <a:xfrm>
                <a:off x="3218079" y="2192848"/>
                <a:ext cx="59309" cy="82782"/>
              </a:xfrm>
              <a:custGeom>
                <a:avLst/>
                <a:gdLst/>
                <a:ahLst/>
                <a:cxnLst/>
                <a:rect l="l" t="t" r="r" b="b"/>
                <a:pathLst>
                  <a:path w="3800" h="5304" extrusionOk="0">
                    <a:moveTo>
                      <a:pt x="2583" y="1"/>
                    </a:moveTo>
                    <a:cubicBezTo>
                      <a:pt x="1954" y="1"/>
                      <a:pt x="1720" y="452"/>
                      <a:pt x="1720" y="452"/>
                    </a:cubicBezTo>
                    <a:cubicBezTo>
                      <a:pt x="1720" y="452"/>
                      <a:pt x="333" y="3557"/>
                      <a:pt x="1" y="3917"/>
                    </a:cubicBezTo>
                    <a:cubicBezTo>
                      <a:pt x="1" y="4611"/>
                      <a:pt x="1027" y="5304"/>
                      <a:pt x="1387" y="5304"/>
                    </a:cubicBezTo>
                    <a:cubicBezTo>
                      <a:pt x="2080" y="5304"/>
                      <a:pt x="3106" y="2171"/>
                      <a:pt x="3466" y="1478"/>
                    </a:cubicBezTo>
                    <a:lnTo>
                      <a:pt x="3466" y="1145"/>
                    </a:lnTo>
                    <a:cubicBezTo>
                      <a:pt x="3466" y="1145"/>
                      <a:pt x="3799" y="91"/>
                      <a:pt x="3106" y="91"/>
                    </a:cubicBezTo>
                    <a:cubicBezTo>
                      <a:pt x="2907" y="27"/>
                      <a:pt x="2734" y="1"/>
                      <a:pt x="2583" y="1"/>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163;p47">
                <a:extLst>
                  <a:ext uri="{FF2B5EF4-FFF2-40B4-BE49-F238E27FC236}">
                    <a16:creationId xmlns:a16="http://schemas.microsoft.com/office/drawing/2014/main" id="{879E31A4-0E05-8D34-3265-30F7814A4AEB}"/>
                  </a:ext>
                </a:extLst>
              </p:cNvPr>
              <p:cNvSpPr/>
              <p:nvPr/>
            </p:nvSpPr>
            <p:spPr>
              <a:xfrm>
                <a:off x="3299012" y="2264806"/>
                <a:ext cx="21648" cy="43295"/>
              </a:xfrm>
              <a:custGeom>
                <a:avLst/>
                <a:gdLst/>
                <a:ahLst/>
                <a:cxnLst/>
                <a:rect l="l" t="t" r="r" b="b"/>
                <a:pathLst>
                  <a:path w="1387" h="2774" extrusionOk="0">
                    <a:moveTo>
                      <a:pt x="1387" y="1"/>
                    </a:moveTo>
                    <a:lnTo>
                      <a:pt x="1387" y="1"/>
                    </a:lnTo>
                    <a:cubicBezTo>
                      <a:pt x="1054" y="333"/>
                      <a:pt x="694" y="694"/>
                      <a:pt x="694" y="1387"/>
                    </a:cubicBezTo>
                    <a:cubicBezTo>
                      <a:pt x="1054" y="1026"/>
                      <a:pt x="1054" y="333"/>
                      <a:pt x="1387" y="1"/>
                    </a:cubicBezTo>
                    <a:close/>
                    <a:moveTo>
                      <a:pt x="694" y="1387"/>
                    </a:moveTo>
                    <a:lnTo>
                      <a:pt x="694" y="1387"/>
                    </a:lnTo>
                    <a:cubicBezTo>
                      <a:pt x="361" y="1720"/>
                      <a:pt x="0" y="2413"/>
                      <a:pt x="0" y="2773"/>
                    </a:cubicBezTo>
                    <a:cubicBezTo>
                      <a:pt x="361" y="2413"/>
                      <a:pt x="694" y="1720"/>
                      <a:pt x="694" y="1387"/>
                    </a:cubicBezTo>
                    <a:close/>
                  </a:path>
                </a:pathLst>
              </a:custGeom>
              <a:solidFill>
                <a:srgbClr val="D17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164;p47">
                <a:extLst>
                  <a:ext uri="{FF2B5EF4-FFF2-40B4-BE49-F238E27FC236}">
                    <a16:creationId xmlns:a16="http://schemas.microsoft.com/office/drawing/2014/main" id="{3CA467EC-100E-920C-2014-493E67A0DB5A}"/>
                  </a:ext>
                </a:extLst>
              </p:cNvPr>
              <p:cNvSpPr/>
              <p:nvPr/>
            </p:nvSpPr>
            <p:spPr>
              <a:xfrm>
                <a:off x="3272180" y="2232355"/>
                <a:ext cx="26845" cy="64912"/>
              </a:xfrm>
              <a:custGeom>
                <a:avLst/>
                <a:gdLst/>
                <a:ahLst/>
                <a:cxnLst/>
                <a:rect l="l" t="t" r="r" b="b"/>
                <a:pathLst>
                  <a:path w="1720" h="4159" extrusionOk="0">
                    <a:moveTo>
                      <a:pt x="1719" y="0"/>
                    </a:moveTo>
                    <a:lnTo>
                      <a:pt x="694" y="2080"/>
                    </a:lnTo>
                    <a:cubicBezTo>
                      <a:pt x="333" y="2773"/>
                      <a:pt x="0" y="3466"/>
                      <a:pt x="0" y="4159"/>
                    </a:cubicBezTo>
                    <a:lnTo>
                      <a:pt x="1026" y="2080"/>
                    </a:lnTo>
                    <a:cubicBezTo>
                      <a:pt x="1387" y="1386"/>
                      <a:pt x="1387" y="693"/>
                      <a:pt x="1719" y="0"/>
                    </a:cubicBezTo>
                    <a:close/>
                  </a:path>
                </a:pathLst>
              </a:custGeom>
              <a:solidFill>
                <a:srgbClr val="D17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65;p47">
                <a:extLst>
                  <a:ext uri="{FF2B5EF4-FFF2-40B4-BE49-F238E27FC236}">
                    <a16:creationId xmlns:a16="http://schemas.microsoft.com/office/drawing/2014/main" id="{71147F70-1EB6-4F10-1FB9-5D3B69DDE263}"/>
                  </a:ext>
                </a:extLst>
              </p:cNvPr>
              <p:cNvSpPr/>
              <p:nvPr/>
            </p:nvSpPr>
            <p:spPr>
              <a:xfrm>
                <a:off x="3244911" y="2221522"/>
                <a:ext cx="27282" cy="64927"/>
              </a:xfrm>
              <a:custGeom>
                <a:avLst/>
                <a:gdLst/>
                <a:ahLst/>
                <a:cxnLst/>
                <a:rect l="l" t="t" r="r" b="b"/>
                <a:pathLst>
                  <a:path w="1748" h="4160" extrusionOk="0">
                    <a:moveTo>
                      <a:pt x="1747" y="1"/>
                    </a:moveTo>
                    <a:cubicBezTo>
                      <a:pt x="1387" y="334"/>
                      <a:pt x="1054" y="1027"/>
                      <a:pt x="694" y="1720"/>
                    </a:cubicBezTo>
                    <a:cubicBezTo>
                      <a:pt x="383" y="2368"/>
                      <a:pt x="47" y="3016"/>
                      <a:pt x="5" y="3959"/>
                    </a:cubicBezTo>
                    <a:lnTo>
                      <a:pt x="5" y="3959"/>
                    </a:lnTo>
                    <a:cubicBezTo>
                      <a:pt x="20" y="3782"/>
                      <a:pt x="84" y="3722"/>
                      <a:pt x="361" y="3467"/>
                    </a:cubicBezTo>
                    <a:cubicBezTo>
                      <a:pt x="361" y="3106"/>
                      <a:pt x="1387" y="694"/>
                      <a:pt x="1747" y="1"/>
                    </a:cubicBezTo>
                    <a:close/>
                    <a:moveTo>
                      <a:pt x="5" y="3959"/>
                    </a:moveTo>
                    <a:cubicBezTo>
                      <a:pt x="1" y="4012"/>
                      <a:pt x="1" y="4077"/>
                      <a:pt x="1" y="4160"/>
                    </a:cubicBezTo>
                    <a:cubicBezTo>
                      <a:pt x="1" y="4091"/>
                      <a:pt x="2" y="4025"/>
                      <a:pt x="5" y="3959"/>
                    </a:cubicBezTo>
                    <a:close/>
                  </a:path>
                </a:pathLst>
              </a:custGeom>
              <a:solidFill>
                <a:srgbClr val="DB9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66;p47">
                <a:extLst>
                  <a:ext uri="{FF2B5EF4-FFF2-40B4-BE49-F238E27FC236}">
                    <a16:creationId xmlns:a16="http://schemas.microsoft.com/office/drawing/2014/main" id="{449F1E9A-1C15-CFD6-8E2E-48B7BC4E5E31}"/>
                  </a:ext>
                </a:extLst>
              </p:cNvPr>
              <p:cNvSpPr/>
              <p:nvPr/>
            </p:nvSpPr>
            <p:spPr>
              <a:xfrm>
                <a:off x="3250546" y="2221538"/>
                <a:ext cx="21648" cy="54096"/>
              </a:xfrm>
              <a:custGeom>
                <a:avLst/>
                <a:gdLst/>
                <a:ahLst/>
                <a:cxnLst/>
                <a:rect l="l" t="t" r="r" b="b"/>
                <a:pathLst>
                  <a:path w="1387" h="3466" extrusionOk="0">
                    <a:moveTo>
                      <a:pt x="1386" y="0"/>
                    </a:moveTo>
                    <a:lnTo>
                      <a:pt x="1386" y="0"/>
                    </a:lnTo>
                    <a:cubicBezTo>
                      <a:pt x="1121" y="511"/>
                      <a:pt x="495" y="1951"/>
                      <a:pt x="184" y="2820"/>
                    </a:cubicBezTo>
                    <a:lnTo>
                      <a:pt x="184" y="2820"/>
                    </a:lnTo>
                    <a:cubicBezTo>
                      <a:pt x="314" y="2541"/>
                      <a:pt x="500" y="2258"/>
                      <a:pt x="693" y="2079"/>
                    </a:cubicBezTo>
                    <a:cubicBezTo>
                      <a:pt x="1026" y="1386"/>
                      <a:pt x="1026" y="693"/>
                      <a:pt x="1386" y="0"/>
                    </a:cubicBezTo>
                    <a:close/>
                    <a:moveTo>
                      <a:pt x="184" y="2820"/>
                    </a:moveTo>
                    <a:cubicBezTo>
                      <a:pt x="71" y="3061"/>
                      <a:pt x="0" y="3299"/>
                      <a:pt x="0" y="3466"/>
                    </a:cubicBezTo>
                    <a:cubicBezTo>
                      <a:pt x="0" y="3371"/>
                      <a:pt x="72" y="3132"/>
                      <a:pt x="184" y="2820"/>
                    </a:cubicBezTo>
                    <a:close/>
                  </a:path>
                </a:pathLst>
              </a:custGeom>
              <a:solidFill>
                <a:srgbClr val="D77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167;p47">
                <a:extLst>
                  <a:ext uri="{FF2B5EF4-FFF2-40B4-BE49-F238E27FC236}">
                    <a16:creationId xmlns:a16="http://schemas.microsoft.com/office/drawing/2014/main" id="{58BD40EB-61D3-7BC4-CA4D-68827BFBDA34}"/>
                  </a:ext>
                </a:extLst>
              </p:cNvPr>
              <p:cNvSpPr/>
              <p:nvPr/>
            </p:nvSpPr>
            <p:spPr>
              <a:xfrm>
                <a:off x="3196445" y="2264806"/>
                <a:ext cx="135020" cy="156668"/>
              </a:xfrm>
              <a:custGeom>
                <a:avLst/>
                <a:gdLst/>
                <a:ahLst/>
                <a:cxnLst/>
                <a:rect l="l" t="t" r="r" b="b"/>
                <a:pathLst>
                  <a:path w="8651" h="10038" extrusionOk="0">
                    <a:moveTo>
                      <a:pt x="1719" y="1"/>
                    </a:moveTo>
                    <a:cubicBezTo>
                      <a:pt x="1387" y="333"/>
                      <a:pt x="1" y="5185"/>
                      <a:pt x="1" y="5185"/>
                    </a:cubicBezTo>
                    <a:lnTo>
                      <a:pt x="333" y="6932"/>
                    </a:lnTo>
                    <a:cubicBezTo>
                      <a:pt x="333" y="6932"/>
                      <a:pt x="5546" y="10037"/>
                      <a:pt x="5878" y="10037"/>
                    </a:cubicBezTo>
                    <a:lnTo>
                      <a:pt x="7265" y="6932"/>
                    </a:lnTo>
                    <a:lnTo>
                      <a:pt x="8651" y="3106"/>
                    </a:lnTo>
                    <a:lnTo>
                      <a:pt x="1719" y="1"/>
                    </a:ln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168;p47">
                <a:extLst>
                  <a:ext uri="{FF2B5EF4-FFF2-40B4-BE49-F238E27FC236}">
                    <a16:creationId xmlns:a16="http://schemas.microsoft.com/office/drawing/2014/main" id="{7CDEC39B-9EC5-2DD9-1AB8-F61D7255033F}"/>
                  </a:ext>
                </a:extLst>
              </p:cNvPr>
              <p:cNvSpPr/>
              <p:nvPr/>
            </p:nvSpPr>
            <p:spPr>
              <a:xfrm>
                <a:off x="3207262" y="2243172"/>
                <a:ext cx="113388" cy="108191"/>
              </a:xfrm>
              <a:custGeom>
                <a:avLst/>
                <a:gdLst/>
                <a:ahLst/>
                <a:cxnLst/>
                <a:rect l="l" t="t" r="r" b="b"/>
                <a:pathLst>
                  <a:path w="7265" h="6932" extrusionOk="0">
                    <a:moveTo>
                      <a:pt x="1387" y="0"/>
                    </a:moveTo>
                    <a:lnTo>
                      <a:pt x="694" y="1026"/>
                    </a:lnTo>
                    <a:cubicBezTo>
                      <a:pt x="333" y="2080"/>
                      <a:pt x="1" y="3106"/>
                      <a:pt x="333" y="4159"/>
                    </a:cubicBezTo>
                    <a:lnTo>
                      <a:pt x="1026" y="6932"/>
                    </a:lnTo>
                    <a:lnTo>
                      <a:pt x="5546" y="5878"/>
                    </a:lnTo>
                    <a:lnTo>
                      <a:pt x="4159" y="3799"/>
                    </a:lnTo>
                    <a:lnTo>
                      <a:pt x="4159" y="3799"/>
                    </a:lnTo>
                    <a:cubicBezTo>
                      <a:pt x="4507" y="4012"/>
                      <a:pt x="4841" y="4097"/>
                      <a:pt x="5152" y="4097"/>
                    </a:cubicBezTo>
                    <a:cubicBezTo>
                      <a:pt x="6382" y="4097"/>
                      <a:pt x="7265" y="2773"/>
                      <a:pt x="7265" y="2773"/>
                    </a:cubicBezTo>
                    <a:lnTo>
                      <a:pt x="1387" y="0"/>
                    </a:ln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69;p47">
                <a:extLst>
                  <a:ext uri="{FF2B5EF4-FFF2-40B4-BE49-F238E27FC236}">
                    <a16:creationId xmlns:a16="http://schemas.microsoft.com/office/drawing/2014/main" id="{EC992EA0-321D-9B63-951F-0CA4A8D1E367}"/>
                  </a:ext>
                </a:extLst>
              </p:cNvPr>
              <p:cNvSpPr/>
              <p:nvPr/>
            </p:nvSpPr>
            <p:spPr>
              <a:xfrm>
                <a:off x="3223277" y="2248354"/>
                <a:ext cx="97375" cy="92194"/>
              </a:xfrm>
              <a:custGeom>
                <a:avLst/>
                <a:gdLst/>
                <a:ahLst/>
                <a:cxnLst/>
                <a:rect l="l" t="t" r="r" b="b"/>
                <a:pathLst>
                  <a:path w="6239" h="5907" extrusionOk="0">
                    <a:moveTo>
                      <a:pt x="0" y="1"/>
                    </a:moveTo>
                    <a:cubicBezTo>
                      <a:pt x="298" y="1"/>
                      <a:pt x="595" y="67"/>
                      <a:pt x="892" y="169"/>
                    </a:cubicBezTo>
                    <a:lnTo>
                      <a:pt x="892" y="169"/>
                    </a:lnTo>
                    <a:cubicBezTo>
                      <a:pt x="827" y="123"/>
                      <a:pt x="761" y="68"/>
                      <a:pt x="694" y="1"/>
                    </a:cubicBezTo>
                    <a:close/>
                    <a:moveTo>
                      <a:pt x="892" y="169"/>
                    </a:moveTo>
                    <a:cubicBezTo>
                      <a:pt x="1179" y="373"/>
                      <a:pt x="1454" y="423"/>
                      <a:pt x="1747" y="694"/>
                    </a:cubicBezTo>
                    <a:cubicBezTo>
                      <a:pt x="2688" y="1330"/>
                      <a:pt x="4236" y="1966"/>
                      <a:pt x="5812" y="2602"/>
                    </a:cubicBezTo>
                    <a:lnTo>
                      <a:pt x="5812" y="2602"/>
                    </a:lnTo>
                    <a:cubicBezTo>
                      <a:pt x="5434" y="3186"/>
                      <a:pt x="4796" y="3467"/>
                      <a:pt x="4159" y="3467"/>
                    </a:cubicBezTo>
                    <a:lnTo>
                      <a:pt x="2773" y="2774"/>
                    </a:lnTo>
                    <a:lnTo>
                      <a:pt x="2080" y="2774"/>
                    </a:lnTo>
                    <a:lnTo>
                      <a:pt x="2773" y="3134"/>
                    </a:lnTo>
                    <a:cubicBezTo>
                      <a:pt x="3133" y="3467"/>
                      <a:pt x="3827" y="4160"/>
                      <a:pt x="3827" y="4853"/>
                    </a:cubicBezTo>
                    <a:cubicBezTo>
                      <a:pt x="3827" y="4178"/>
                      <a:pt x="3485" y="3503"/>
                      <a:pt x="2827" y="3161"/>
                    </a:cubicBezTo>
                    <a:lnTo>
                      <a:pt x="2827" y="3161"/>
                    </a:lnTo>
                    <a:lnTo>
                      <a:pt x="4159" y="3827"/>
                    </a:lnTo>
                    <a:cubicBezTo>
                      <a:pt x="4520" y="3827"/>
                      <a:pt x="4852" y="3467"/>
                      <a:pt x="5213" y="3467"/>
                    </a:cubicBezTo>
                    <a:cubicBezTo>
                      <a:pt x="5906" y="3467"/>
                      <a:pt x="5906" y="3134"/>
                      <a:pt x="6239" y="2774"/>
                    </a:cubicBezTo>
                    <a:lnTo>
                      <a:pt x="6239" y="2441"/>
                    </a:lnTo>
                    <a:cubicBezTo>
                      <a:pt x="4520" y="1748"/>
                      <a:pt x="3133" y="1055"/>
                      <a:pt x="2080" y="694"/>
                    </a:cubicBezTo>
                    <a:cubicBezTo>
                      <a:pt x="1684" y="504"/>
                      <a:pt x="1288" y="305"/>
                      <a:pt x="892" y="169"/>
                    </a:cubicBezTo>
                    <a:close/>
                    <a:moveTo>
                      <a:pt x="3827" y="4853"/>
                    </a:moveTo>
                    <a:lnTo>
                      <a:pt x="3827" y="5907"/>
                    </a:lnTo>
                    <a:cubicBezTo>
                      <a:pt x="3827" y="5546"/>
                      <a:pt x="4159" y="5213"/>
                      <a:pt x="3827" y="4853"/>
                    </a:cubicBezTo>
                    <a:close/>
                  </a:path>
                </a:pathLst>
              </a:custGeom>
              <a:solidFill>
                <a:srgbClr val="D17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70;p47">
                <a:extLst>
                  <a:ext uri="{FF2B5EF4-FFF2-40B4-BE49-F238E27FC236}">
                    <a16:creationId xmlns:a16="http://schemas.microsoft.com/office/drawing/2014/main" id="{9143CAD0-0DD9-6009-8E36-EB16F50F1748}"/>
                  </a:ext>
                </a:extLst>
              </p:cNvPr>
              <p:cNvSpPr/>
              <p:nvPr/>
            </p:nvSpPr>
            <p:spPr>
              <a:xfrm>
                <a:off x="3304631" y="2275623"/>
                <a:ext cx="43295" cy="43295"/>
              </a:xfrm>
              <a:custGeom>
                <a:avLst/>
                <a:gdLst/>
                <a:ahLst/>
                <a:cxnLst/>
                <a:rect l="l" t="t" r="r" b="b"/>
                <a:pathLst>
                  <a:path w="2774" h="2774" extrusionOk="0">
                    <a:moveTo>
                      <a:pt x="1" y="2080"/>
                    </a:moveTo>
                    <a:cubicBezTo>
                      <a:pt x="1" y="2413"/>
                      <a:pt x="334" y="2773"/>
                      <a:pt x="694" y="2773"/>
                    </a:cubicBezTo>
                    <a:lnTo>
                      <a:pt x="1" y="2080"/>
                    </a:lnTo>
                    <a:close/>
                    <a:moveTo>
                      <a:pt x="2413" y="1"/>
                    </a:moveTo>
                    <a:lnTo>
                      <a:pt x="2080" y="694"/>
                    </a:lnTo>
                    <a:cubicBezTo>
                      <a:pt x="2080" y="1027"/>
                      <a:pt x="1720" y="1387"/>
                      <a:pt x="1387" y="2080"/>
                    </a:cubicBezTo>
                    <a:lnTo>
                      <a:pt x="694" y="2773"/>
                    </a:lnTo>
                    <a:cubicBezTo>
                      <a:pt x="1027" y="2773"/>
                      <a:pt x="1387" y="2773"/>
                      <a:pt x="1387" y="2413"/>
                    </a:cubicBezTo>
                    <a:cubicBezTo>
                      <a:pt x="1720" y="1720"/>
                      <a:pt x="2080" y="1027"/>
                      <a:pt x="2413" y="694"/>
                    </a:cubicBezTo>
                    <a:cubicBezTo>
                      <a:pt x="2413" y="1"/>
                      <a:pt x="2773" y="1"/>
                      <a:pt x="2413" y="1"/>
                    </a:cubicBezTo>
                    <a:close/>
                  </a:path>
                </a:pathLst>
              </a:custGeom>
              <a:solidFill>
                <a:srgbClr val="D17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71;p47">
                <a:extLst>
                  <a:ext uri="{FF2B5EF4-FFF2-40B4-BE49-F238E27FC236}">
                    <a16:creationId xmlns:a16="http://schemas.microsoft.com/office/drawing/2014/main" id="{4F65AB96-C700-A5B1-021B-3563F37018B2}"/>
                  </a:ext>
                </a:extLst>
              </p:cNvPr>
              <p:cNvSpPr/>
              <p:nvPr/>
            </p:nvSpPr>
            <p:spPr>
              <a:xfrm>
                <a:off x="2666303" y="1680578"/>
                <a:ext cx="270478" cy="503732"/>
              </a:xfrm>
              <a:custGeom>
                <a:avLst/>
                <a:gdLst/>
                <a:ahLst/>
                <a:cxnLst/>
                <a:rect l="l" t="t" r="r" b="b"/>
                <a:pathLst>
                  <a:path w="17330" h="32275" extrusionOk="0">
                    <a:moveTo>
                      <a:pt x="9012" y="0"/>
                    </a:moveTo>
                    <a:cubicBezTo>
                      <a:pt x="4492" y="0"/>
                      <a:pt x="1027" y="3105"/>
                      <a:pt x="694" y="7625"/>
                    </a:cubicBezTo>
                    <a:cubicBezTo>
                      <a:pt x="334" y="11423"/>
                      <a:pt x="1" y="15942"/>
                      <a:pt x="1" y="18022"/>
                    </a:cubicBezTo>
                    <a:cubicBezTo>
                      <a:pt x="1" y="22513"/>
                      <a:pt x="4492" y="23206"/>
                      <a:pt x="4492" y="23206"/>
                    </a:cubicBezTo>
                    <a:cubicBezTo>
                      <a:pt x="4492" y="23206"/>
                      <a:pt x="4160" y="26339"/>
                      <a:pt x="4160" y="28751"/>
                    </a:cubicBezTo>
                    <a:cubicBezTo>
                      <a:pt x="4160" y="30498"/>
                      <a:pt x="5185" y="31884"/>
                      <a:pt x="6932" y="31884"/>
                    </a:cubicBezTo>
                    <a:lnTo>
                      <a:pt x="11784" y="32217"/>
                    </a:lnTo>
                    <a:cubicBezTo>
                      <a:pt x="11934" y="32256"/>
                      <a:pt x="12087" y="32275"/>
                      <a:pt x="12241" y="32275"/>
                    </a:cubicBezTo>
                    <a:cubicBezTo>
                      <a:pt x="13521" y="32275"/>
                      <a:pt x="14889" y="31003"/>
                      <a:pt x="14889" y="29445"/>
                    </a:cubicBezTo>
                    <a:lnTo>
                      <a:pt x="16969" y="8650"/>
                    </a:lnTo>
                    <a:cubicBezTo>
                      <a:pt x="17329" y="4159"/>
                      <a:pt x="13864" y="0"/>
                      <a:pt x="9344"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72;p47">
                <a:extLst>
                  <a:ext uri="{FF2B5EF4-FFF2-40B4-BE49-F238E27FC236}">
                    <a16:creationId xmlns:a16="http://schemas.microsoft.com/office/drawing/2014/main" id="{61D155BC-7241-232B-5AC3-99743E5D443E}"/>
                  </a:ext>
                </a:extLst>
              </p:cNvPr>
              <p:cNvSpPr/>
              <p:nvPr/>
            </p:nvSpPr>
            <p:spPr>
              <a:xfrm>
                <a:off x="2736418" y="2015967"/>
                <a:ext cx="92178" cy="43670"/>
              </a:xfrm>
              <a:custGeom>
                <a:avLst/>
                <a:gdLst/>
                <a:ahLst/>
                <a:cxnLst/>
                <a:rect l="l" t="t" r="r" b="b"/>
                <a:pathLst>
                  <a:path w="5906" h="2798" extrusionOk="0">
                    <a:moveTo>
                      <a:pt x="5906" y="0"/>
                    </a:moveTo>
                    <a:lnTo>
                      <a:pt x="5906" y="0"/>
                    </a:lnTo>
                    <a:cubicBezTo>
                      <a:pt x="4159" y="1026"/>
                      <a:pt x="2080" y="1719"/>
                      <a:pt x="0" y="1719"/>
                    </a:cubicBezTo>
                    <a:lnTo>
                      <a:pt x="0" y="2773"/>
                    </a:lnTo>
                    <a:cubicBezTo>
                      <a:pt x="230" y="2790"/>
                      <a:pt x="452" y="2798"/>
                      <a:pt x="666" y="2798"/>
                    </a:cubicBezTo>
                    <a:cubicBezTo>
                      <a:pt x="4657" y="2798"/>
                      <a:pt x="5906" y="1"/>
                      <a:pt x="5906" y="0"/>
                    </a:cubicBezTo>
                    <a:close/>
                  </a:path>
                </a:pathLst>
              </a:custGeom>
              <a:solidFill>
                <a:srgbClr val="D17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73;p47">
                <a:extLst>
                  <a:ext uri="{FF2B5EF4-FFF2-40B4-BE49-F238E27FC236}">
                    <a16:creationId xmlns:a16="http://schemas.microsoft.com/office/drawing/2014/main" id="{0A9A214F-AA3C-9679-C10B-D30BC58BA93A}"/>
                  </a:ext>
                </a:extLst>
              </p:cNvPr>
              <p:cNvSpPr/>
              <p:nvPr/>
            </p:nvSpPr>
            <p:spPr>
              <a:xfrm>
                <a:off x="2687953" y="1842864"/>
                <a:ext cx="43280" cy="7694"/>
              </a:xfrm>
              <a:custGeom>
                <a:avLst/>
                <a:gdLst/>
                <a:ahLst/>
                <a:cxnLst/>
                <a:rect l="l" t="t" r="r" b="b"/>
                <a:pathLst>
                  <a:path w="2773" h="493" extrusionOk="0">
                    <a:moveTo>
                      <a:pt x="333" y="0"/>
                    </a:moveTo>
                    <a:cubicBezTo>
                      <a:pt x="333" y="333"/>
                      <a:pt x="0" y="333"/>
                      <a:pt x="0" y="333"/>
                    </a:cubicBezTo>
                    <a:cubicBezTo>
                      <a:pt x="111" y="453"/>
                      <a:pt x="225" y="493"/>
                      <a:pt x="353" y="493"/>
                    </a:cubicBezTo>
                    <a:cubicBezTo>
                      <a:pt x="610" y="493"/>
                      <a:pt x="924" y="333"/>
                      <a:pt x="1386" y="333"/>
                    </a:cubicBezTo>
                    <a:cubicBezTo>
                      <a:pt x="1848" y="333"/>
                      <a:pt x="2150" y="493"/>
                      <a:pt x="2407" y="493"/>
                    </a:cubicBezTo>
                    <a:cubicBezTo>
                      <a:pt x="2535" y="493"/>
                      <a:pt x="2652" y="453"/>
                      <a:pt x="2773" y="333"/>
                    </a:cubicBezTo>
                    <a:lnTo>
                      <a:pt x="241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74;p47">
                <a:extLst>
                  <a:ext uri="{FF2B5EF4-FFF2-40B4-BE49-F238E27FC236}">
                    <a16:creationId xmlns:a16="http://schemas.microsoft.com/office/drawing/2014/main" id="{BBC2F2B8-02BE-8F49-C669-50134A6964DD}"/>
                  </a:ext>
                </a:extLst>
              </p:cNvPr>
              <p:cNvSpPr/>
              <p:nvPr/>
            </p:nvSpPr>
            <p:spPr>
              <a:xfrm>
                <a:off x="2796138" y="1842864"/>
                <a:ext cx="37661" cy="7694"/>
              </a:xfrm>
              <a:custGeom>
                <a:avLst/>
                <a:gdLst/>
                <a:ahLst/>
                <a:cxnLst/>
                <a:rect l="l" t="t" r="r" b="b"/>
                <a:pathLst>
                  <a:path w="2413" h="493" extrusionOk="0">
                    <a:moveTo>
                      <a:pt x="0" y="0"/>
                    </a:moveTo>
                    <a:lnTo>
                      <a:pt x="0" y="333"/>
                    </a:lnTo>
                    <a:cubicBezTo>
                      <a:pt x="0" y="453"/>
                      <a:pt x="37" y="493"/>
                      <a:pt x="112" y="493"/>
                    </a:cubicBezTo>
                    <a:cubicBezTo>
                      <a:pt x="262" y="493"/>
                      <a:pt x="564" y="333"/>
                      <a:pt x="1026" y="333"/>
                    </a:cubicBezTo>
                    <a:cubicBezTo>
                      <a:pt x="1488" y="333"/>
                      <a:pt x="1950" y="493"/>
                      <a:pt x="2207" y="493"/>
                    </a:cubicBezTo>
                    <a:cubicBezTo>
                      <a:pt x="2336" y="493"/>
                      <a:pt x="2413" y="453"/>
                      <a:pt x="2413" y="333"/>
                    </a:cubicBezTo>
                    <a:lnTo>
                      <a:pt x="2080"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75;p47">
                <a:extLst>
                  <a:ext uri="{FF2B5EF4-FFF2-40B4-BE49-F238E27FC236}">
                    <a16:creationId xmlns:a16="http://schemas.microsoft.com/office/drawing/2014/main" id="{DCDBA518-8083-8403-06AF-F98C1E7F0A03}"/>
                  </a:ext>
                </a:extLst>
              </p:cNvPr>
              <p:cNvSpPr/>
              <p:nvPr/>
            </p:nvSpPr>
            <p:spPr>
              <a:xfrm>
                <a:off x="2731221" y="1821214"/>
                <a:ext cx="32479" cy="91756"/>
              </a:xfrm>
              <a:custGeom>
                <a:avLst/>
                <a:gdLst/>
                <a:ahLst/>
                <a:cxnLst/>
                <a:rect l="l" t="t" r="r" b="b"/>
                <a:pathLst>
                  <a:path w="2081" h="5879" extrusionOk="0">
                    <a:moveTo>
                      <a:pt x="2080" y="1"/>
                    </a:moveTo>
                    <a:cubicBezTo>
                      <a:pt x="1720" y="1"/>
                      <a:pt x="1026" y="1720"/>
                      <a:pt x="333" y="3467"/>
                    </a:cubicBezTo>
                    <a:lnTo>
                      <a:pt x="1" y="4853"/>
                    </a:lnTo>
                    <a:lnTo>
                      <a:pt x="1" y="5546"/>
                    </a:lnTo>
                    <a:cubicBezTo>
                      <a:pt x="1" y="5186"/>
                      <a:pt x="1" y="5186"/>
                      <a:pt x="333" y="4853"/>
                    </a:cubicBezTo>
                    <a:cubicBezTo>
                      <a:pt x="333" y="4492"/>
                      <a:pt x="694" y="4160"/>
                      <a:pt x="694" y="3467"/>
                    </a:cubicBezTo>
                    <a:cubicBezTo>
                      <a:pt x="1387" y="1720"/>
                      <a:pt x="2080" y="334"/>
                      <a:pt x="2080" y="1"/>
                    </a:cubicBezTo>
                    <a:close/>
                    <a:moveTo>
                      <a:pt x="1" y="5546"/>
                    </a:moveTo>
                    <a:cubicBezTo>
                      <a:pt x="1" y="5546"/>
                      <a:pt x="1" y="5879"/>
                      <a:pt x="333" y="5879"/>
                    </a:cubicBezTo>
                    <a:lnTo>
                      <a:pt x="1720" y="5879"/>
                    </a:lnTo>
                    <a:cubicBezTo>
                      <a:pt x="1387" y="5879"/>
                      <a:pt x="1026" y="5546"/>
                      <a:pt x="333" y="554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76;p47">
                <a:extLst>
                  <a:ext uri="{FF2B5EF4-FFF2-40B4-BE49-F238E27FC236}">
                    <a16:creationId xmlns:a16="http://schemas.microsoft.com/office/drawing/2014/main" id="{5EC4CD3C-2246-AE8F-EAD3-89C085577074}"/>
                  </a:ext>
                </a:extLst>
              </p:cNvPr>
              <p:cNvSpPr/>
              <p:nvPr/>
            </p:nvSpPr>
            <p:spPr>
              <a:xfrm>
                <a:off x="2752855" y="1918599"/>
                <a:ext cx="37661" cy="32464"/>
              </a:xfrm>
              <a:custGeom>
                <a:avLst/>
                <a:gdLst/>
                <a:ahLst/>
                <a:cxnLst/>
                <a:rect l="l" t="t" r="r" b="b"/>
                <a:pathLst>
                  <a:path w="2413" h="2080" extrusionOk="0">
                    <a:moveTo>
                      <a:pt x="2080" y="0"/>
                    </a:moveTo>
                    <a:cubicBezTo>
                      <a:pt x="2080" y="0"/>
                      <a:pt x="2080" y="693"/>
                      <a:pt x="1387" y="1386"/>
                    </a:cubicBezTo>
                    <a:cubicBezTo>
                      <a:pt x="694" y="1719"/>
                      <a:pt x="1" y="1719"/>
                      <a:pt x="1" y="1719"/>
                    </a:cubicBezTo>
                    <a:cubicBezTo>
                      <a:pt x="1" y="2079"/>
                      <a:pt x="334" y="2079"/>
                      <a:pt x="694" y="2079"/>
                    </a:cubicBezTo>
                    <a:cubicBezTo>
                      <a:pt x="1027" y="2079"/>
                      <a:pt x="1387" y="1719"/>
                      <a:pt x="1720" y="1719"/>
                    </a:cubicBezTo>
                    <a:cubicBezTo>
                      <a:pt x="2080" y="1386"/>
                      <a:pt x="2413" y="1026"/>
                      <a:pt x="2413" y="693"/>
                    </a:cubicBezTo>
                    <a:cubicBezTo>
                      <a:pt x="2413" y="333"/>
                      <a:pt x="2413" y="0"/>
                      <a:pt x="208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177;p47">
                <a:extLst>
                  <a:ext uri="{FF2B5EF4-FFF2-40B4-BE49-F238E27FC236}">
                    <a16:creationId xmlns:a16="http://schemas.microsoft.com/office/drawing/2014/main" id="{4C55283B-F62B-BC5D-0A66-091B458EB2C5}"/>
                  </a:ext>
                </a:extLst>
              </p:cNvPr>
              <p:cNvSpPr/>
              <p:nvPr/>
            </p:nvSpPr>
            <p:spPr>
              <a:xfrm>
                <a:off x="2790519" y="1784549"/>
                <a:ext cx="48898" cy="15046"/>
              </a:xfrm>
              <a:custGeom>
                <a:avLst/>
                <a:gdLst/>
                <a:ahLst/>
                <a:cxnLst/>
                <a:rect l="l" t="t" r="r" b="b"/>
                <a:pathLst>
                  <a:path w="3133" h="964" extrusionOk="0">
                    <a:moveTo>
                      <a:pt x="1691" y="0"/>
                    </a:moveTo>
                    <a:cubicBezTo>
                      <a:pt x="1303" y="0"/>
                      <a:pt x="873" y="90"/>
                      <a:pt x="360" y="270"/>
                    </a:cubicBezTo>
                    <a:cubicBezTo>
                      <a:pt x="360" y="270"/>
                      <a:pt x="0" y="270"/>
                      <a:pt x="0" y="603"/>
                    </a:cubicBezTo>
                    <a:lnTo>
                      <a:pt x="1747" y="603"/>
                    </a:lnTo>
                    <a:cubicBezTo>
                      <a:pt x="2440" y="603"/>
                      <a:pt x="3133" y="964"/>
                      <a:pt x="3133" y="964"/>
                    </a:cubicBezTo>
                    <a:cubicBezTo>
                      <a:pt x="3133" y="603"/>
                      <a:pt x="3133" y="603"/>
                      <a:pt x="2773" y="270"/>
                    </a:cubicBezTo>
                    <a:cubicBezTo>
                      <a:pt x="2426" y="90"/>
                      <a:pt x="2079" y="0"/>
                      <a:pt x="16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178;p47">
                <a:extLst>
                  <a:ext uri="{FF2B5EF4-FFF2-40B4-BE49-F238E27FC236}">
                    <a16:creationId xmlns:a16="http://schemas.microsoft.com/office/drawing/2014/main" id="{97417346-875B-1FCA-B92C-F93C0B00B63B}"/>
                  </a:ext>
                </a:extLst>
              </p:cNvPr>
              <p:cNvSpPr/>
              <p:nvPr/>
            </p:nvSpPr>
            <p:spPr>
              <a:xfrm>
                <a:off x="2693135" y="1790059"/>
                <a:ext cx="38098" cy="11846"/>
              </a:xfrm>
              <a:custGeom>
                <a:avLst/>
                <a:gdLst/>
                <a:ahLst/>
                <a:cxnLst/>
                <a:rect l="l" t="t" r="r" b="b"/>
                <a:pathLst>
                  <a:path w="2441" h="759" extrusionOk="0">
                    <a:moveTo>
                      <a:pt x="1221" y="1"/>
                    </a:moveTo>
                    <a:cubicBezTo>
                      <a:pt x="874" y="1"/>
                      <a:pt x="528" y="84"/>
                      <a:pt x="361" y="250"/>
                    </a:cubicBezTo>
                    <a:lnTo>
                      <a:pt x="1" y="611"/>
                    </a:lnTo>
                    <a:cubicBezTo>
                      <a:pt x="121" y="721"/>
                      <a:pt x="238" y="758"/>
                      <a:pt x="366" y="758"/>
                    </a:cubicBezTo>
                    <a:cubicBezTo>
                      <a:pt x="623" y="758"/>
                      <a:pt x="925" y="611"/>
                      <a:pt x="1387" y="611"/>
                    </a:cubicBezTo>
                    <a:lnTo>
                      <a:pt x="2441" y="611"/>
                    </a:lnTo>
                    <a:cubicBezTo>
                      <a:pt x="2441" y="611"/>
                      <a:pt x="2441" y="250"/>
                      <a:pt x="2080" y="250"/>
                    </a:cubicBezTo>
                    <a:cubicBezTo>
                      <a:pt x="1914" y="84"/>
                      <a:pt x="1567" y="1"/>
                      <a:pt x="12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179;p47">
                <a:extLst>
                  <a:ext uri="{FF2B5EF4-FFF2-40B4-BE49-F238E27FC236}">
                    <a16:creationId xmlns:a16="http://schemas.microsoft.com/office/drawing/2014/main" id="{F6A55DE8-311D-E469-76EA-71822CA3B63C}"/>
                  </a:ext>
                </a:extLst>
              </p:cNvPr>
              <p:cNvSpPr/>
              <p:nvPr/>
            </p:nvSpPr>
            <p:spPr>
              <a:xfrm>
                <a:off x="2855421" y="1699995"/>
                <a:ext cx="92194" cy="199089"/>
              </a:xfrm>
              <a:custGeom>
                <a:avLst/>
                <a:gdLst/>
                <a:ahLst/>
                <a:cxnLst/>
                <a:rect l="l" t="t" r="r" b="b"/>
                <a:pathLst>
                  <a:path w="5907" h="12756" extrusionOk="0">
                    <a:moveTo>
                      <a:pt x="3061" y="0"/>
                    </a:moveTo>
                    <a:cubicBezTo>
                      <a:pt x="2839" y="0"/>
                      <a:pt x="2628" y="45"/>
                      <a:pt x="2441" y="142"/>
                    </a:cubicBezTo>
                    <a:cubicBezTo>
                      <a:pt x="1748" y="475"/>
                      <a:pt x="694" y="1861"/>
                      <a:pt x="361" y="2554"/>
                    </a:cubicBezTo>
                    <a:lnTo>
                      <a:pt x="1" y="2554"/>
                    </a:lnTo>
                    <a:cubicBezTo>
                      <a:pt x="694" y="3248"/>
                      <a:pt x="1387" y="3941"/>
                      <a:pt x="1387" y="4994"/>
                    </a:cubicBezTo>
                    <a:cubicBezTo>
                      <a:pt x="1387" y="6381"/>
                      <a:pt x="1387" y="7406"/>
                      <a:pt x="1748" y="8793"/>
                    </a:cubicBezTo>
                    <a:cubicBezTo>
                      <a:pt x="1748" y="10179"/>
                      <a:pt x="2441" y="11233"/>
                      <a:pt x="3134" y="12258"/>
                    </a:cubicBezTo>
                    <a:cubicBezTo>
                      <a:pt x="3370" y="12514"/>
                      <a:pt x="3787" y="12756"/>
                      <a:pt x="4139" y="12756"/>
                    </a:cubicBezTo>
                    <a:cubicBezTo>
                      <a:pt x="4283" y="12756"/>
                      <a:pt x="4415" y="12715"/>
                      <a:pt x="4520" y="12619"/>
                    </a:cubicBezTo>
                    <a:cubicBezTo>
                      <a:pt x="4853" y="12258"/>
                      <a:pt x="4853" y="11926"/>
                      <a:pt x="4853" y="11926"/>
                    </a:cubicBezTo>
                    <a:cubicBezTo>
                      <a:pt x="4853" y="8793"/>
                      <a:pt x="5906" y="6020"/>
                      <a:pt x="5906" y="2915"/>
                    </a:cubicBezTo>
                    <a:cubicBezTo>
                      <a:pt x="5906" y="1861"/>
                      <a:pt x="5546" y="1168"/>
                      <a:pt x="4853" y="835"/>
                    </a:cubicBezTo>
                    <a:cubicBezTo>
                      <a:pt x="4346" y="329"/>
                      <a:pt x="3663" y="0"/>
                      <a:pt x="3061" y="0"/>
                    </a:cubicBez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180;p47">
                <a:extLst>
                  <a:ext uri="{FF2B5EF4-FFF2-40B4-BE49-F238E27FC236}">
                    <a16:creationId xmlns:a16="http://schemas.microsoft.com/office/drawing/2014/main" id="{293C4B8E-AC86-5E90-CA59-F39FFE825EFA}"/>
                  </a:ext>
                </a:extLst>
              </p:cNvPr>
              <p:cNvSpPr/>
              <p:nvPr/>
            </p:nvSpPr>
            <p:spPr>
              <a:xfrm>
                <a:off x="2904324" y="1845518"/>
                <a:ext cx="48493" cy="74104"/>
              </a:xfrm>
              <a:custGeom>
                <a:avLst/>
                <a:gdLst/>
                <a:ahLst/>
                <a:cxnLst/>
                <a:rect l="l" t="t" r="r" b="b"/>
                <a:pathLst>
                  <a:path w="3107" h="4748" extrusionOk="0">
                    <a:moveTo>
                      <a:pt x="1301" y="0"/>
                    </a:moveTo>
                    <a:cubicBezTo>
                      <a:pt x="772" y="0"/>
                      <a:pt x="334" y="163"/>
                      <a:pt x="334" y="163"/>
                    </a:cubicBezTo>
                    <a:lnTo>
                      <a:pt x="1" y="4682"/>
                    </a:lnTo>
                    <a:cubicBezTo>
                      <a:pt x="1" y="4682"/>
                      <a:pt x="293" y="4747"/>
                      <a:pt x="698" y="4747"/>
                    </a:cubicBezTo>
                    <a:cubicBezTo>
                      <a:pt x="1614" y="4747"/>
                      <a:pt x="3106" y="4414"/>
                      <a:pt x="3106" y="2242"/>
                    </a:cubicBezTo>
                    <a:cubicBezTo>
                      <a:pt x="3106" y="372"/>
                      <a:pt x="2101" y="0"/>
                      <a:pt x="1301"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181;p47">
                <a:extLst>
                  <a:ext uri="{FF2B5EF4-FFF2-40B4-BE49-F238E27FC236}">
                    <a16:creationId xmlns:a16="http://schemas.microsoft.com/office/drawing/2014/main" id="{FE06B75A-8D02-7549-97E7-773DE2AEBB62}"/>
                  </a:ext>
                </a:extLst>
              </p:cNvPr>
              <p:cNvSpPr/>
              <p:nvPr/>
            </p:nvSpPr>
            <p:spPr>
              <a:xfrm>
                <a:off x="2931156" y="1864498"/>
                <a:ext cx="10832" cy="37661"/>
              </a:xfrm>
              <a:custGeom>
                <a:avLst/>
                <a:gdLst/>
                <a:ahLst/>
                <a:cxnLst/>
                <a:rect l="l" t="t" r="r" b="b"/>
                <a:pathLst>
                  <a:path w="694" h="2413" extrusionOk="0">
                    <a:moveTo>
                      <a:pt x="1" y="0"/>
                    </a:moveTo>
                    <a:lnTo>
                      <a:pt x="361" y="333"/>
                    </a:lnTo>
                    <a:lnTo>
                      <a:pt x="361" y="1026"/>
                    </a:lnTo>
                    <a:cubicBezTo>
                      <a:pt x="361" y="1719"/>
                      <a:pt x="361" y="2080"/>
                      <a:pt x="1" y="2413"/>
                    </a:cubicBezTo>
                    <a:cubicBezTo>
                      <a:pt x="361" y="2413"/>
                      <a:pt x="694" y="1719"/>
                      <a:pt x="694" y="1026"/>
                    </a:cubicBezTo>
                    <a:lnTo>
                      <a:pt x="694" y="333"/>
                    </a:lnTo>
                    <a:cubicBezTo>
                      <a:pt x="361" y="0"/>
                      <a:pt x="361" y="0"/>
                      <a:pt x="1" y="0"/>
                    </a:cubicBezTo>
                    <a:close/>
                  </a:path>
                </a:pathLst>
              </a:custGeom>
              <a:solidFill>
                <a:srgbClr val="D17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182;p47">
                <a:extLst>
                  <a:ext uri="{FF2B5EF4-FFF2-40B4-BE49-F238E27FC236}">
                    <a16:creationId xmlns:a16="http://schemas.microsoft.com/office/drawing/2014/main" id="{7F85918C-5817-F1A3-7505-A158C3014CD4}"/>
                  </a:ext>
                </a:extLst>
              </p:cNvPr>
              <p:cNvSpPr/>
              <p:nvPr/>
            </p:nvSpPr>
            <p:spPr>
              <a:xfrm>
                <a:off x="2617400" y="1651966"/>
                <a:ext cx="292110" cy="132164"/>
              </a:xfrm>
              <a:custGeom>
                <a:avLst/>
                <a:gdLst/>
                <a:ahLst/>
                <a:cxnLst/>
                <a:rect l="l" t="t" r="r" b="b"/>
                <a:pathLst>
                  <a:path w="18716" h="8468" extrusionOk="0">
                    <a:moveTo>
                      <a:pt x="14119" y="0"/>
                    </a:moveTo>
                    <a:cubicBezTo>
                      <a:pt x="12813" y="0"/>
                      <a:pt x="11205" y="570"/>
                      <a:pt x="10065" y="1140"/>
                    </a:cubicBezTo>
                    <a:cubicBezTo>
                      <a:pt x="9012" y="1140"/>
                      <a:pt x="8318" y="1833"/>
                      <a:pt x="7293" y="1833"/>
                    </a:cubicBezTo>
                    <a:cubicBezTo>
                      <a:pt x="6599" y="1473"/>
                      <a:pt x="5906" y="1473"/>
                      <a:pt x="5213" y="1140"/>
                    </a:cubicBezTo>
                    <a:cubicBezTo>
                      <a:pt x="4853" y="779"/>
                      <a:pt x="4160" y="779"/>
                      <a:pt x="3467" y="779"/>
                    </a:cubicBezTo>
                    <a:cubicBezTo>
                      <a:pt x="2773" y="779"/>
                      <a:pt x="2080" y="1140"/>
                      <a:pt x="1748" y="1833"/>
                    </a:cubicBezTo>
                    <a:cubicBezTo>
                      <a:pt x="1485" y="2338"/>
                      <a:pt x="1605" y="2843"/>
                      <a:pt x="1958" y="3080"/>
                    </a:cubicBezTo>
                    <a:lnTo>
                      <a:pt x="1958" y="3080"/>
                    </a:lnTo>
                    <a:cubicBezTo>
                      <a:pt x="1932" y="3078"/>
                      <a:pt x="1906" y="3077"/>
                      <a:pt x="1880" y="3077"/>
                    </a:cubicBezTo>
                    <a:cubicBezTo>
                      <a:pt x="1374" y="3077"/>
                      <a:pt x="868" y="3406"/>
                      <a:pt x="361" y="3912"/>
                    </a:cubicBezTo>
                    <a:cubicBezTo>
                      <a:pt x="1" y="4606"/>
                      <a:pt x="361" y="5631"/>
                      <a:pt x="1054" y="5992"/>
                    </a:cubicBezTo>
                    <a:cubicBezTo>
                      <a:pt x="1188" y="5992"/>
                      <a:pt x="1326" y="6045"/>
                      <a:pt x="1465" y="6088"/>
                    </a:cubicBezTo>
                    <a:lnTo>
                      <a:pt x="1465" y="6088"/>
                    </a:lnTo>
                    <a:cubicBezTo>
                      <a:pt x="1240" y="6301"/>
                      <a:pt x="1054" y="6659"/>
                      <a:pt x="1054" y="7018"/>
                    </a:cubicBezTo>
                    <a:cubicBezTo>
                      <a:pt x="1054" y="7378"/>
                      <a:pt x="1748" y="7711"/>
                      <a:pt x="2080" y="8071"/>
                    </a:cubicBezTo>
                    <a:cubicBezTo>
                      <a:pt x="2661" y="8362"/>
                      <a:pt x="3242" y="8467"/>
                      <a:pt x="3823" y="8467"/>
                    </a:cubicBezTo>
                    <a:cubicBezTo>
                      <a:pt x="4628" y="8467"/>
                      <a:pt x="5434" y="8265"/>
                      <a:pt x="6239" y="8071"/>
                    </a:cubicBezTo>
                    <a:cubicBezTo>
                      <a:pt x="7625" y="7378"/>
                      <a:pt x="8679" y="6685"/>
                      <a:pt x="10065" y="6325"/>
                    </a:cubicBezTo>
                    <a:cubicBezTo>
                      <a:pt x="11121" y="6071"/>
                      <a:pt x="12578" y="5400"/>
                      <a:pt x="13825" y="5400"/>
                    </a:cubicBezTo>
                    <a:cubicBezTo>
                      <a:pt x="14216" y="5400"/>
                      <a:pt x="14586" y="5466"/>
                      <a:pt x="14917" y="5631"/>
                    </a:cubicBezTo>
                    <a:cubicBezTo>
                      <a:pt x="15516" y="5943"/>
                      <a:pt x="16114" y="6750"/>
                      <a:pt x="16713" y="6750"/>
                    </a:cubicBezTo>
                    <a:cubicBezTo>
                      <a:pt x="16808" y="6750"/>
                      <a:pt x="16902" y="6730"/>
                      <a:pt x="16997" y="6685"/>
                    </a:cubicBezTo>
                    <a:cubicBezTo>
                      <a:pt x="17329" y="6325"/>
                      <a:pt x="17690" y="5992"/>
                      <a:pt x="18022" y="5299"/>
                    </a:cubicBezTo>
                    <a:lnTo>
                      <a:pt x="18022" y="3552"/>
                    </a:lnTo>
                    <a:cubicBezTo>
                      <a:pt x="18716" y="2526"/>
                      <a:pt x="16636" y="779"/>
                      <a:pt x="14917" y="86"/>
                    </a:cubicBezTo>
                    <a:cubicBezTo>
                      <a:pt x="14670" y="27"/>
                      <a:pt x="14402" y="0"/>
                      <a:pt x="14119" y="0"/>
                    </a:cubicBez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183;p47">
                <a:extLst>
                  <a:ext uri="{FF2B5EF4-FFF2-40B4-BE49-F238E27FC236}">
                    <a16:creationId xmlns:a16="http://schemas.microsoft.com/office/drawing/2014/main" id="{9504B2FB-F03B-FB6A-B3F4-362A8A8434C5}"/>
                  </a:ext>
                </a:extLst>
              </p:cNvPr>
              <p:cNvSpPr/>
              <p:nvPr/>
            </p:nvSpPr>
            <p:spPr>
              <a:xfrm>
                <a:off x="2649867" y="1664126"/>
                <a:ext cx="238014" cy="70390"/>
              </a:xfrm>
              <a:custGeom>
                <a:avLst/>
                <a:gdLst/>
                <a:ahLst/>
                <a:cxnLst/>
                <a:rect l="l" t="t" r="r" b="b"/>
                <a:pathLst>
                  <a:path w="15250" h="4510" extrusionOk="0">
                    <a:moveTo>
                      <a:pt x="11451" y="0"/>
                    </a:moveTo>
                    <a:cubicBezTo>
                      <a:pt x="10065" y="361"/>
                      <a:pt x="9011" y="1054"/>
                      <a:pt x="7985" y="1747"/>
                    </a:cubicBezTo>
                    <a:cubicBezTo>
                      <a:pt x="6932" y="2773"/>
                      <a:pt x="6238" y="3466"/>
                      <a:pt x="5213" y="4159"/>
                    </a:cubicBezTo>
                    <a:cubicBezTo>
                      <a:pt x="6238" y="3827"/>
                      <a:pt x="7292" y="2773"/>
                      <a:pt x="8318" y="2080"/>
                    </a:cubicBezTo>
                    <a:cubicBezTo>
                      <a:pt x="9011" y="1054"/>
                      <a:pt x="10397" y="694"/>
                      <a:pt x="11451" y="361"/>
                    </a:cubicBezTo>
                    <a:cubicBezTo>
                      <a:pt x="12477" y="361"/>
                      <a:pt x="13530" y="694"/>
                      <a:pt x="14223" y="1387"/>
                    </a:cubicBezTo>
                    <a:cubicBezTo>
                      <a:pt x="14556" y="1747"/>
                      <a:pt x="14917" y="2440"/>
                      <a:pt x="14917" y="3133"/>
                    </a:cubicBezTo>
                    <a:lnTo>
                      <a:pt x="14917" y="3827"/>
                    </a:lnTo>
                    <a:cubicBezTo>
                      <a:pt x="14917" y="3466"/>
                      <a:pt x="14917" y="3466"/>
                      <a:pt x="15249" y="3133"/>
                    </a:cubicBezTo>
                    <a:cubicBezTo>
                      <a:pt x="15249" y="2440"/>
                      <a:pt x="14917" y="1747"/>
                      <a:pt x="14556" y="1054"/>
                    </a:cubicBezTo>
                    <a:cubicBezTo>
                      <a:pt x="13530" y="361"/>
                      <a:pt x="12477" y="0"/>
                      <a:pt x="11451" y="0"/>
                    </a:cubicBezTo>
                    <a:close/>
                    <a:moveTo>
                      <a:pt x="0" y="2440"/>
                    </a:moveTo>
                    <a:lnTo>
                      <a:pt x="0" y="2773"/>
                    </a:lnTo>
                    <a:cubicBezTo>
                      <a:pt x="361" y="2773"/>
                      <a:pt x="361" y="3133"/>
                      <a:pt x="361" y="3133"/>
                    </a:cubicBezTo>
                    <a:cubicBezTo>
                      <a:pt x="1281" y="4053"/>
                      <a:pt x="2347" y="4509"/>
                      <a:pt x="3471" y="4509"/>
                    </a:cubicBezTo>
                    <a:cubicBezTo>
                      <a:pt x="4041" y="4509"/>
                      <a:pt x="4625" y="4392"/>
                      <a:pt x="5213" y="4159"/>
                    </a:cubicBezTo>
                    <a:lnTo>
                      <a:pt x="5213" y="4159"/>
                    </a:lnTo>
                    <a:cubicBezTo>
                      <a:pt x="4686" y="4339"/>
                      <a:pt x="4166" y="4430"/>
                      <a:pt x="3646" y="4430"/>
                    </a:cubicBezTo>
                    <a:cubicBezTo>
                      <a:pt x="3126" y="4430"/>
                      <a:pt x="2606" y="4339"/>
                      <a:pt x="2080" y="4159"/>
                    </a:cubicBezTo>
                    <a:cubicBezTo>
                      <a:pt x="1747" y="3827"/>
                      <a:pt x="1054" y="3466"/>
                      <a:pt x="693" y="3133"/>
                    </a:cubicBezTo>
                    <a:lnTo>
                      <a:pt x="0" y="2440"/>
                    </a:lnTo>
                    <a:close/>
                  </a:path>
                </a:pathLst>
              </a:custGeom>
              <a:solidFill>
                <a:srgbClr val="A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184;p47">
                <a:extLst>
                  <a:ext uri="{FF2B5EF4-FFF2-40B4-BE49-F238E27FC236}">
                    <a16:creationId xmlns:a16="http://schemas.microsoft.com/office/drawing/2014/main" id="{D3608FBC-7208-7FF7-1343-E2696BA51EEE}"/>
                  </a:ext>
                </a:extLst>
              </p:cNvPr>
              <p:cNvSpPr/>
              <p:nvPr/>
            </p:nvSpPr>
            <p:spPr>
              <a:xfrm>
                <a:off x="2882690" y="1723846"/>
                <a:ext cx="54111" cy="124204"/>
              </a:xfrm>
              <a:custGeom>
                <a:avLst/>
                <a:gdLst/>
                <a:ahLst/>
                <a:cxnLst/>
                <a:rect l="l" t="t" r="r" b="b"/>
                <a:pathLst>
                  <a:path w="3467" h="7958" extrusionOk="0">
                    <a:moveTo>
                      <a:pt x="694" y="1"/>
                    </a:moveTo>
                    <a:cubicBezTo>
                      <a:pt x="333" y="1"/>
                      <a:pt x="1" y="333"/>
                      <a:pt x="1" y="333"/>
                    </a:cubicBezTo>
                    <a:cubicBezTo>
                      <a:pt x="333" y="333"/>
                      <a:pt x="333" y="333"/>
                      <a:pt x="694" y="1"/>
                    </a:cubicBezTo>
                    <a:close/>
                    <a:moveTo>
                      <a:pt x="694" y="1"/>
                    </a:moveTo>
                    <a:cubicBezTo>
                      <a:pt x="1026" y="1"/>
                      <a:pt x="1387" y="1"/>
                      <a:pt x="1720" y="333"/>
                    </a:cubicBezTo>
                    <a:cubicBezTo>
                      <a:pt x="2080" y="333"/>
                      <a:pt x="2413" y="694"/>
                      <a:pt x="2773" y="1387"/>
                    </a:cubicBezTo>
                    <a:cubicBezTo>
                      <a:pt x="3106" y="1720"/>
                      <a:pt x="3106" y="2413"/>
                      <a:pt x="3106" y="3106"/>
                    </a:cubicBezTo>
                    <a:cubicBezTo>
                      <a:pt x="2773" y="4492"/>
                      <a:pt x="2080" y="5546"/>
                      <a:pt x="2080" y="6572"/>
                    </a:cubicBezTo>
                    <a:cubicBezTo>
                      <a:pt x="2413" y="5878"/>
                      <a:pt x="2413" y="5546"/>
                      <a:pt x="2773" y="5185"/>
                    </a:cubicBezTo>
                    <a:cubicBezTo>
                      <a:pt x="3106" y="4492"/>
                      <a:pt x="3106" y="3799"/>
                      <a:pt x="3466" y="3106"/>
                    </a:cubicBezTo>
                    <a:cubicBezTo>
                      <a:pt x="3466" y="2413"/>
                      <a:pt x="3106" y="1720"/>
                      <a:pt x="2773" y="1026"/>
                    </a:cubicBezTo>
                    <a:cubicBezTo>
                      <a:pt x="2773" y="694"/>
                      <a:pt x="2080" y="333"/>
                      <a:pt x="1720" y="1"/>
                    </a:cubicBezTo>
                    <a:close/>
                    <a:moveTo>
                      <a:pt x="2080" y="6572"/>
                    </a:moveTo>
                    <a:lnTo>
                      <a:pt x="2080" y="7625"/>
                    </a:lnTo>
                    <a:lnTo>
                      <a:pt x="2413" y="7958"/>
                    </a:lnTo>
                    <a:cubicBezTo>
                      <a:pt x="2080" y="7625"/>
                      <a:pt x="2080" y="6932"/>
                      <a:pt x="2080" y="6572"/>
                    </a:cubicBezTo>
                    <a:close/>
                  </a:path>
                </a:pathLst>
              </a:custGeom>
              <a:solidFill>
                <a:srgbClr val="A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185;p47">
                <a:extLst>
                  <a:ext uri="{FF2B5EF4-FFF2-40B4-BE49-F238E27FC236}">
                    <a16:creationId xmlns:a16="http://schemas.microsoft.com/office/drawing/2014/main" id="{6DCC91F2-FA3F-558C-34B9-3AFBC9AD2057}"/>
                  </a:ext>
                </a:extLst>
              </p:cNvPr>
              <p:cNvSpPr/>
              <p:nvPr/>
            </p:nvSpPr>
            <p:spPr>
              <a:xfrm>
                <a:off x="2498398" y="1388456"/>
                <a:ext cx="167905" cy="135020"/>
              </a:xfrm>
              <a:custGeom>
                <a:avLst/>
                <a:gdLst/>
                <a:ahLst/>
                <a:cxnLst/>
                <a:rect l="l" t="t" r="r" b="b"/>
                <a:pathLst>
                  <a:path w="10758" h="8651" extrusionOk="0">
                    <a:moveTo>
                      <a:pt x="4159" y="0"/>
                    </a:moveTo>
                    <a:lnTo>
                      <a:pt x="0" y="2412"/>
                    </a:lnTo>
                    <a:lnTo>
                      <a:pt x="693" y="7625"/>
                    </a:lnTo>
                    <a:lnTo>
                      <a:pt x="2773" y="8651"/>
                    </a:lnTo>
                    <a:lnTo>
                      <a:pt x="9372" y="5185"/>
                    </a:lnTo>
                    <a:lnTo>
                      <a:pt x="10758" y="1719"/>
                    </a:lnTo>
                    <a:lnTo>
                      <a:pt x="4159" y="0"/>
                    </a:ln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186;p47">
                <a:extLst>
                  <a:ext uri="{FF2B5EF4-FFF2-40B4-BE49-F238E27FC236}">
                    <a16:creationId xmlns:a16="http://schemas.microsoft.com/office/drawing/2014/main" id="{8479D34E-9673-4412-B0EB-C2A982E39C5A}"/>
                  </a:ext>
                </a:extLst>
              </p:cNvPr>
              <p:cNvSpPr/>
              <p:nvPr/>
            </p:nvSpPr>
            <p:spPr>
              <a:xfrm>
                <a:off x="2303645" y="1167105"/>
                <a:ext cx="508477" cy="399630"/>
              </a:xfrm>
              <a:custGeom>
                <a:avLst/>
                <a:gdLst/>
                <a:ahLst/>
                <a:cxnLst/>
                <a:rect l="l" t="t" r="r" b="b"/>
                <a:pathLst>
                  <a:path w="32579" h="25605" extrusionOk="0">
                    <a:moveTo>
                      <a:pt x="19995" y="1"/>
                    </a:moveTo>
                    <a:cubicBezTo>
                      <a:pt x="18491" y="1"/>
                      <a:pt x="16896" y="188"/>
                      <a:pt x="15250" y="651"/>
                    </a:cubicBezTo>
                    <a:cubicBezTo>
                      <a:pt x="7625" y="2398"/>
                      <a:pt x="1" y="6196"/>
                      <a:pt x="1" y="6196"/>
                    </a:cubicBezTo>
                    <a:lnTo>
                      <a:pt x="361" y="25604"/>
                    </a:lnTo>
                    <a:cubicBezTo>
                      <a:pt x="361" y="25604"/>
                      <a:pt x="10758" y="20419"/>
                      <a:pt x="17690" y="19726"/>
                    </a:cubicBezTo>
                    <a:cubicBezTo>
                      <a:pt x="18448" y="19616"/>
                      <a:pt x="19210" y="19567"/>
                      <a:pt x="19967" y="19567"/>
                    </a:cubicBezTo>
                    <a:cubicBezTo>
                      <a:pt x="26463" y="19567"/>
                      <a:pt x="32578" y="23192"/>
                      <a:pt x="32578" y="23192"/>
                    </a:cubicBezTo>
                    <a:lnTo>
                      <a:pt x="31192" y="3424"/>
                    </a:lnTo>
                    <a:cubicBezTo>
                      <a:pt x="31192" y="3424"/>
                      <a:pt x="26422" y="1"/>
                      <a:pt x="1999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87;p47">
                <a:extLst>
                  <a:ext uri="{FF2B5EF4-FFF2-40B4-BE49-F238E27FC236}">
                    <a16:creationId xmlns:a16="http://schemas.microsoft.com/office/drawing/2014/main" id="{27EFABBB-B0BB-8224-6ED8-141F30B4B2A8}"/>
                  </a:ext>
                </a:extLst>
              </p:cNvPr>
              <p:cNvSpPr/>
              <p:nvPr/>
            </p:nvSpPr>
            <p:spPr>
              <a:xfrm>
                <a:off x="2303645" y="1166449"/>
                <a:ext cx="508477" cy="400286"/>
              </a:xfrm>
              <a:custGeom>
                <a:avLst/>
                <a:gdLst/>
                <a:ahLst/>
                <a:cxnLst/>
                <a:rect l="l" t="t" r="r" b="b"/>
                <a:pathLst>
                  <a:path w="32579" h="25647" extrusionOk="0">
                    <a:moveTo>
                      <a:pt x="18383" y="0"/>
                    </a:moveTo>
                    <a:cubicBezTo>
                      <a:pt x="17690" y="0"/>
                      <a:pt x="16997" y="0"/>
                      <a:pt x="16303" y="360"/>
                    </a:cubicBezTo>
                    <a:lnTo>
                      <a:pt x="15250" y="360"/>
                    </a:lnTo>
                    <a:lnTo>
                      <a:pt x="14224" y="693"/>
                    </a:lnTo>
                    <a:cubicBezTo>
                      <a:pt x="11451" y="1386"/>
                      <a:pt x="9012" y="2440"/>
                      <a:pt x="6600" y="3466"/>
                    </a:cubicBezTo>
                    <a:cubicBezTo>
                      <a:pt x="9012" y="2440"/>
                      <a:pt x="11451" y="1747"/>
                      <a:pt x="14224" y="1054"/>
                    </a:cubicBezTo>
                    <a:lnTo>
                      <a:pt x="15250" y="693"/>
                    </a:lnTo>
                    <a:lnTo>
                      <a:pt x="16303" y="693"/>
                    </a:lnTo>
                    <a:cubicBezTo>
                      <a:pt x="16997" y="360"/>
                      <a:pt x="17690" y="360"/>
                      <a:pt x="18383" y="360"/>
                    </a:cubicBezTo>
                    <a:cubicBezTo>
                      <a:pt x="18845" y="240"/>
                      <a:pt x="19307" y="200"/>
                      <a:pt x="19769" y="200"/>
                    </a:cubicBezTo>
                    <a:cubicBezTo>
                      <a:pt x="20693" y="200"/>
                      <a:pt x="21617" y="360"/>
                      <a:pt x="22542" y="360"/>
                    </a:cubicBezTo>
                    <a:cubicBezTo>
                      <a:pt x="21155" y="0"/>
                      <a:pt x="19769" y="0"/>
                      <a:pt x="18383" y="0"/>
                    </a:cubicBezTo>
                    <a:close/>
                    <a:moveTo>
                      <a:pt x="22542" y="360"/>
                    </a:moveTo>
                    <a:cubicBezTo>
                      <a:pt x="24261" y="693"/>
                      <a:pt x="25647" y="1054"/>
                      <a:pt x="27033" y="1747"/>
                    </a:cubicBezTo>
                    <a:cubicBezTo>
                      <a:pt x="28419" y="2079"/>
                      <a:pt x="29806" y="2773"/>
                      <a:pt x="31192" y="3826"/>
                    </a:cubicBezTo>
                    <a:lnTo>
                      <a:pt x="31192" y="3466"/>
                    </a:lnTo>
                    <a:lnTo>
                      <a:pt x="27033" y="1386"/>
                    </a:lnTo>
                    <a:cubicBezTo>
                      <a:pt x="25647" y="693"/>
                      <a:pt x="24261" y="360"/>
                      <a:pt x="22542" y="360"/>
                    </a:cubicBezTo>
                    <a:close/>
                    <a:moveTo>
                      <a:pt x="6600" y="3466"/>
                    </a:moveTo>
                    <a:lnTo>
                      <a:pt x="6600" y="3466"/>
                    </a:lnTo>
                    <a:cubicBezTo>
                      <a:pt x="4160" y="4159"/>
                      <a:pt x="2080" y="5212"/>
                      <a:pt x="1" y="6238"/>
                    </a:cubicBezTo>
                    <a:cubicBezTo>
                      <a:pt x="2080" y="5212"/>
                      <a:pt x="4160" y="4519"/>
                      <a:pt x="6600" y="3466"/>
                    </a:cubicBezTo>
                    <a:close/>
                    <a:moveTo>
                      <a:pt x="1" y="6238"/>
                    </a:moveTo>
                    <a:cubicBezTo>
                      <a:pt x="1" y="12144"/>
                      <a:pt x="361" y="16996"/>
                      <a:pt x="361" y="20461"/>
                    </a:cubicBezTo>
                    <a:cubicBezTo>
                      <a:pt x="361" y="16996"/>
                      <a:pt x="361" y="12144"/>
                      <a:pt x="1" y="6238"/>
                    </a:cubicBezTo>
                    <a:close/>
                    <a:moveTo>
                      <a:pt x="19409" y="19408"/>
                    </a:moveTo>
                    <a:cubicBezTo>
                      <a:pt x="17690" y="19408"/>
                      <a:pt x="15610" y="19768"/>
                      <a:pt x="13864" y="20461"/>
                    </a:cubicBezTo>
                    <a:cubicBezTo>
                      <a:pt x="15610" y="20101"/>
                      <a:pt x="17690" y="19768"/>
                      <a:pt x="19409" y="19768"/>
                    </a:cubicBezTo>
                    <a:cubicBezTo>
                      <a:pt x="21849" y="19768"/>
                      <a:pt x="23928" y="20101"/>
                      <a:pt x="26007" y="20461"/>
                    </a:cubicBezTo>
                    <a:cubicBezTo>
                      <a:pt x="23928" y="19768"/>
                      <a:pt x="21849" y="19408"/>
                      <a:pt x="19409" y="19408"/>
                    </a:cubicBezTo>
                    <a:close/>
                    <a:moveTo>
                      <a:pt x="26007" y="20461"/>
                    </a:moveTo>
                    <a:cubicBezTo>
                      <a:pt x="28087" y="21155"/>
                      <a:pt x="30499" y="22180"/>
                      <a:pt x="32578" y="23234"/>
                    </a:cubicBezTo>
                    <a:cubicBezTo>
                      <a:pt x="30499" y="22180"/>
                      <a:pt x="28419" y="21155"/>
                      <a:pt x="26007" y="20461"/>
                    </a:cubicBezTo>
                    <a:close/>
                    <a:moveTo>
                      <a:pt x="30859" y="3826"/>
                    </a:moveTo>
                    <a:lnTo>
                      <a:pt x="30859" y="4159"/>
                    </a:lnTo>
                    <a:cubicBezTo>
                      <a:pt x="31552" y="11090"/>
                      <a:pt x="31885" y="17328"/>
                      <a:pt x="32578" y="23234"/>
                    </a:cubicBezTo>
                    <a:cubicBezTo>
                      <a:pt x="32246" y="17328"/>
                      <a:pt x="31885" y="11090"/>
                      <a:pt x="31192" y="4159"/>
                    </a:cubicBezTo>
                    <a:lnTo>
                      <a:pt x="31192" y="3826"/>
                    </a:lnTo>
                    <a:close/>
                    <a:moveTo>
                      <a:pt x="9012" y="21848"/>
                    </a:moveTo>
                    <a:lnTo>
                      <a:pt x="9012" y="21848"/>
                    </a:lnTo>
                    <a:cubicBezTo>
                      <a:pt x="6239" y="22874"/>
                      <a:pt x="4160" y="23927"/>
                      <a:pt x="2773" y="24620"/>
                    </a:cubicBezTo>
                    <a:cubicBezTo>
                      <a:pt x="4160" y="23927"/>
                      <a:pt x="6239" y="23234"/>
                      <a:pt x="9012" y="21848"/>
                    </a:cubicBezTo>
                    <a:close/>
                    <a:moveTo>
                      <a:pt x="2773" y="24620"/>
                    </a:moveTo>
                    <a:cubicBezTo>
                      <a:pt x="2080" y="24953"/>
                      <a:pt x="1387" y="25313"/>
                      <a:pt x="1054" y="25313"/>
                    </a:cubicBezTo>
                    <a:lnTo>
                      <a:pt x="694" y="25646"/>
                    </a:lnTo>
                    <a:lnTo>
                      <a:pt x="1054" y="25646"/>
                    </a:lnTo>
                    <a:lnTo>
                      <a:pt x="2773" y="2462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88;p47">
                <a:extLst>
                  <a:ext uri="{FF2B5EF4-FFF2-40B4-BE49-F238E27FC236}">
                    <a16:creationId xmlns:a16="http://schemas.microsoft.com/office/drawing/2014/main" id="{F71C9581-C633-4E75-5515-2FCE638DE8A0}"/>
                  </a:ext>
                </a:extLst>
              </p:cNvPr>
              <p:cNvSpPr/>
              <p:nvPr/>
            </p:nvSpPr>
            <p:spPr>
              <a:xfrm>
                <a:off x="2709587" y="1215352"/>
                <a:ext cx="16029" cy="227183"/>
              </a:xfrm>
              <a:custGeom>
                <a:avLst/>
                <a:gdLst/>
                <a:ahLst/>
                <a:cxnLst/>
                <a:rect l="l" t="t" r="r" b="b"/>
                <a:pathLst>
                  <a:path w="1027" h="14556" extrusionOk="0">
                    <a:moveTo>
                      <a:pt x="0" y="0"/>
                    </a:moveTo>
                    <a:lnTo>
                      <a:pt x="0" y="0"/>
                    </a:lnTo>
                    <a:cubicBezTo>
                      <a:pt x="3" y="21"/>
                      <a:pt x="333" y="3119"/>
                      <a:pt x="333" y="7264"/>
                    </a:cubicBezTo>
                    <a:cubicBezTo>
                      <a:pt x="693" y="11423"/>
                      <a:pt x="1026" y="14556"/>
                      <a:pt x="1026" y="14556"/>
                    </a:cubicBezTo>
                    <a:cubicBezTo>
                      <a:pt x="1026" y="14556"/>
                      <a:pt x="1026" y="11423"/>
                      <a:pt x="693" y="7264"/>
                    </a:cubicBezTo>
                    <a:cubicBezTo>
                      <a:pt x="334" y="3119"/>
                      <a:pt x="3" y="21"/>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89;p47">
                <a:extLst>
                  <a:ext uri="{FF2B5EF4-FFF2-40B4-BE49-F238E27FC236}">
                    <a16:creationId xmlns:a16="http://schemas.microsoft.com/office/drawing/2014/main" id="{1A251E42-2419-F7FA-CEE0-9CD3E7B2C078}"/>
                  </a:ext>
                </a:extLst>
              </p:cNvPr>
              <p:cNvSpPr/>
              <p:nvPr/>
            </p:nvSpPr>
            <p:spPr>
              <a:xfrm>
                <a:off x="2666303" y="1198900"/>
                <a:ext cx="21663" cy="227198"/>
              </a:xfrm>
              <a:custGeom>
                <a:avLst/>
                <a:gdLst/>
                <a:ahLst/>
                <a:cxnLst/>
                <a:rect l="l" t="t" r="r" b="b"/>
                <a:pathLst>
                  <a:path w="1388" h="14557" extrusionOk="0">
                    <a:moveTo>
                      <a:pt x="334" y="0"/>
                    </a:moveTo>
                    <a:lnTo>
                      <a:pt x="334" y="0"/>
                    </a:lnTo>
                    <a:cubicBezTo>
                      <a:pt x="1" y="0"/>
                      <a:pt x="334" y="3133"/>
                      <a:pt x="694" y="7292"/>
                    </a:cubicBezTo>
                    <a:cubicBezTo>
                      <a:pt x="694" y="3133"/>
                      <a:pt x="334" y="0"/>
                      <a:pt x="334" y="0"/>
                    </a:cubicBezTo>
                    <a:close/>
                    <a:moveTo>
                      <a:pt x="694" y="7294"/>
                    </a:moveTo>
                    <a:cubicBezTo>
                      <a:pt x="1027" y="11452"/>
                      <a:pt x="1027" y="14556"/>
                      <a:pt x="1387" y="14556"/>
                    </a:cubicBezTo>
                    <a:cubicBezTo>
                      <a:pt x="1387" y="14556"/>
                      <a:pt x="1027" y="11452"/>
                      <a:pt x="694" y="7294"/>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90;p47">
                <a:extLst>
                  <a:ext uri="{FF2B5EF4-FFF2-40B4-BE49-F238E27FC236}">
                    <a16:creationId xmlns:a16="http://schemas.microsoft.com/office/drawing/2014/main" id="{5B3D802E-C683-007B-D6A2-E77D84E5E0F6}"/>
                  </a:ext>
                </a:extLst>
              </p:cNvPr>
              <p:cNvSpPr/>
              <p:nvPr/>
            </p:nvSpPr>
            <p:spPr>
              <a:xfrm>
                <a:off x="2628217" y="1193703"/>
                <a:ext cx="16466" cy="227198"/>
              </a:xfrm>
              <a:custGeom>
                <a:avLst/>
                <a:gdLst/>
                <a:ahLst/>
                <a:cxnLst/>
                <a:rect l="l" t="t" r="r" b="b"/>
                <a:pathLst>
                  <a:path w="1055" h="14557" extrusionOk="0">
                    <a:moveTo>
                      <a:pt x="1" y="1"/>
                    </a:moveTo>
                    <a:cubicBezTo>
                      <a:pt x="1" y="1"/>
                      <a:pt x="361" y="3106"/>
                      <a:pt x="361" y="7265"/>
                    </a:cubicBezTo>
                    <a:cubicBezTo>
                      <a:pt x="694" y="11424"/>
                      <a:pt x="1055" y="14557"/>
                      <a:pt x="1055" y="14557"/>
                    </a:cubicBezTo>
                    <a:cubicBezTo>
                      <a:pt x="1055" y="14557"/>
                      <a:pt x="1055" y="11424"/>
                      <a:pt x="694" y="7265"/>
                    </a:cubicBezTo>
                    <a:cubicBezTo>
                      <a:pt x="361" y="3106"/>
                      <a:pt x="361" y="1"/>
                      <a:pt x="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91;p47">
                <a:extLst>
                  <a:ext uri="{FF2B5EF4-FFF2-40B4-BE49-F238E27FC236}">
                    <a16:creationId xmlns:a16="http://schemas.microsoft.com/office/drawing/2014/main" id="{C6FF5A68-BBE9-04C1-65DA-65171A2E3C74}"/>
                  </a:ext>
                </a:extLst>
              </p:cNvPr>
              <p:cNvSpPr/>
              <p:nvPr/>
            </p:nvSpPr>
            <p:spPr>
              <a:xfrm>
                <a:off x="2547300" y="1204520"/>
                <a:ext cx="16029" cy="232396"/>
              </a:xfrm>
              <a:custGeom>
                <a:avLst/>
                <a:gdLst/>
                <a:ahLst/>
                <a:cxnLst/>
                <a:rect l="l" t="t" r="r" b="b"/>
                <a:pathLst>
                  <a:path w="1027" h="14890" extrusionOk="0">
                    <a:moveTo>
                      <a:pt x="0" y="1"/>
                    </a:moveTo>
                    <a:cubicBezTo>
                      <a:pt x="0" y="1"/>
                      <a:pt x="333" y="3106"/>
                      <a:pt x="333" y="7265"/>
                    </a:cubicBezTo>
                    <a:cubicBezTo>
                      <a:pt x="693" y="11424"/>
                      <a:pt x="1026" y="14889"/>
                      <a:pt x="1026" y="14889"/>
                    </a:cubicBezTo>
                    <a:cubicBezTo>
                      <a:pt x="1026" y="14889"/>
                      <a:pt x="1026" y="11424"/>
                      <a:pt x="693" y="7265"/>
                    </a:cubicBezTo>
                    <a:cubicBezTo>
                      <a:pt x="333" y="3106"/>
                      <a:pt x="333" y="1"/>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92;p47">
                <a:extLst>
                  <a:ext uri="{FF2B5EF4-FFF2-40B4-BE49-F238E27FC236}">
                    <a16:creationId xmlns:a16="http://schemas.microsoft.com/office/drawing/2014/main" id="{0E94C3E3-9338-96B1-C363-A13A12067A04}"/>
                  </a:ext>
                </a:extLst>
              </p:cNvPr>
              <p:cNvSpPr/>
              <p:nvPr/>
            </p:nvSpPr>
            <p:spPr>
              <a:xfrm>
                <a:off x="2509215" y="1215337"/>
                <a:ext cx="16466" cy="227198"/>
              </a:xfrm>
              <a:custGeom>
                <a:avLst/>
                <a:gdLst/>
                <a:ahLst/>
                <a:cxnLst/>
                <a:rect l="l" t="t" r="r" b="b"/>
                <a:pathLst>
                  <a:path w="1055" h="14557" extrusionOk="0">
                    <a:moveTo>
                      <a:pt x="0" y="1"/>
                    </a:moveTo>
                    <a:cubicBezTo>
                      <a:pt x="0" y="1"/>
                      <a:pt x="361" y="3106"/>
                      <a:pt x="361" y="7265"/>
                    </a:cubicBezTo>
                    <a:cubicBezTo>
                      <a:pt x="694" y="11424"/>
                      <a:pt x="1054" y="14557"/>
                      <a:pt x="1054" y="14557"/>
                    </a:cubicBezTo>
                    <a:cubicBezTo>
                      <a:pt x="1054" y="14557"/>
                      <a:pt x="1054" y="11424"/>
                      <a:pt x="694" y="7265"/>
                    </a:cubicBezTo>
                    <a:cubicBezTo>
                      <a:pt x="361" y="3106"/>
                      <a:pt x="361" y="1"/>
                      <a:pt x="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93;p47">
                <a:extLst>
                  <a:ext uri="{FF2B5EF4-FFF2-40B4-BE49-F238E27FC236}">
                    <a16:creationId xmlns:a16="http://schemas.microsoft.com/office/drawing/2014/main" id="{6CEDD74E-A74B-FA1F-4A19-7FD06C0CF2EA}"/>
                  </a:ext>
                </a:extLst>
              </p:cNvPr>
              <p:cNvSpPr/>
              <p:nvPr/>
            </p:nvSpPr>
            <p:spPr>
              <a:xfrm>
                <a:off x="2471566" y="1226169"/>
                <a:ext cx="16029" cy="227198"/>
              </a:xfrm>
              <a:custGeom>
                <a:avLst/>
                <a:gdLst/>
                <a:ahLst/>
                <a:cxnLst/>
                <a:rect l="l" t="t" r="r" b="b"/>
                <a:pathLst>
                  <a:path w="1027" h="14557" extrusionOk="0">
                    <a:moveTo>
                      <a:pt x="0" y="0"/>
                    </a:moveTo>
                    <a:cubicBezTo>
                      <a:pt x="0" y="1"/>
                      <a:pt x="0" y="3106"/>
                      <a:pt x="333" y="7264"/>
                    </a:cubicBezTo>
                    <a:cubicBezTo>
                      <a:pt x="693" y="11423"/>
                      <a:pt x="1026" y="14556"/>
                      <a:pt x="1026" y="14556"/>
                    </a:cubicBezTo>
                    <a:cubicBezTo>
                      <a:pt x="1026" y="14556"/>
                      <a:pt x="1026" y="11423"/>
                      <a:pt x="693" y="7264"/>
                    </a:cubicBezTo>
                    <a:cubicBezTo>
                      <a:pt x="333" y="3106"/>
                      <a:pt x="0" y="1"/>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94;p47">
                <a:extLst>
                  <a:ext uri="{FF2B5EF4-FFF2-40B4-BE49-F238E27FC236}">
                    <a16:creationId xmlns:a16="http://schemas.microsoft.com/office/drawing/2014/main" id="{C4EEFD23-2F88-409F-0819-5550BBF45C2C}"/>
                  </a:ext>
                </a:extLst>
              </p:cNvPr>
              <p:cNvSpPr/>
              <p:nvPr/>
            </p:nvSpPr>
            <p:spPr>
              <a:xfrm>
                <a:off x="2395831" y="1253001"/>
                <a:ext cx="16029" cy="232817"/>
              </a:xfrm>
              <a:custGeom>
                <a:avLst/>
                <a:gdLst/>
                <a:ahLst/>
                <a:cxnLst/>
                <a:rect l="l" t="t" r="r" b="b"/>
                <a:pathLst>
                  <a:path w="1027" h="14917" extrusionOk="0">
                    <a:moveTo>
                      <a:pt x="0" y="0"/>
                    </a:moveTo>
                    <a:cubicBezTo>
                      <a:pt x="0" y="1"/>
                      <a:pt x="0" y="3466"/>
                      <a:pt x="333" y="7625"/>
                    </a:cubicBezTo>
                    <a:cubicBezTo>
                      <a:pt x="694" y="11783"/>
                      <a:pt x="1026" y="14916"/>
                      <a:pt x="1026" y="14916"/>
                    </a:cubicBezTo>
                    <a:cubicBezTo>
                      <a:pt x="1026" y="14916"/>
                      <a:pt x="694" y="11783"/>
                      <a:pt x="694" y="7625"/>
                    </a:cubicBezTo>
                    <a:cubicBezTo>
                      <a:pt x="333" y="3466"/>
                      <a:pt x="0" y="1"/>
                      <a:pt x="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95;p47">
                <a:extLst>
                  <a:ext uri="{FF2B5EF4-FFF2-40B4-BE49-F238E27FC236}">
                    <a16:creationId xmlns:a16="http://schemas.microsoft.com/office/drawing/2014/main" id="{70875570-B32B-8A38-EB65-935014E8DA9D}"/>
                  </a:ext>
                </a:extLst>
              </p:cNvPr>
              <p:cNvSpPr/>
              <p:nvPr/>
            </p:nvSpPr>
            <p:spPr>
              <a:xfrm>
                <a:off x="2428282" y="1236986"/>
                <a:ext cx="21663" cy="232380"/>
              </a:xfrm>
              <a:custGeom>
                <a:avLst/>
                <a:gdLst/>
                <a:ahLst/>
                <a:cxnLst/>
                <a:rect l="l" t="t" r="r" b="b"/>
                <a:pathLst>
                  <a:path w="1388" h="14889" extrusionOk="0">
                    <a:moveTo>
                      <a:pt x="333" y="0"/>
                    </a:moveTo>
                    <a:lnTo>
                      <a:pt x="333" y="0"/>
                    </a:lnTo>
                    <a:cubicBezTo>
                      <a:pt x="1" y="0"/>
                      <a:pt x="333" y="3466"/>
                      <a:pt x="694" y="7625"/>
                    </a:cubicBezTo>
                    <a:cubicBezTo>
                      <a:pt x="694" y="3466"/>
                      <a:pt x="333" y="0"/>
                      <a:pt x="333" y="0"/>
                    </a:cubicBezTo>
                    <a:close/>
                    <a:moveTo>
                      <a:pt x="694" y="7625"/>
                    </a:moveTo>
                    <a:cubicBezTo>
                      <a:pt x="694" y="11423"/>
                      <a:pt x="1027" y="14889"/>
                      <a:pt x="1027" y="14889"/>
                    </a:cubicBezTo>
                    <a:cubicBezTo>
                      <a:pt x="1387" y="14889"/>
                      <a:pt x="1027" y="11423"/>
                      <a:pt x="694" y="7625"/>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96;p47">
                <a:extLst>
                  <a:ext uri="{FF2B5EF4-FFF2-40B4-BE49-F238E27FC236}">
                    <a16:creationId xmlns:a16="http://schemas.microsoft.com/office/drawing/2014/main" id="{820E45D0-E142-7FB4-68F1-584E13F61119}"/>
                  </a:ext>
                </a:extLst>
              </p:cNvPr>
              <p:cNvSpPr/>
              <p:nvPr/>
            </p:nvSpPr>
            <p:spPr>
              <a:xfrm>
                <a:off x="2352548" y="1269437"/>
                <a:ext cx="16029" cy="232396"/>
              </a:xfrm>
              <a:custGeom>
                <a:avLst/>
                <a:gdLst/>
                <a:ahLst/>
                <a:cxnLst/>
                <a:rect l="l" t="t" r="r" b="b"/>
                <a:pathLst>
                  <a:path w="1027" h="14890" extrusionOk="0">
                    <a:moveTo>
                      <a:pt x="1" y="1"/>
                    </a:moveTo>
                    <a:cubicBezTo>
                      <a:pt x="1" y="1"/>
                      <a:pt x="1" y="3467"/>
                      <a:pt x="334" y="7265"/>
                    </a:cubicBezTo>
                    <a:cubicBezTo>
                      <a:pt x="694" y="11424"/>
                      <a:pt x="1027" y="14889"/>
                      <a:pt x="1027" y="14889"/>
                    </a:cubicBezTo>
                    <a:cubicBezTo>
                      <a:pt x="1027" y="14889"/>
                      <a:pt x="1027" y="11424"/>
                      <a:pt x="694" y="7265"/>
                    </a:cubicBezTo>
                    <a:cubicBezTo>
                      <a:pt x="334" y="3467"/>
                      <a:pt x="1" y="1"/>
                      <a:pt x="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97;p47">
                <a:extLst>
                  <a:ext uri="{FF2B5EF4-FFF2-40B4-BE49-F238E27FC236}">
                    <a16:creationId xmlns:a16="http://schemas.microsoft.com/office/drawing/2014/main" id="{93204F9B-70F1-273E-35C4-53EE67B1BC7E}"/>
                  </a:ext>
                </a:extLst>
              </p:cNvPr>
              <p:cNvSpPr/>
              <p:nvPr/>
            </p:nvSpPr>
            <p:spPr>
              <a:xfrm>
                <a:off x="2584949" y="1193703"/>
                <a:ext cx="21648" cy="232396"/>
              </a:xfrm>
              <a:custGeom>
                <a:avLst/>
                <a:gdLst/>
                <a:ahLst/>
                <a:cxnLst/>
                <a:rect l="l" t="t" r="r" b="b"/>
                <a:pathLst>
                  <a:path w="1387" h="14890" extrusionOk="0">
                    <a:moveTo>
                      <a:pt x="361" y="1"/>
                    </a:moveTo>
                    <a:cubicBezTo>
                      <a:pt x="0" y="1"/>
                      <a:pt x="361" y="3466"/>
                      <a:pt x="694" y="7265"/>
                    </a:cubicBezTo>
                    <a:cubicBezTo>
                      <a:pt x="694" y="3106"/>
                      <a:pt x="361" y="1"/>
                      <a:pt x="361" y="1"/>
                    </a:cubicBezTo>
                    <a:close/>
                    <a:moveTo>
                      <a:pt x="694" y="7266"/>
                    </a:moveTo>
                    <a:cubicBezTo>
                      <a:pt x="1054" y="11424"/>
                      <a:pt x="1054" y="14889"/>
                      <a:pt x="1387" y="14889"/>
                    </a:cubicBezTo>
                    <a:cubicBezTo>
                      <a:pt x="1387" y="14889"/>
                      <a:pt x="1054" y="11424"/>
                      <a:pt x="694" y="7266"/>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98;p47">
                <a:extLst>
                  <a:ext uri="{FF2B5EF4-FFF2-40B4-BE49-F238E27FC236}">
                    <a16:creationId xmlns:a16="http://schemas.microsoft.com/office/drawing/2014/main" id="{4FFE5C8A-EF16-B7DF-9B60-24AF845AC195}"/>
                  </a:ext>
                </a:extLst>
              </p:cNvPr>
              <p:cNvSpPr/>
              <p:nvPr/>
            </p:nvSpPr>
            <p:spPr>
              <a:xfrm>
                <a:off x="2639050" y="1350370"/>
                <a:ext cx="119007" cy="75743"/>
              </a:xfrm>
              <a:custGeom>
                <a:avLst/>
                <a:gdLst/>
                <a:ahLst/>
                <a:cxnLst/>
                <a:rect l="l" t="t" r="r" b="b"/>
                <a:pathLst>
                  <a:path w="7625" h="4853" extrusionOk="0">
                    <a:moveTo>
                      <a:pt x="0" y="0"/>
                    </a:moveTo>
                    <a:cubicBezTo>
                      <a:pt x="0" y="0"/>
                      <a:pt x="3133" y="1054"/>
                      <a:pt x="6599" y="3133"/>
                    </a:cubicBezTo>
                    <a:lnTo>
                      <a:pt x="6799" y="3230"/>
                    </a:lnTo>
                    <a:lnTo>
                      <a:pt x="6799" y="3230"/>
                    </a:lnTo>
                    <a:cubicBezTo>
                      <a:pt x="5280" y="3535"/>
                      <a:pt x="4026" y="3858"/>
                      <a:pt x="2773" y="4159"/>
                    </a:cubicBezTo>
                    <a:cubicBezTo>
                      <a:pt x="2440" y="4520"/>
                      <a:pt x="1747" y="4520"/>
                      <a:pt x="1386" y="4852"/>
                    </a:cubicBezTo>
                    <a:cubicBezTo>
                      <a:pt x="1747" y="4852"/>
                      <a:pt x="2440" y="4852"/>
                      <a:pt x="3133" y="4520"/>
                    </a:cubicBezTo>
                    <a:cubicBezTo>
                      <a:pt x="4159" y="4159"/>
                      <a:pt x="5545" y="3827"/>
                      <a:pt x="7292" y="3466"/>
                    </a:cubicBezTo>
                    <a:lnTo>
                      <a:pt x="7625" y="3466"/>
                    </a:lnTo>
                    <a:cubicBezTo>
                      <a:pt x="7625" y="3133"/>
                      <a:pt x="7625" y="3133"/>
                      <a:pt x="7292" y="3133"/>
                    </a:cubicBezTo>
                    <a:cubicBezTo>
                      <a:pt x="7292" y="2773"/>
                      <a:pt x="6931" y="2773"/>
                      <a:pt x="6599" y="2440"/>
                    </a:cubicBezTo>
                    <a:cubicBezTo>
                      <a:pt x="5212" y="1747"/>
                      <a:pt x="3826" y="1054"/>
                      <a:pt x="2080" y="361"/>
                    </a:cubicBezTo>
                    <a:cubicBezTo>
                      <a:pt x="1054" y="0"/>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99;p47">
                <a:extLst>
                  <a:ext uri="{FF2B5EF4-FFF2-40B4-BE49-F238E27FC236}">
                    <a16:creationId xmlns:a16="http://schemas.microsoft.com/office/drawing/2014/main" id="{F83A7EBD-6DB9-776F-5183-65D55C236FE8}"/>
                  </a:ext>
                </a:extLst>
              </p:cNvPr>
              <p:cNvSpPr/>
              <p:nvPr/>
            </p:nvSpPr>
            <p:spPr>
              <a:xfrm>
                <a:off x="2687953" y="1339553"/>
                <a:ext cx="10832" cy="81362"/>
              </a:xfrm>
              <a:custGeom>
                <a:avLst/>
                <a:gdLst/>
                <a:ahLst/>
                <a:cxnLst/>
                <a:rect l="l" t="t" r="r" b="b"/>
                <a:pathLst>
                  <a:path w="694" h="5213" extrusionOk="0">
                    <a:moveTo>
                      <a:pt x="333" y="0"/>
                    </a:moveTo>
                    <a:cubicBezTo>
                      <a:pt x="0" y="0"/>
                      <a:pt x="0" y="1387"/>
                      <a:pt x="333" y="2773"/>
                    </a:cubicBezTo>
                    <a:cubicBezTo>
                      <a:pt x="333" y="3826"/>
                      <a:pt x="693" y="5213"/>
                      <a:pt x="693" y="5213"/>
                    </a:cubicBezTo>
                    <a:lnTo>
                      <a:pt x="693" y="2440"/>
                    </a:lnTo>
                    <a:cubicBezTo>
                      <a:pt x="693" y="1054"/>
                      <a:pt x="333" y="0"/>
                      <a:pt x="333" y="0"/>
                    </a:cubicBezTo>
                    <a:close/>
                  </a:path>
                </a:pathLst>
              </a:custGeom>
              <a:solidFill>
                <a:srgbClr val="3F1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00;p47">
                <a:extLst>
                  <a:ext uri="{FF2B5EF4-FFF2-40B4-BE49-F238E27FC236}">
                    <a16:creationId xmlns:a16="http://schemas.microsoft.com/office/drawing/2014/main" id="{5FC8E8EE-9A53-1994-E796-5FF39E62EC90}"/>
                  </a:ext>
                </a:extLst>
              </p:cNvPr>
              <p:cNvSpPr/>
              <p:nvPr/>
            </p:nvSpPr>
            <p:spPr>
              <a:xfrm>
                <a:off x="2525666" y="1431724"/>
                <a:ext cx="124204" cy="113388"/>
              </a:xfrm>
              <a:custGeom>
                <a:avLst/>
                <a:gdLst/>
                <a:ahLst/>
                <a:cxnLst/>
                <a:rect l="l" t="t" r="r" b="b"/>
                <a:pathLst>
                  <a:path w="7958" h="7265" extrusionOk="0">
                    <a:moveTo>
                      <a:pt x="1719" y="1"/>
                    </a:moveTo>
                    <a:cubicBezTo>
                      <a:pt x="1719" y="1"/>
                      <a:pt x="1386" y="1720"/>
                      <a:pt x="3466" y="2413"/>
                    </a:cubicBezTo>
                    <a:cubicBezTo>
                      <a:pt x="1386" y="3106"/>
                      <a:pt x="693" y="5185"/>
                      <a:pt x="0" y="7265"/>
                    </a:cubicBezTo>
                    <a:lnTo>
                      <a:pt x="4159" y="6572"/>
                    </a:lnTo>
                    <a:lnTo>
                      <a:pt x="6238" y="5185"/>
                    </a:lnTo>
                    <a:cubicBezTo>
                      <a:pt x="7264" y="4160"/>
                      <a:pt x="7957" y="3106"/>
                      <a:pt x="7957" y="2080"/>
                    </a:cubicBezTo>
                    <a:lnTo>
                      <a:pt x="7957" y="1027"/>
                    </a:lnTo>
                    <a:lnTo>
                      <a:pt x="1719" y="1"/>
                    </a:ln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01;p47">
                <a:extLst>
                  <a:ext uri="{FF2B5EF4-FFF2-40B4-BE49-F238E27FC236}">
                    <a16:creationId xmlns:a16="http://schemas.microsoft.com/office/drawing/2014/main" id="{7CC891F2-1CD6-E3C3-5F97-876B90A5A6B2}"/>
                  </a:ext>
                </a:extLst>
              </p:cNvPr>
              <p:cNvSpPr/>
              <p:nvPr/>
            </p:nvSpPr>
            <p:spPr>
              <a:xfrm>
                <a:off x="2547300" y="1426105"/>
                <a:ext cx="102572" cy="64927"/>
              </a:xfrm>
              <a:custGeom>
                <a:avLst/>
                <a:gdLst/>
                <a:ahLst/>
                <a:cxnLst/>
                <a:rect l="l" t="t" r="r" b="b"/>
                <a:pathLst>
                  <a:path w="6572" h="4160" extrusionOk="0">
                    <a:moveTo>
                      <a:pt x="333" y="0"/>
                    </a:moveTo>
                    <a:lnTo>
                      <a:pt x="0" y="361"/>
                    </a:lnTo>
                    <a:cubicBezTo>
                      <a:pt x="0" y="693"/>
                      <a:pt x="0" y="1387"/>
                      <a:pt x="333" y="1747"/>
                    </a:cubicBezTo>
                    <a:cubicBezTo>
                      <a:pt x="693" y="1747"/>
                      <a:pt x="693" y="2080"/>
                      <a:pt x="1026" y="2440"/>
                    </a:cubicBezTo>
                    <a:lnTo>
                      <a:pt x="2152" y="2655"/>
                    </a:lnTo>
                    <a:lnTo>
                      <a:pt x="2152" y="2655"/>
                    </a:lnTo>
                    <a:cubicBezTo>
                      <a:pt x="1442" y="2924"/>
                      <a:pt x="956" y="3204"/>
                      <a:pt x="693" y="3466"/>
                    </a:cubicBezTo>
                    <a:cubicBezTo>
                      <a:pt x="1387" y="3133"/>
                      <a:pt x="2080" y="2773"/>
                      <a:pt x="2773" y="2773"/>
                    </a:cubicBezTo>
                    <a:lnTo>
                      <a:pt x="2773" y="2440"/>
                    </a:lnTo>
                    <a:cubicBezTo>
                      <a:pt x="2634" y="2484"/>
                      <a:pt x="2501" y="2529"/>
                      <a:pt x="2374" y="2573"/>
                    </a:cubicBezTo>
                    <a:lnTo>
                      <a:pt x="2374" y="2573"/>
                    </a:lnTo>
                    <a:lnTo>
                      <a:pt x="1387" y="2080"/>
                    </a:lnTo>
                    <a:cubicBezTo>
                      <a:pt x="693" y="1747"/>
                      <a:pt x="333" y="1054"/>
                      <a:pt x="333" y="361"/>
                    </a:cubicBezTo>
                    <a:lnTo>
                      <a:pt x="333" y="361"/>
                    </a:lnTo>
                    <a:cubicBezTo>
                      <a:pt x="2080" y="693"/>
                      <a:pt x="3466" y="1054"/>
                      <a:pt x="4852" y="1387"/>
                    </a:cubicBezTo>
                    <a:cubicBezTo>
                      <a:pt x="5185" y="1387"/>
                      <a:pt x="5878" y="1747"/>
                      <a:pt x="6239" y="1747"/>
                    </a:cubicBezTo>
                    <a:lnTo>
                      <a:pt x="6571" y="1747"/>
                    </a:lnTo>
                    <a:cubicBezTo>
                      <a:pt x="5878" y="1387"/>
                      <a:pt x="5545" y="1387"/>
                      <a:pt x="4852" y="1054"/>
                    </a:cubicBezTo>
                    <a:cubicBezTo>
                      <a:pt x="3799" y="1054"/>
                      <a:pt x="2080" y="693"/>
                      <a:pt x="333" y="0"/>
                    </a:cubicBezTo>
                    <a:close/>
                    <a:moveTo>
                      <a:pt x="693" y="3466"/>
                    </a:moveTo>
                    <a:lnTo>
                      <a:pt x="693" y="3466"/>
                    </a:lnTo>
                    <a:cubicBezTo>
                      <a:pt x="333" y="3826"/>
                      <a:pt x="333" y="3827"/>
                      <a:pt x="333" y="4159"/>
                    </a:cubicBezTo>
                    <a:cubicBezTo>
                      <a:pt x="333" y="4159"/>
                      <a:pt x="333" y="3827"/>
                      <a:pt x="693" y="3466"/>
                    </a:cubicBezTo>
                    <a:close/>
                  </a:path>
                </a:pathLst>
              </a:custGeom>
              <a:solidFill>
                <a:srgbClr val="D173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02;p47">
                <a:extLst>
                  <a:ext uri="{FF2B5EF4-FFF2-40B4-BE49-F238E27FC236}">
                    <a16:creationId xmlns:a16="http://schemas.microsoft.com/office/drawing/2014/main" id="{32B6081E-802C-BFCD-E989-AC5BE495DF40}"/>
                  </a:ext>
                </a:extLst>
              </p:cNvPr>
              <p:cNvSpPr/>
              <p:nvPr/>
            </p:nvSpPr>
            <p:spPr>
              <a:xfrm>
                <a:off x="2579751" y="2870683"/>
                <a:ext cx="340571" cy="1303382"/>
              </a:xfrm>
              <a:custGeom>
                <a:avLst/>
                <a:gdLst/>
                <a:ahLst/>
                <a:cxnLst/>
                <a:rect l="l" t="t" r="r" b="b"/>
                <a:pathLst>
                  <a:path w="21821" h="83510" extrusionOk="0">
                    <a:moveTo>
                      <a:pt x="2080" y="0"/>
                    </a:moveTo>
                    <a:lnTo>
                      <a:pt x="1" y="80405"/>
                    </a:lnTo>
                    <a:cubicBezTo>
                      <a:pt x="1" y="81098"/>
                      <a:pt x="333" y="81791"/>
                      <a:pt x="1027" y="81791"/>
                    </a:cubicBezTo>
                    <a:lnTo>
                      <a:pt x="11091" y="83510"/>
                    </a:lnTo>
                    <a:cubicBezTo>
                      <a:pt x="11784" y="83510"/>
                      <a:pt x="12810" y="82817"/>
                      <a:pt x="12810" y="81791"/>
                    </a:cubicBezTo>
                    <a:lnTo>
                      <a:pt x="21821" y="10730"/>
                    </a:lnTo>
                    <a:lnTo>
                      <a:pt x="20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03;p47">
                <a:extLst>
                  <a:ext uri="{FF2B5EF4-FFF2-40B4-BE49-F238E27FC236}">
                    <a16:creationId xmlns:a16="http://schemas.microsoft.com/office/drawing/2014/main" id="{B03CFE00-F67D-0E87-B6F7-19AC429747A8}"/>
                  </a:ext>
                </a:extLst>
              </p:cNvPr>
              <p:cNvSpPr/>
              <p:nvPr/>
            </p:nvSpPr>
            <p:spPr>
              <a:xfrm>
                <a:off x="2806955" y="2724412"/>
                <a:ext cx="665114" cy="876283"/>
              </a:xfrm>
              <a:custGeom>
                <a:avLst/>
                <a:gdLst/>
                <a:ahLst/>
                <a:cxnLst/>
                <a:rect l="l" t="t" r="r" b="b"/>
                <a:pathLst>
                  <a:path w="42615" h="56145" extrusionOk="0">
                    <a:moveTo>
                      <a:pt x="15582" y="0"/>
                    </a:moveTo>
                    <a:lnTo>
                      <a:pt x="4492" y="3466"/>
                    </a:lnTo>
                    <a:lnTo>
                      <a:pt x="7265" y="22541"/>
                    </a:lnTo>
                    <a:lnTo>
                      <a:pt x="23567" y="38483"/>
                    </a:lnTo>
                    <a:lnTo>
                      <a:pt x="1" y="44361"/>
                    </a:lnTo>
                    <a:lnTo>
                      <a:pt x="1720" y="56144"/>
                    </a:lnTo>
                    <a:lnTo>
                      <a:pt x="33604" y="51986"/>
                    </a:lnTo>
                    <a:cubicBezTo>
                      <a:pt x="36044" y="51292"/>
                      <a:pt x="38456" y="49906"/>
                      <a:pt x="40203" y="47827"/>
                    </a:cubicBezTo>
                    <a:cubicBezTo>
                      <a:pt x="42615" y="44361"/>
                      <a:pt x="42615" y="39870"/>
                      <a:pt x="40535" y="36404"/>
                    </a:cubicBezTo>
                    <a:lnTo>
                      <a:pt x="155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04;p47">
                <a:extLst>
                  <a:ext uri="{FF2B5EF4-FFF2-40B4-BE49-F238E27FC236}">
                    <a16:creationId xmlns:a16="http://schemas.microsoft.com/office/drawing/2014/main" id="{016D1C38-7178-6E95-9CE2-305C3AB58D7E}"/>
                  </a:ext>
                </a:extLst>
              </p:cNvPr>
              <p:cNvSpPr/>
              <p:nvPr/>
            </p:nvSpPr>
            <p:spPr>
              <a:xfrm>
                <a:off x="2904324" y="3011336"/>
                <a:ext cx="16029" cy="64927"/>
              </a:xfrm>
              <a:custGeom>
                <a:avLst/>
                <a:gdLst/>
                <a:ahLst/>
                <a:cxnLst/>
                <a:rect l="l" t="t" r="r" b="b"/>
                <a:pathLst>
                  <a:path w="1027" h="4160" extrusionOk="0">
                    <a:moveTo>
                      <a:pt x="1" y="0"/>
                    </a:moveTo>
                    <a:cubicBezTo>
                      <a:pt x="1" y="693"/>
                      <a:pt x="1" y="1386"/>
                      <a:pt x="334" y="2080"/>
                    </a:cubicBezTo>
                    <a:cubicBezTo>
                      <a:pt x="334" y="2773"/>
                      <a:pt x="694" y="3466"/>
                      <a:pt x="1027" y="4159"/>
                    </a:cubicBezTo>
                    <a:cubicBezTo>
                      <a:pt x="694" y="3466"/>
                      <a:pt x="694" y="2773"/>
                      <a:pt x="694" y="2080"/>
                    </a:cubicBezTo>
                    <a:cubicBezTo>
                      <a:pt x="334" y="1386"/>
                      <a:pt x="334" y="693"/>
                      <a:pt x="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1205;p47">
                <a:extLst>
                  <a:ext uri="{FF2B5EF4-FFF2-40B4-BE49-F238E27FC236}">
                    <a16:creationId xmlns:a16="http://schemas.microsoft.com/office/drawing/2014/main" id="{E3B9BA34-899A-02F1-64FC-DE591AAA65FE}"/>
                  </a:ext>
                </a:extLst>
              </p:cNvPr>
              <p:cNvSpPr/>
              <p:nvPr/>
            </p:nvSpPr>
            <p:spPr>
              <a:xfrm>
                <a:off x="2758052" y="3005701"/>
                <a:ext cx="454381" cy="1114297"/>
              </a:xfrm>
              <a:custGeom>
                <a:avLst/>
                <a:gdLst/>
                <a:ahLst/>
                <a:cxnLst/>
                <a:rect l="l" t="t" r="r" b="b"/>
                <a:pathLst>
                  <a:path w="29113" h="71395" extrusionOk="0">
                    <a:moveTo>
                      <a:pt x="28780" y="21155"/>
                    </a:moveTo>
                    <a:lnTo>
                      <a:pt x="12837" y="26007"/>
                    </a:lnTo>
                    <a:lnTo>
                      <a:pt x="28780" y="21488"/>
                    </a:lnTo>
                    <a:lnTo>
                      <a:pt x="29112" y="21155"/>
                    </a:lnTo>
                    <a:close/>
                    <a:moveTo>
                      <a:pt x="9011" y="1"/>
                    </a:moveTo>
                    <a:lnTo>
                      <a:pt x="9011" y="361"/>
                    </a:lnTo>
                    <a:cubicBezTo>
                      <a:pt x="8679" y="3466"/>
                      <a:pt x="8318" y="6932"/>
                      <a:pt x="7986" y="10398"/>
                    </a:cubicBezTo>
                    <a:cubicBezTo>
                      <a:pt x="5906" y="27394"/>
                      <a:pt x="4159" y="42975"/>
                      <a:pt x="2773" y="54066"/>
                    </a:cubicBezTo>
                    <a:cubicBezTo>
                      <a:pt x="4159" y="42975"/>
                      <a:pt x="6239" y="27394"/>
                      <a:pt x="8318" y="10398"/>
                    </a:cubicBezTo>
                    <a:cubicBezTo>
                      <a:pt x="8666" y="7057"/>
                      <a:pt x="8987" y="3717"/>
                      <a:pt x="9333" y="699"/>
                    </a:cubicBezTo>
                    <a:lnTo>
                      <a:pt x="9333" y="699"/>
                    </a:lnTo>
                    <a:lnTo>
                      <a:pt x="28780" y="21155"/>
                    </a:lnTo>
                    <a:lnTo>
                      <a:pt x="9372" y="361"/>
                    </a:lnTo>
                    <a:lnTo>
                      <a:pt x="9011" y="1"/>
                    </a:lnTo>
                    <a:close/>
                    <a:moveTo>
                      <a:pt x="2773" y="54066"/>
                    </a:moveTo>
                    <a:lnTo>
                      <a:pt x="2773" y="54066"/>
                    </a:lnTo>
                    <a:cubicBezTo>
                      <a:pt x="1747" y="59611"/>
                      <a:pt x="1387" y="63770"/>
                      <a:pt x="694" y="66903"/>
                    </a:cubicBezTo>
                    <a:cubicBezTo>
                      <a:pt x="694" y="68622"/>
                      <a:pt x="361" y="69675"/>
                      <a:pt x="361" y="70701"/>
                    </a:cubicBezTo>
                    <a:cubicBezTo>
                      <a:pt x="361" y="69675"/>
                      <a:pt x="694" y="68622"/>
                      <a:pt x="1054" y="66903"/>
                    </a:cubicBezTo>
                    <a:cubicBezTo>
                      <a:pt x="1387" y="64130"/>
                      <a:pt x="2080" y="59611"/>
                      <a:pt x="2773" y="54066"/>
                    </a:cubicBezTo>
                    <a:close/>
                    <a:moveTo>
                      <a:pt x="361" y="70701"/>
                    </a:moveTo>
                    <a:lnTo>
                      <a:pt x="1" y="71394"/>
                    </a:lnTo>
                    <a:cubicBezTo>
                      <a:pt x="1" y="71394"/>
                      <a:pt x="361" y="71061"/>
                      <a:pt x="361" y="7070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1206;p47">
                <a:extLst>
                  <a:ext uri="{FF2B5EF4-FFF2-40B4-BE49-F238E27FC236}">
                    <a16:creationId xmlns:a16="http://schemas.microsoft.com/office/drawing/2014/main" id="{FB7CD6C1-2820-7A53-CA6D-4E6E91D9FCD5}"/>
                  </a:ext>
                </a:extLst>
              </p:cNvPr>
              <p:cNvSpPr/>
              <p:nvPr/>
            </p:nvSpPr>
            <p:spPr>
              <a:xfrm>
                <a:off x="2785321" y="3076254"/>
                <a:ext cx="135020" cy="1049370"/>
              </a:xfrm>
              <a:custGeom>
                <a:avLst/>
                <a:gdLst/>
                <a:ahLst/>
                <a:cxnLst/>
                <a:rect l="l" t="t" r="r" b="b"/>
                <a:pathLst>
                  <a:path w="8651" h="67235" extrusionOk="0">
                    <a:moveTo>
                      <a:pt x="8651" y="0"/>
                    </a:moveTo>
                    <a:cubicBezTo>
                      <a:pt x="8318" y="0"/>
                      <a:pt x="6571" y="14889"/>
                      <a:pt x="4159" y="33603"/>
                    </a:cubicBezTo>
                    <a:cubicBezTo>
                      <a:pt x="1719" y="52318"/>
                      <a:pt x="0" y="67235"/>
                      <a:pt x="0" y="67235"/>
                    </a:cubicBezTo>
                    <a:cubicBezTo>
                      <a:pt x="0" y="67235"/>
                      <a:pt x="2080" y="52318"/>
                      <a:pt x="4492" y="33603"/>
                    </a:cubicBezTo>
                    <a:cubicBezTo>
                      <a:pt x="6571" y="14889"/>
                      <a:pt x="8651" y="0"/>
                      <a:pt x="865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1207;p47">
                <a:extLst>
                  <a:ext uri="{FF2B5EF4-FFF2-40B4-BE49-F238E27FC236}">
                    <a16:creationId xmlns:a16="http://schemas.microsoft.com/office/drawing/2014/main" id="{CD909A73-4E1A-2553-14D6-945888B80346}"/>
                  </a:ext>
                </a:extLst>
              </p:cNvPr>
              <p:cNvSpPr/>
              <p:nvPr/>
            </p:nvSpPr>
            <p:spPr>
              <a:xfrm>
                <a:off x="2877071" y="2892317"/>
                <a:ext cx="27266" cy="119023"/>
              </a:xfrm>
              <a:custGeom>
                <a:avLst/>
                <a:gdLst/>
                <a:ahLst/>
                <a:cxnLst/>
                <a:rect l="l" t="t" r="r" b="b"/>
                <a:pathLst>
                  <a:path w="1747" h="7626" extrusionOk="0">
                    <a:moveTo>
                      <a:pt x="0" y="1"/>
                    </a:moveTo>
                    <a:cubicBezTo>
                      <a:pt x="0" y="333"/>
                      <a:pt x="0" y="694"/>
                      <a:pt x="361" y="1026"/>
                    </a:cubicBezTo>
                    <a:cubicBezTo>
                      <a:pt x="361" y="694"/>
                      <a:pt x="0" y="333"/>
                      <a:pt x="0" y="1"/>
                    </a:cubicBezTo>
                    <a:close/>
                    <a:moveTo>
                      <a:pt x="361" y="1026"/>
                    </a:moveTo>
                    <a:lnTo>
                      <a:pt x="693" y="3799"/>
                    </a:lnTo>
                    <a:cubicBezTo>
                      <a:pt x="1054" y="4853"/>
                      <a:pt x="1054" y="5878"/>
                      <a:pt x="1386" y="6572"/>
                    </a:cubicBezTo>
                    <a:cubicBezTo>
                      <a:pt x="1386" y="5878"/>
                      <a:pt x="1386" y="4853"/>
                      <a:pt x="1054" y="3799"/>
                    </a:cubicBezTo>
                    <a:cubicBezTo>
                      <a:pt x="693" y="2773"/>
                      <a:pt x="693" y="1720"/>
                      <a:pt x="361" y="1026"/>
                    </a:cubicBezTo>
                    <a:close/>
                    <a:moveTo>
                      <a:pt x="1386" y="6572"/>
                    </a:moveTo>
                    <a:cubicBezTo>
                      <a:pt x="1386" y="6932"/>
                      <a:pt x="1386" y="7265"/>
                      <a:pt x="1747" y="7625"/>
                    </a:cubicBezTo>
                    <a:cubicBezTo>
                      <a:pt x="1747" y="7265"/>
                      <a:pt x="1747" y="6932"/>
                      <a:pt x="1386" y="6572"/>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1208;p47">
                <a:extLst>
                  <a:ext uri="{FF2B5EF4-FFF2-40B4-BE49-F238E27FC236}">
                    <a16:creationId xmlns:a16="http://schemas.microsoft.com/office/drawing/2014/main" id="{9A4CC4A6-E481-C5F4-1590-C09A8A50B7C1}"/>
                  </a:ext>
                </a:extLst>
              </p:cNvPr>
              <p:cNvSpPr/>
              <p:nvPr/>
            </p:nvSpPr>
            <p:spPr>
              <a:xfrm>
                <a:off x="2887888" y="2868186"/>
                <a:ext cx="21648" cy="24145"/>
              </a:xfrm>
              <a:custGeom>
                <a:avLst/>
                <a:gdLst/>
                <a:ahLst/>
                <a:cxnLst/>
                <a:rect l="l" t="t" r="r" b="b"/>
                <a:pathLst>
                  <a:path w="1387" h="1547" extrusionOk="0">
                    <a:moveTo>
                      <a:pt x="714" y="0"/>
                    </a:moveTo>
                    <a:cubicBezTo>
                      <a:pt x="509" y="0"/>
                      <a:pt x="361" y="160"/>
                      <a:pt x="361" y="160"/>
                    </a:cubicBezTo>
                    <a:lnTo>
                      <a:pt x="1054" y="160"/>
                    </a:lnTo>
                    <a:cubicBezTo>
                      <a:pt x="934" y="40"/>
                      <a:pt x="817" y="0"/>
                      <a:pt x="714" y="0"/>
                    </a:cubicBezTo>
                    <a:close/>
                    <a:moveTo>
                      <a:pt x="1054" y="160"/>
                    </a:moveTo>
                    <a:cubicBezTo>
                      <a:pt x="1054" y="160"/>
                      <a:pt x="1336" y="443"/>
                      <a:pt x="1381" y="769"/>
                    </a:cubicBezTo>
                    <a:lnTo>
                      <a:pt x="1381" y="769"/>
                    </a:lnTo>
                    <a:cubicBezTo>
                      <a:pt x="1387" y="678"/>
                      <a:pt x="1387" y="587"/>
                      <a:pt x="1387" y="493"/>
                    </a:cubicBezTo>
                    <a:cubicBezTo>
                      <a:pt x="1387" y="493"/>
                      <a:pt x="1387" y="160"/>
                      <a:pt x="1054" y="160"/>
                    </a:cubicBezTo>
                    <a:close/>
                    <a:moveTo>
                      <a:pt x="361" y="160"/>
                    </a:moveTo>
                    <a:lnTo>
                      <a:pt x="361" y="160"/>
                    </a:lnTo>
                    <a:cubicBezTo>
                      <a:pt x="0" y="493"/>
                      <a:pt x="0" y="493"/>
                      <a:pt x="0" y="854"/>
                    </a:cubicBezTo>
                    <a:cubicBezTo>
                      <a:pt x="361" y="493"/>
                      <a:pt x="361" y="160"/>
                      <a:pt x="361" y="160"/>
                    </a:cubicBezTo>
                    <a:close/>
                    <a:moveTo>
                      <a:pt x="1381" y="769"/>
                    </a:moveTo>
                    <a:lnTo>
                      <a:pt x="1381" y="769"/>
                    </a:lnTo>
                    <a:cubicBezTo>
                      <a:pt x="1379" y="802"/>
                      <a:pt x="1376" y="835"/>
                      <a:pt x="1372" y="868"/>
                    </a:cubicBezTo>
                    <a:lnTo>
                      <a:pt x="1372" y="868"/>
                    </a:lnTo>
                    <a:lnTo>
                      <a:pt x="1387" y="854"/>
                    </a:lnTo>
                    <a:cubicBezTo>
                      <a:pt x="1387" y="825"/>
                      <a:pt x="1384" y="797"/>
                      <a:pt x="1381" y="769"/>
                    </a:cubicBezTo>
                    <a:close/>
                    <a:moveTo>
                      <a:pt x="0" y="854"/>
                    </a:moveTo>
                    <a:cubicBezTo>
                      <a:pt x="0" y="865"/>
                      <a:pt x="6" y="1192"/>
                      <a:pt x="361" y="1547"/>
                    </a:cubicBezTo>
                    <a:lnTo>
                      <a:pt x="1054" y="1547"/>
                    </a:lnTo>
                    <a:cubicBezTo>
                      <a:pt x="1269" y="1314"/>
                      <a:pt x="1345" y="1093"/>
                      <a:pt x="1372" y="868"/>
                    </a:cubicBezTo>
                    <a:lnTo>
                      <a:pt x="1372" y="868"/>
                    </a:lnTo>
                    <a:lnTo>
                      <a:pt x="1054" y="1186"/>
                    </a:lnTo>
                    <a:cubicBezTo>
                      <a:pt x="874" y="1366"/>
                      <a:pt x="783" y="1457"/>
                      <a:pt x="697" y="1457"/>
                    </a:cubicBezTo>
                    <a:cubicBezTo>
                      <a:pt x="610" y="1457"/>
                      <a:pt x="527" y="1366"/>
                      <a:pt x="361" y="1186"/>
                    </a:cubicBezTo>
                    <a:cubicBezTo>
                      <a:pt x="6" y="1186"/>
                      <a:pt x="0" y="865"/>
                      <a:pt x="0" y="854"/>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1209;p47">
                <a:extLst>
                  <a:ext uri="{FF2B5EF4-FFF2-40B4-BE49-F238E27FC236}">
                    <a16:creationId xmlns:a16="http://schemas.microsoft.com/office/drawing/2014/main" id="{F954507A-8D12-3DED-8882-D89F877A4CBF}"/>
                  </a:ext>
                </a:extLst>
              </p:cNvPr>
              <p:cNvSpPr/>
              <p:nvPr/>
            </p:nvSpPr>
            <p:spPr>
              <a:xfrm>
                <a:off x="3174811" y="3325092"/>
                <a:ext cx="75743" cy="43280"/>
              </a:xfrm>
              <a:custGeom>
                <a:avLst/>
                <a:gdLst/>
                <a:ahLst/>
                <a:cxnLst/>
                <a:rect l="l" t="t" r="r" b="b"/>
                <a:pathLst>
                  <a:path w="4853" h="2773" extrusionOk="0">
                    <a:moveTo>
                      <a:pt x="0" y="0"/>
                    </a:moveTo>
                    <a:cubicBezTo>
                      <a:pt x="0" y="333"/>
                      <a:pt x="1026" y="693"/>
                      <a:pt x="2412" y="1387"/>
                    </a:cubicBezTo>
                    <a:cubicBezTo>
                      <a:pt x="3799" y="2080"/>
                      <a:pt x="4492" y="2773"/>
                      <a:pt x="4852" y="2773"/>
                    </a:cubicBezTo>
                    <a:cubicBezTo>
                      <a:pt x="3466" y="1387"/>
                      <a:pt x="1719" y="333"/>
                      <a:pt x="0"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1210;p47">
                <a:extLst>
                  <a:ext uri="{FF2B5EF4-FFF2-40B4-BE49-F238E27FC236}">
                    <a16:creationId xmlns:a16="http://schemas.microsoft.com/office/drawing/2014/main" id="{BFA97F51-B9F4-B4A8-0E19-85052F72FB19}"/>
                  </a:ext>
                </a:extLst>
              </p:cNvPr>
              <p:cNvSpPr/>
              <p:nvPr/>
            </p:nvSpPr>
            <p:spPr>
              <a:xfrm>
                <a:off x="2514834" y="2075250"/>
                <a:ext cx="605836" cy="817568"/>
              </a:xfrm>
              <a:custGeom>
                <a:avLst/>
                <a:gdLst/>
                <a:ahLst/>
                <a:cxnLst/>
                <a:rect l="l" t="t" r="r" b="b"/>
                <a:pathLst>
                  <a:path w="38817" h="52383" extrusionOk="0">
                    <a:moveTo>
                      <a:pt x="10731" y="1"/>
                    </a:moveTo>
                    <a:lnTo>
                      <a:pt x="1" y="7986"/>
                    </a:lnTo>
                    <a:cubicBezTo>
                      <a:pt x="2080" y="12145"/>
                      <a:pt x="4492" y="22181"/>
                      <a:pt x="4492" y="22181"/>
                    </a:cubicBezTo>
                    <a:lnTo>
                      <a:pt x="5879" y="50600"/>
                    </a:lnTo>
                    <a:cubicBezTo>
                      <a:pt x="5879" y="50600"/>
                      <a:pt x="12415" y="52383"/>
                      <a:pt x="17522" y="52383"/>
                    </a:cubicBezTo>
                    <a:cubicBezTo>
                      <a:pt x="17930" y="52383"/>
                      <a:pt x="18329" y="52371"/>
                      <a:pt x="18716" y="52347"/>
                    </a:cubicBezTo>
                    <a:cubicBezTo>
                      <a:pt x="23568" y="52347"/>
                      <a:pt x="30832" y="46108"/>
                      <a:pt x="33965" y="45055"/>
                    </a:cubicBezTo>
                    <a:cubicBezTo>
                      <a:pt x="34572" y="44875"/>
                      <a:pt x="35084" y="44801"/>
                      <a:pt x="35514" y="44801"/>
                    </a:cubicBezTo>
                    <a:cubicBezTo>
                      <a:pt x="37537" y="44801"/>
                      <a:pt x="37763" y="46441"/>
                      <a:pt x="37763" y="46441"/>
                    </a:cubicBezTo>
                    <a:cubicBezTo>
                      <a:pt x="37763" y="46441"/>
                      <a:pt x="38817" y="45415"/>
                      <a:pt x="38817" y="43336"/>
                    </a:cubicBezTo>
                    <a:cubicBezTo>
                      <a:pt x="38456" y="40563"/>
                      <a:pt x="35351" y="39510"/>
                      <a:pt x="35351" y="39510"/>
                    </a:cubicBezTo>
                    <a:cubicBezTo>
                      <a:pt x="35351" y="39510"/>
                      <a:pt x="29113" y="29473"/>
                      <a:pt x="29445" y="25314"/>
                    </a:cubicBezTo>
                    <a:cubicBezTo>
                      <a:pt x="29445" y="21155"/>
                      <a:pt x="35351" y="11091"/>
                      <a:pt x="35351" y="11091"/>
                    </a:cubicBezTo>
                    <a:cubicBezTo>
                      <a:pt x="35351" y="11091"/>
                      <a:pt x="34990" y="8318"/>
                      <a:pt x="33271" y="7293"/>
                    </a:cubicBezTo>
                    <a:cubicBezTo>
                      <a:pt x="31525" y="5906"/>
                      <a:pt x="24954" y="3134"/>
                      <a:pt x="24954" y="3134"/>
                    </a:cubicBezTo>
                    <a:lnTo>
                      <a:pt x="19048" y="6599"/>
                    </a:lnTo>
                    <a:lnTo>
                      <a:pt x="13503" y="1387"/>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1211;p47">
                <a:extLst>
                  <a:ext uri="{FF2B5EF4-FFF2-40B4-BE49-F238E27FC236}">
                    <a16:creationId xmlns:a16="http://schemas.microsoft.com/office/drawing/2014/main" id="{DBCB4A83-15BC-612A-3599-508742FB9C94}"/>
                  </a:ext>
                </a:extLst>
              </p:cNvPr>
              <p:cNvSpPr/>
              <p:nvPr/>
            </p:nvSpPr>
            <p:spPr>
              <a:xfrm>
                <a:off x="2920339" y="2226720"/>
                <a:ext cx="389470" cy="484394"/>
              </a:xfrm>
              <a:custGeom>
                <a:avLst/>
                <a:gdLst/>
                <a:ahLst/>
                <a:cxnLst/>
                <a:rect l="l" t="t" r="r" b="b"/>
                <a:pathLst>
                  <a:path w="24954" h="31036" extrusionOk="0">
                    <a:moveTo>
                      <a:pt x="9011" y="1"/>
                    </a:moveTo>
                    <a:lnTo>
                      <a:pt x="1" y="15610"/>
                    </a:lnTo>
                    <a:cubicBezTo>
                      <a:pt x="1" y="15610"/>
                      <a:pt x="7292" y="26007"/>
                      <a:pt x="7625" y="27394"/>
                    </a:cubicBezTo>
                    <a:cubicBezTo>
                      <a:pt x="8318" y="28780"/>
                      <a:pt x="12144" y="30859"/>
                      <a:pt x="12144" y="30859"/>
                    </a:cubicBezTo>
                    <a:cubicBezTo>
                      <a:pt x="12469" y="30978"/>
                      <a:pt x="12793" y="31035"/>
                      <a:pt x="13115" y="31035"/>
                    </a:cubicBezTo>
                    <a:cubicBezTo>
                      <a:pt x="19317" y="31035"/>
                      <a:pt x="24954" y="10065"/>
                      <a:pt x="24954" y="10065"/>
                    </a:cubicBezTo>
                    <a:lnTo>
                      <a:pt x="18383" y="5906"/>
                    </a:lnTo>
                    <a:lnTo>
                      <a:pt x="13531" y="17690"/>
                    </a:lnTo>
                    <a:lnTo>
                      <a:pt x="90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1212;p47">
                <a:extLst>
                  <a:ext uri="{FF2B5EF4-FFF2-40B4-BE49-F238E27FC236}">
                    <a16:creationId xmlns:a16="http://schemas.microsoft.com/office/drawing/2014/main" id="{AEB095D2-298C-2964-0FEA-A76AE4B0E002}"/>
                  </a:ext>
                </a:extLst>
              </p:cNvPr>
              <p:cNvSpPr/>
              <p:nvPr/>
            </p:nvSpPr>
            <p:spPr>
              <a:xfrm>
                <a:off x="2985256" y="2340540"/>
                <a:ext cx="70546" cy="340571"/>
              </a:xfrm>
              <a:custGeom>
                <a:avLst/>
                <a:gdLst/>
                <a:ahLst/>
                <a:cxnLst/>
                <a:rect l="l" t="t" r="r" b="b"/>
                <a:pathLst>
                  <a:path w="4520" h="21821" extrusionOk="0">
                    <a:moveTo>
                      <a:pt x="1054" y="1"/>
                    </a:moveTo>
                    <a:lnTo>
                      <a:pt x="694" y="333"/>
                    </a:lnTo>
                    <a:lnTo>
                      <a:pt x="694" y="694"/>
                    </a:lnTo>
                    <a:cubicBezTo>
                      <a:pt x="694" y="1387"/>
                      <a:pt x="361" y="2413"/>
                      <a:pt x="361" y="3466"/>
                    </a:cubicBezTo>
                    <a:lnTo>
                      <a:pt x="361" y="5185"/>
                    </a:lnTo>
                    <a:cubicBezTo>
                      <a:pt x="361" y="4492"/>
                      <a:pt x="361" y="3799"/>
                      <a:pt x="694" y="3466"/>
                    </a:cubicBezTo>
                    <a:lnTo>
                      <a:pt x="694" y="1026"/>
                    </a:lnTo>
                    <a:cubicBezTo>
                      <a:pt x="1054" y="694"/>
                      <a:pt x="1054" y="333"/>
                      <a:pt x="1054" y="333"/>
                    </a:cubicBezTo>
                    <a:lnTo>
                      <a:pt x="1054" y="1"/>
                    </a:lnTo>
                    <a:close/>
                    <a:moveTo>
                      <a:pt x="361" y="5185"/>
                    </a:moveTo>
                    <a:cubicBezTo>
                      <a:pt x="0" y="5878"/>
                      <a:pt x="0" y="6571"/>
                      <a:pt x="0" y="7265"/>
                    </a:cubicBezTo>
                    <a:cubicBezTo>
                      <a:pt x="0" y="8651"/>
                      <a:pt x="361" y="10398"/>
                      <a:pt x="694" y="11784"/>
                    </a:cubicBezTo>
                    <a:cubicBezTo>
                      <a:pt x="694" y="10037"/>
                      <a:pt x="361" y="8651"/>
                      <a:pt x="361" y="7265"/>
                    </a:cubicBezTo>
                    <a:lnTo>
                      <a:pt x="361" y="5185"/>
                    </a:lnTo>
                    <a:close/>
                    <a:moveTo>
                      <a:pt x="694" y="11784"/>
                    </a:moveTo>
                    <a:cubicBezTo>
                      <a:pt x="694" y="13170"/>
                      <a:pt x="1387" y="14889"/>
                      <a:pt x="1747" y="16275"/>
                    </a:cubicBezTo>
                    <a:cubicBezTo>
                      <a:pt x="2080" y="16969"/>
                      <a:pt x="2080" y="17662"/>
                      <a:pt x="2440" y="18022"/>
                    </a:cubicBezTo>
                    <a:cubicBezTo>
                      <a:pt x="2773" y="18715"/>
                      <a:pt x="3133" y="19048"/>
                      <a:pt x="3133" y="19741"/>
                    </a:cubicBezTo>
                    <a:cubicBezTo>
                      <a:pt x="3466" y="20102"/>
                      <a:pt x="3827" y="20434"/>
                      <a:pt x="3827" y="20795"/>
                    </a:cubicBezTo>
                    <a:cubicBezTo>
                      <a:pt x="4159" y="21488"/>
                      <a:pt x="4520" y="21488"/>
                      <a:pt x="4520" y="21821"/>
                    </a:cubicBezTo>
                    <a:cubicBezTo>
                      <a:pt x="4520" y="21488"/>
                      <a:pt x="4159" y="21127"/>
                      <a:pt x="4159" y="20795"/>
                    </a:cubicBezTo>
                    <a:cubicBezTo>
                      <a:pt x="3827" y="20434"/>
                      <a:pt x="3827" y="20102"/>
                      <a:pt x="3466" y="19741"/>
                    </a:cubicBezTo>
                    <a:cubicBezTo>
                      <a:pt x="3133" y="19048"/>
                      <a:pt x="3133" y="18715"/>
                      <a:pt x="2773" y="18022"/>
                    </a:cubicBezTo>
                    <a:cubicBezTo>
                      <a:pt x="2440" y="17329"/>
                      <a:pt x="2080" y="16969"/>
                      <a:pt x="2080" y="16275"/>
                    </a:cubicBezTo>
                    <a:cubicBezTo>
                      <a:pt x="1387" y="14556"/>
                      <a:pt x="1054" y="13170"/>
                      <a:pt x="694" y="11784"/>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1213;p47">
                <a:extLst>
                  <a:ext uri="{FF2B5EF4-FFF2-40B4-BE49-F238E27FC236}">
                    <a16:creationId xmlns:a16="http://schemas.microsoft.com/office/drawing/2014/main" id="{299BA78C-1FD4-6720-68E8-9A54CB6D752E}"/>
                  </a:ext>
                </a:extLst>
              </p:cNvPr>
              <p:cNvSpPr/>
              <p:nvPr/>
            </p:nvSpPr>
            <p:spPr>
              <a:xfrm>
                <a:off x="2292828" y="1485824"/>
                <a:ext cx="405920" cy="751657"/>
              </a:xfrm>
              <a:custGeom>
                <a:avLst/>
                <a:gdLst/>
                <a:ahLst/>
                <a:cxnLst/>
                <a:rect l="l" t="t" r="r" b="b"/>
                <a:pathLst>
                  <a:path w="26008" h="48160" extrusionOk="0">
                    <a:moveTo>
                      <a:pt x="12477" y="0"/>
                    </a:moveTo>
                    <a:cubicBezTo>
                      <a:pt x="12477" y="0"/>
                      <a:pt x="1747" y="18022"/>
                      <a:pt x="694" y="20795"/>
                    </a:cubicBezTo>
                    <a:cubicBezTo>
                      <a:pt x="1" y="23567"/>
                      <a:pt x="15250" y="47467"/>
                      <a:pt x="15250" y="47467"/>
                    </a:cubicBezTo>
                    <a:lnTo>
                      <a:pt x="15250" y="48160"/>
                    </a:lnTo>
                    <a:lnTo>
                      <a:pt x="26007" y="39509"/>
                    </a:lnTo>
                    <a:lnTo>
                      <a:pt x="13531" y="21488"/>
                    </a:lnTo>
                    <a:lnTo>
                      <a:pt x="20102" y="3799"/>
                    </a:lnTo>
                    <a:lnTo>
                      <a:pt x="124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1214;p47">
                <a:extLst>
                  <a:ext uri="{FF2B5EF4-FFF2-40B4-BE49-F238E27FC236}">
                    <a16:creationId xmlns:a16="http://schemas.microsoft.com/office/drawing/2014/main" id="{4A9B667A-7971-FA12-3246-3BDDF77016B3}"/>
                  </a:ext>
                </a:extLst>
              </p:cNvPr>
              <p:cNvSpPr/>
              <p:nvPr/>
            </p:nvSpPr>
            <p:spPr>
              <a:xfrm>
                <a:off x="2411846" y="1799580"/>
                <a:ext cx="97375" cy="37661"/>
              </a:xfrm>
              <a:custGeom>
                <a:avLst/>
                <a:gdLst/>
                <a:ahLst/>
                <a:cxnLst/>
                <a:rect l="l" t="t" r="r" b="b"/>
                <a:pathLst>
                  <a:path w="6239" h="2413" extrusionOk="0">
                    <a:moveTo>
                      <a:pt x="1054" y="333"/>
                    </a:moveTo>
                    <a:cubicBezTo>
                      <a:pt x="693" y="333"/>
                      <a:pt x="361" y="333"/>
                      <a:pt x="0" y="694"/>
                    </a:cubicBezTo>
                    <a:cubicBezTo>
                      <a:pt x="0" y="694"/>
                      <a:pt x="361" y="694"/>
                      <a:pt x="1054" y="333"/>
                    </a:cubicBezTo>
                    <a:close/>
                    <a:moveTo>
                      <a:pt x="2080" y="1"/>
                    </a:moveTo>
                    <a:cubicBezTo>
                      <a:pt x="1747" y="1"/>
                      <a:pt x="1386" y="1"/>
                      <a:pt x="1054" y="333"/>
                    </a:cubicBezTo>
                    <a:cubicBezTo>
                      <a:pt x="1456" y="255"/>
                      <a:pt x="1840" y="214"/>
                      <a:pt x="2210" y="214"/>
                    </a:cubicBezTo>
                    <a:cubicBezTo>
                      <a:pt x="3422" y="214"/>
                      <a:pt x="4483" y="658"/>
                      <a:pt x="5545" y="1720"/>
                    </a:cubicBezTo>
                    <a:lnTo>
                      <a:pt x="6238" y="2413"/>
                    </a:lnTo>
                    <a:cubicBezTo>
                      <a:pt x="6238" y="2080"/>
                      <a:pt x="5906" y="1720"/>
                      <a:pt x="5545" y="1387"/>
                    </a:cubicBezTo>
                    <a:cubicBezTo>
                      <a:pt x="5545" y="1026"/>
                      <a:pt x="5213" y="1026"/>
                      <a:pt x="4852" y="694"/>
                    </a:cubicBezTo>
                    <a:cubicBezTo>
                      <a:pt x="4159" y="333"/>
                      <a:pt x="3826" y="333"/>
                      <a:pt x="3466" y="333"/>
                    </a:cubicBezTo>
                    <a:cubicBezTo>
                      <a:pt x="3133" y="1"/>
                      <a:pt x="2440" y="1"/>
                      <a:pt x="208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1215;p47">
                <a:extLst>
                  <a:ext uri="{FF2B5EF4-FFF2-40B4-BE49-F238E27FC236}">
                    <a16:creationId xmlns:a16="http://schemas.microsoft.com/office/drawing/2014/main" id="{0964E8EB-56D8-9359-5D18-2EC04E9869B3}"/>
                  </a:ext>
                </a:extLst>
              </p:cNvPr>
              <p:cNvSpPr/>
              <p:nvPr/>
            </p:nvSpPr>
            <p:spPr>
              <a:xfrm>
                <a:off x="2498398" y="2102519"/>
                <a:ext cx="86559" cy="119007"/>
              </a:xfrm>
              <a:custGeom>
                <a:avLst/>
                <a:gdLst/>
                <a:ahLst/>
                <a:cxnLst/>
                <a:rect l="l" t="t" r="r" b="b"/>
                <a:pathLst>
                  <a:path w="5546" h="7625" extrusionOk="0">
                    <a:moveTo>
                      <a:pt x="0" y="0"/>
                    </a:moveTo>
                    <a:cubicBezTo>
                      <a:pt x="0" y="333"/>
                      <a:pt x="693" y="333"/>
                      <a:pt x="1387" y="1026"/>
                    </a:cubicBezTo>
                    <a:cubicBezTo>
                      <a:pt x="2080" y="1387"/>
                      <a:pt x="2440" y="1719"/>
                      <a:pt x="2773" y="2413"/>
                    </a:cubicBezTo>
                    <a:cubicBezTo>
                      <a:pt x="3826" y="3466"/>
                      <a:pt x="4520" y="4492"/>
                      <a:pt x="4852" y="5878"/>
                    </a:cubicBezTo>
                    <a:cubicBezTo>
                      <a:pt x="5213" y="6571"/>
                      <a:pt x="5213" y="6932"/>
                      <a:pt x="5545" y="7625"/>
                    </a:cubicBezTo>
                    <a:cubicBezTo>
                      <a:pt x="5545" y="6932"/>
                      <a:pt x="5545" y="6571"/>
                      <a:pt x="5213" y="5878"/>
                    </a:cubicBezTo>
                    <a:lnTo>
                      <a:pt x="4159" y="3799"/>
                    </a:lnTo>
                    <a:cubicBezTo>
                      <a:pt x="3826" y="3106"/>
                      <a:pt x="3466" y="2773"/>
                      <a:pt x="3133" y="2080"/>
                    </a:cubicBezTo>
                    <a:cubicBezTo>
                      <a:pt x="2440" y="1719"/>
                      <a:pt x="2080" y="1387"/>
                      <a:pt x="1747" y="1026"/>
                    </a:cubicBezTo>
                    <a:cubicBezTo>
                      <a:pt x="1387" y="694"/>
                      <a:pt x="1054" y="694"/>
                      <a:pt x="1054" y="694"/>
                    </a:cubicBezTo>
                    <a:lnTo>
                      <a:pt x="693" y="333"/>
                    </a:lnTo>
                    <a:cubicBezTo>
                      <a:pt x="361" y="333"/>
                      <a:pt x="361" y="333"/>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1216;p47">
                <a:extLst>
                  <a:ext uri="{FF2B5EF4-FFF2-40B4-BE49-F238E27FC236}">
                    <a16:creationId xmlns:a16="http://schemas.microsoft.com/office/drawing/2014/main" id="{F1F9554F-E48F-8417-2BEC-1173B126124E}"/>
                  </a:ext>
                </a:extLst>
              </p:cNvPr>
              <p:cNvSpPr/>
              <p:nvPr/>
            </p:nvSpPr>
            <p:spPr>
              <a:xfrm>
                <a:off x="2709587" y="2702762"/>
                <a:ext cx="318939" cy="117727"/>
              </a:xfrm>
              <a:custGeom>
                <a:avLst/>
                <a:gdLst/>
                <a:ahLst/>
                <a:cxnLst/>
                <a:rect l="l" t="t" r="r" b="b"/>
                <a:pathLst>
                  <a:path w="20435" h="7543" extrusionOk="0">
                    <a:moveTo>
                      <a:pt x="20434" y="1"/>
                    </a:moveTo>
                    <a:cubicBezTo>
                      <a:pt x="19741" y="1"/>
                      <a:pt x="18715" y="1"/>
                      <a:pt x="18022" y="361"/>
                    </a:cubicBezTo>
                    <a:lnTo>
                      <a:pt x="14889" y="2441"/>
                    </a:lnTo>
                    <a:cubicBezTo>
                      <a:pt x="15942" y="1748"/>
                      <a:pt x="16968" y="1054"/>
                      <a:pt x="18022" y="694"/>
                    </a:cubicBezTo>
                    <a:cubicBezTo>
                      <a:pt x="19048" y="361"/>
                      <a:pt x="19741" y="1"/>
                      <a:pt x="20434" y="1"/>
                    </a:cubicBezTo>
                    <a:close/>
                    <a:moveTo>
                      <a:pt x="0" y="6239"/>
                    </a:moveTo>
                    <a:lnTo>
                      <a:pt x="0" y="6600"/>
                    </a:lnTo>
                    <a:lnTo>
                      <a:pt x="693" y="6600"/>
                    </a:lnTo>
                    <a:cubicBezTo>
                      <a:pt x="693" y="6600"/>
                      <a:pt x="333" y="6600"/>
                      <a:pt x="0" y="6239"/>
                    </a:cubicBezTo>
                    <a:close/>
                    <a:moveTo>
                      <a:pt x="694" y="6600"/>
                    </a:moveTo>
                    <a:cubicBezTo>
                      <a:pt x="1719" y="6932"/>
                      <a:pt x="2413" y="7293"/>
                      <a:pt x="3106" y="7293"/>
                    </a:cubicBezTo>
                    <a:cubicBezTo>
                      <a:pt x="2413" y="6932"/>
                      <a:pt x="1719" y="6932"/>
                      <a:pt x="694" y="6600"/>
                    </a:cubicBezTo>
                    <a:close/>
                    <a:moveTo>
                      <a:pt x="14889" y="2441"/>
                    </a:moveTo>
                    <a:cubicBezTo>
                      <a:pt x="13503" y="3134"/>
                      <a:pt x="12477" y="4160"/>
                      <a:pt x="11091" y="5213"/>
                    </a:cubicBezTo>
                    <a:cubicBezTo>
                      <a:pt x="10037" y="6239"/>
                      <a:pt x="8318" y="6600"/>
                      <a:pt x="6932" y="6932"/>
                    </a:cubicBezTo>
                    <a:cubicBezTo>
                      <a:pt x="5878" y="7293"/>
                      <a:pt x="4492" y="7293"/>
                      <a:pt x="3106" y="7293"/>
                    </a:cubicBezTo>
                    <a:cubicBezTo>
                      <a:pt x="3799" y="7459"/>
                      <a:pt x="4492" y="7542"/>
                      <a:pt x="5143" y="7542"/>
                    </a:cubicBezTo>
                    <a:cubicBezTo>
                      <a:pt x="5795" y="7542"/>
                      <a:pt x="6405" y="7459"/>
                      <a:pt x="6932" y="7293"/>
                    </a:cubicBezTo>
                    <a:cubicBezTo>
                      <a:pt x="8651" y="6932"/>
                      <a:pt x="10037" y="6239"/>
                      <a:pt x="11423" y="5213"/>
                    </a:cubicBezTo>
                    <a:cubicBezTo>
                      <a:pt x="12477" y="4520"/>
                      <a:pt x="13863" y="3467"/>
                      <a:pt x="14889" y="244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1217;p47">
                <a:extLst>
                  <a:ext uri="{FF2B5EF4-FFF2-40B4-BE49-F238E27FC236}">
                    <a16:creationId xmlns:a16="http://schemas.microsoft.com/office/drawing/2014/main" id="{25853DAD-6FD4-B305-93CE-1E35328261E8}"/>
                  </a:ext>
                </a:extLst>
              </p:cNvPr>
              <p:cNvSpPr/>
              <p:nvPr/>
            </p:nvSpPr>
            <p:spPr>
              <a:xfrm>
                <a:off x="3115091" y="2502827"/>
                <a:ext cx="16450" cy="102572"/>
              </a:xfrm>
              <a:custGeom>
                <a:avLst/>
                <a:gdLst/>
                <a:ahLst/>
                <a:cxnLst/>
                <a:rect l="l" t="t" r="r" b="b"/>
                <a:pathLst>
                  <a:path w="1054" h="6572" extrusionOk="0">
                    <a:moveTo>
                      <a:pt x="1054" y="1"/>
                    </a:moveTo>
                    <a:lnTo>
                      <a:pt x="1054" y="1"/>
                    </a:lnTo>
                    <a:cubicBezTo>
                      <a:pt x="693" y="333"/>
                      <a:pt x="693" y="694"/>
                      <a:pt x="693" y="1026"/>
                    </a:cubicBezTo>
                    <a:cubicBezTo>
                      <a:pt x="693" y="694"/>
                      <a:pt x="1054" y="333"/>
                      <a:pt x="1054" y="1"/>
                    </a:cubicBezTo>
                    <a:close/>
                    <a:moveTo>
                      <a:pt x="693" y="1027"/>
                    </a:moveTo>
                    <a:cubicBezTo>
                      <a:pt x="360" y="2080"/>
                      <a:pt x="0" y="2773"/>
                      <a:pt x="0" y="3799"/>
                    </a:cubicBezTo>
                    <a:cubicBezTo>
                      <a:pt x="0" y="4853"/>
                      <a:pt x="0" y="5878"/>
                      <a:pt x="361" y="6572"/>
                    </a:cubicBezTo>
                    <a:lnTo>
                      <a:pt x="361" y="3799"/>
                    </a:lnTo>
                    <a:cubicBezTo>
                      <a:pt x="361" y="2773"/>
                      <a:pt x="361" y="2080"/>
                      <a:pt x="693" y="1027"/>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1218;p47">
                <a:extLst>
                  <a:ext uri="{FF2B5EF4-FFF2-40B4-BE49-F238E27FC236}">
                    <a16:creationId xmlns:a16="http://schemas.microsoft.com/office/drawing/2014/main" id="{F5FE7AF6-A749-646F-26AD-6A89B248F31B}"/>
                  </a:ext>
                </a:extLst>
              </p:cNvPr>
              <p:cNvSpPr/>
              <p:nvPr/>
            </p:nvSpPr>
            <p:spPr>
              <a:xfrm>
                <a:off x="2709587" y="2702762"/>
                <a:ext cx="270462" cy="113825"/>
              </a:xfrm>
              <a:custGeom>
                <a:avLst/>
                <a:gdLst/>
                <a:ahLst/>
                <a:cxnLst/>
                <a:rect l="l" t="t" r="r" b="b"/>
                <a:pathLst>
                  <a:path w="17329" h="7293" extrusionOk="0">
                    <a:moveTo>
                      <a:pt x="15582" y="2080"/>
                    </a:moveTo>
                    <a:lnTo>
                      <a:pt x="15225" y="2349"/>
                    </a:lnTo>
                    <a:lnTo>
                      <a:pt x="15225" y="2349"/>
                    </a:lnTo>
                    <a:cubicBezTo>
                      <a:pt x="15432" y="2242"/>
                      <a:pt x="15582" y="2080"/>
                      <a:pt x="15582" y="2080"/>
                    </a:cubicBezTo>
                    <a:close/>
                    <a:moveTo>
                      <a:pt x="14203" y="3119"/>
                    </a:moveTo>
                    <a:lnTo>
                      <a:pt x="11423" y="5213"/>
                    </a:lnTo>
                    <a:cubicBezTo>
                      <a:pt x="12504" y="4673"/>
                      <a:pt x="13382" y="3914"/>
                      <a:pt x="14203" y="3119"/>
                    </a:cubicBezTo>
                    <a:close/>
                    <a:moveTo>
                      <a:pt x="16636" y="1"/>
                    </a:moveTo>
                    <a:cubicBezTo>
                      <a:pt x="14556" y="1"/>
                      <a:pt x="13170" y="1387"/>
                      <a:pt x="11423" y="2773"/>
                    </a:cubicBezTo>
                    <a:cubicBezTo>
                      <a:pt x="10037" y="3827"/>
                      <a:pt x="8318" y="5213"/>
                      <a:pt x="6571" y="5213"/>
                    </a:cubicBezTo>
                    <a:lnTo>
                      <a:pt x="6239" y="5213"/>
                    </a:lnTo>
                    <a:cubicBezTo>
                      <a:pt x="5185" y="5213"/>
                      <a:pt x="4159" y="4520"/>
                      <a:pt x="2773" y="4520"/>
                    </a:cubicBezTo>
                    <a:cubicBezTo>
                      <a:pt x="1719" y="4520"/>
                      <a:pt x="333" y="5213"/>
                      <a:pt x="333" y="6239"/>
                    </a:cubicBezTo>
                    <a:lnTo>
                      <a:pt x="0" y="6239"/>
                    </a:lnTo>
                    <a:cubicBezTo>
                      <a:pt x="0" y="6239"/>
                      <a:pt x="333" y="6239"/>
                      <a:pt x="333" y="6600"/>
                    </a:cubicBezTo>
                    <a:lnTo>
                      <a:pt x="693" y="6600"/>
                    </a:lnTo>
                    <a:cubicBezTo>
                      <a:pt x="918" y="6672"/>
                      <a:pt x="1127" y="6729"/>
                      <a:pt x="1324" y="6778"/>
                    </a:cubicBezTo>
                    <a:lnTo>
                      <a:pt x="1324" y="6778"/>
                    </a:lnTo>
                    <a:cubicBezTo>
                      <a:pt x="1608" y="6931"/>
                      <a:pt x="1893" y="7039"/>
                      <a:pt x="2186" y="7115"/>
                    </a:cubicBezTo>
                    <a:lnTo>
                      <a:pt x="2186" y="7115"/>
                    </a:lnTo>
                    <a:cubicBezTo>
                      <a:pt x="1947" y="7031"/>
                      <a:pt x="1709" y="6925"/>
                      <a:pt x="1470" y="6813"/>
                    </a:cubicBezTo>
                    <a:lnTo>
                      <a:pt x="1470" y="6813"/>
                    </a:lnTo>
                    <a:cubicBezTo>
                      <a:pt x="2067" y="6952"/>
                      <a:pt x="2549" y="7023"/>
                      <a:pt x="3026" y="7253"/>
                    </a:cubicBezTo>
                    <a:lnTo>
                      <a:pt x="3026" y="7253"/>
                    </a:lnTo>
                    <a:cubicBezTo>
                      <a:pt x="2735" y="7227"/>
                      <a:pt x="2457" y="7185"/>
                      <a:pt x="2186" y="7115"/>
                    </a:cubicBezTo>
                    <a:lnTo>
                      <a:pt x="2186" y="7115"/>
                    </a:lnTo>
                    <a:cubicBezTo>
                      <a:pt x="2493" y="7222"/>
                      <a:pt x="2799" y="7293"/>
                      <a:pt x="3106" y="7293"/>
                    </a:cubicBezTo>
                    <a:cubicBezTo>
                      <a:pt x="3079" y="7279"/>
                      <a:pt x="3053" y="7266"/>
                      <a:pt x="3026" y="7253"/>
                    </a:cubicBezTo>
                    <a:lnTo>
                      <a:pt x="3026" y="7253"/>
                    </a:lnTo>
                    <a:cubicBezTo>
                      <a:pt x="3476" y="7293"/>
                      <a:pt x="3957" y="7293"/>
                      <a:pt x="4492" y="7293"/>
                    </a:cubicBezTo>
                    <a:lnTo>
                      <a:pt x="4852" y="7293"/>
                    </a:lnTo>
                    <a:cubicBezTo>
                      <a:pt x="5545" y="7293"/>
                      <a:pt x="6239" y="7293"/>
                      <a:pt x="6932" y="6932"/>
                    </a:cubicBezTo>
                    <a:cubicBezTo>
                      <a:pt x="8318" y="6600"/>
                      <a:pt x="10037" y="6239"/>
                      <a:pt x="11091" y="5213"/>
                    </a:cubicBezTo>
                    <a:cubicBezTo>
                      <a:pt x="12477" y="4160"/>
                      <a:pt x="13503" y="3134"/>
                      <a:pt x="14889" y="2441"/>
                    </a:cubicBezTo>
                    <a:lnTo>
                      <a:pt x="14889" y="2441"/>
                    </a:lnTo>
                    <a:cubicBezTo>
                      <a:pt x="14663" y="2667"/>
                      <a:pt x="14435" y="2894"/>
                      <a:pt x="14203" y="3119"/>
                    </a:cubicBezTo>
                    <a:lnTo>
                      <a:pt x="14203" y="3119"/>
                    </a:lnTo>
                    <a:lnTo>
                      <a:pt x="15225" y="2349"/>
                    </a:lnTo>
                    <a:lnTo>
                      <a:pt x="15225" y="2349"/>
                    </a:lnTo>
                    <a:cubicBezTo>
                      <a:pt x="15123" y="2402"/>
                      <a:pt x="15008" y="2441"/>
                      <a:pt x="14889" y="2441"/>
                    </a:cubicBezTo>
                    <a:cubicBezTo>
                      <a:pt x="15249" y="2080"/>
                      <a:pt x="15942" y="1387"/>
                      <a:pt x="16636" y="1054"/>
                    </a:cubicBezTo>
                    <a:cubicBezTo>
                      <a:pt x="16636" y="1054"/>
                      <a:pt x="16968" y="1054"/>
                      <a:pt x="16968" y="694"/>
                    </a:cubicBezTo>
                    <a:cubicBezTo>
                      <a:pt x="17329" y="694"/>
                      <a:pt x="17329" y="361"/>
                      <a:pt x="17329" y="361"/>
                    </a:cubicBezTo>
                    <a:cubicBezTo>
                      <a:pt x="17329" y="1"/>
                      <a:pt x="16968" y="1"/>
                      <a:pt x="16636" y="1"/>
                    </a:cubicBezTo>
                    <a:close/>
                  </a:path>
                </a:pathLst>
              </a:custGeom>
              <a:solidFill>
                <a:srgbClr val="2C0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1219;p47">
                <a:extLst>
                  <a:ext uri="{FF2B5EF4-FFF2-40B4-BE49-F238E27FC236}">
                    <a16:creationId xmlns:a16="http://schemas.microsoft.com/office/drawing/2014/main" id="{26F463F0-5D70-5E38-2649-E3814F8F3D93}"/>
                  </a:ext>
                </a:extLst>
              </p:cNvPr>
              <p:cNvSpPr/>
              <p:nvPr/>
            </p:nvSpPr>
            <p:spPr>
              <a:xfrm>
                <a:off x="2720404" y="2719214"/>
                <a:ext cx="248830" cy="97375"/>
              </a:xfrm>
              <a:custGeom>
                <a:avLst/>
                <a:gdLst/>
                <a:ahLst/>
                <a:cxnLst/>
                <a:rect l="l" t="t" r="r" b="b"/>
                <a:pathLst>
                  <a:path w="15943" h="6239" extrusionOk="0">
                    <a:moveTo>
                      <a:pt x="15943" y="0"/>
                    </a:moveTo>
                    <a:lnTo>
                      <a:pt x="15943" y="0"/>
                    </a:lnTo>
                    <a:cubicBezTo>
                      <a:pt x="15249" y="333"/>
                      <a:pt x="14556" y="1026"/>
                      <a:pt x="14196" y="1387"/>
                    </a:cubicBezTo>
                    <a:cubicBezTo>
                      <a:pt x="14556" y="1387"/>
                      <a:pt x="14889" y="1026"/>
                      <a:pt x="14889" y="1026"/>
                    </a:cubicBezTo>
                    <a:lnTo>
                      <a:pt x="15943" y="0"/>
                    </a:lnTo>
                    <a:close/>
                    <a:moveTo>
                      <a:pt x="0" y="5546"/>
                    </a:moveTo>
                    <a:cubicBezTo>
                      <a:pt x="282" y="5637"/>
                      <a:pt x="539" y="5703"/>
                      <a:pt x="777" y="5759"/>
                    </a:cubicBezTo>
                    <a:lnTo>
                      <a:pt x="777" y="5759"/>
                    </a:lnTo>
                    <a:cubicBezTo>
                      <a:pt x="629" y="5689"/>
                      <a:pt x="481" y="5617"/>
                      <a:pt x="333" y="5546"/>
                    </a:cubicBezTo>
                    <a:close/>
                    <a:moveTo>
                      <a:pt x="777" y="5759"/>
                    </a:moveTo>
                    <a:cubicBezTo>
                      <a:pt x="1322" y="6016"/>
                      <a:pt x="1868" y="6239"/>
                      <a:pt x="2413" y="6239"/>
                    </a:cubicBezTo>
                    <a:cubicBezTo>
                      <a:pt x="1910" y="5977"/>
                      <a:pt x="1407" y="5905"/>
                      <a:pt x="777" y="5759"/>
                    </a:cubicBezTo>
                    <a:close/>
                    <a:moveTo>
                      <a:pt x="14196" y="1387"/>
                    </a:moveTo>
                    <a:cubicBezTo>
                      <a:pt x="12810" y="2080"/>
                      <a:pt x="11784" y="3106"/>
                      <a:pt x="10398" y="4159"/>
                    </a:cubicBezTo>
                    <a:cubicBezTo>
                      <a:pt x="9344" y="5185"/>
                      <a:pt x="7625" y="5546"/>
                      <a:pt x="6239" y="5878"/>
                    </a:cubicBezTo>
                    <a:cubicBezTo>
                      <a:pt x="5546" y="6239"/>
                      <a:pt x="4852" y="6239"/>
                      <a:pt x="4159" y="6239"/>
                    </a:cubicBezTo>
                    <a:lnTo>
                      <a:pt x="4492" y="6239"/>
                    </a:lnTo>
                    <a:cubicBezTo>
                      <a:pt x="5878" y="6239"/>
                      <a:pt x="7265" y="5878"/>
                      <a:pt x="8318" y="5546"/>
                    </a:cubicBezTo>
                    <a:cubicBezTo>
                      <a:pt x="9344" y="5185"/>
                      <a:pt x="10037" y="4852"/>
                      <a:pt x="10730" y="4159"/>
                    </a:cubicBezTo>
                    <a:cubicBezTo>
                      <a:pt x="12117" y="3466"/>
                      <a:pt x="13170" y="2413"/>
                      <a:pt x="14196" y="1387"/>
                    </a:cubicBezTo>
                    <a:close/>
                  </a:path>
                </a:pathLst>
              </a:custGeom>
              <a:solidFill>
                <a:srgbClr val="1B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1220;p47">
                <a:extLst>
                  <a:ext uri="{FF2B5EF4-FFF2-40B4-BE49-F238E27FC236}">
                    <a16:creationId xmlns:a16="http://schemas.microsoft.com/office/drawing/2014/main" id="{E1CB8955-4896-721D-41E7-22618E47633C}"/>
                  </a:ext>
                </a:extLst>
              </p:cNvPr>
              <p:cNvSpPr/>
              <p:nvPr/>
            </p:nvSpPr>
            <p:spPr>
              <a:xfrm>
                <a:off x="2996073" y="2351357"/>
                <a:ext cx="5650" cy="5213"/>
              </a:xfrm>
              <a:custGeom>
                <a:avLst/>
                <a:gdLst/>
                <a:ahLst/>
                <a:cxnLst/>
                <a:rect l="l" t="t" r="r" b="b"/>
                <a:pathLst>
                  <a:path w="362" h="334" extrusionOk="0">
                    <a:moveTo>
                      <a:pt x="1" y="333"/>
                    </a:moveTo>
                    <a:lnTo>
                      <a:pt x="1" y="333"/>
                    </a:lnTo>
                    <a:lnTo>
                      <a:pt x="1" y="333"/>
                    </a:lnTo>
                    <a:lnTo>
                      <a:pt x="1" y="333"/>
                    </a:lnTo>
                    <a:close/>
                    <a:moveTo>
                      <a:pt x="361" y="1"/>
                    </a:moveTo>
                    <a:lnTo>
                      <a:pt x="1" y="333"/>
                    </a:lnTo>
                    <a:close/>
                  </a:path>
                </a:pathLst>
              </a:custGeom>
              <a:solidFill>
                <a:srgbClr val="2C0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1221;p47">
                <a:extLst>
                  <a:ext uri="{FF2B5EF4-FFF2-40B4-BE49-F238E27FC236}">
                    <a16:creationId xmlns:a16="http://schemas.microsoft.com/office/drawing/2014/main" id="{28E14D5F-6494-A34C-2BCF-4E540222BBF4}"/>
                  </a:ext>
                </a:extLst>
              </p:cNvPr>
              <p:cNvSpPr/>
              <p:nvPr/>
            </p:nvSpPr>
            <p:spPr>
              <a:xfrm>
                <a:off x="2996073" y="2356555"/>
                <a:ext cx="16" cy="5634"/>
              </a:xfrm>
              <a:custGeom>
                <a:avLst/>
                <a:gdLst/>
                <a:ahLst/>
                <a:cxnLst/>
                <a:rect l="l" t="t" r="r" b="b"/>
                <a:pathLst>
                  <a:path w="1" h="361" extrusionOk="0">
                    <a:moveTo>
                      <a:pt x="1" y="0"/>
                    </a:moveTo>
                    <a:lnTo>
                      <a:pt x="1" y="361"/>
                    </a:lnTo>
                    <a:lnTo>
                      <a:pt x="1" y="361"/>
                    </a:lnTo>
                    <a:lnTo>
                      <a:pt x="1" y="0"/>
                    </a:lnTo>
                    <a:close/>
                  </a:path>
                </a:pathLst>
              </a:custGeom>
              <a:solidFill>
                <a:srgbClr val="1B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1222;p47">
                <a:extLst>
                  <a:ext uri="{FF2B5EF4-FFF2-40B4-BE49-F238E27FC236}">
                    <a16:creationId xmlns:a16="http://schemas.microsoft.com/office/drawing/2014/main" id="{F6614F4D-6F20-FE72-02DF-A35728B111CE}"/>
                  </a:ext>
                </a:extLst>
              </p:cNvPr>
              <p:cNvSpPr/>
              <p:nvPr/>
            </p:nvSpPr>
            <p:spPr>
              <a:xfrm>
                <a:off x="3050174" y="2670311"/>
                <a:ext cx="16450" cy="10832"/>
              </a:xfrm>
              <a:custGeom>
                <a:avLst/>
                <a:gdLst/>
                <a:ahLst/>
                <a:cxnLst/>
                <a:rect l="l" t="t" r="r" b="b"/>
                <a:pathLst>
                  <a:path w="1054" h="694" extrusionOk="0">
                    <a:moveTo>
                      <a:pt x="0" y="0"/>
                    </a:moveTo>
                    <a:cubicBezTo>
                      <a:pt x="123" y="123"/>
                      <a:pt x="242" y="204"/>
                      <a:pt x="361" y="270"/>
                    </a:cubicBezTo>
                    <a:lnTo>
                      <a:pt x="361" y="270"/>
                    </a:lnTo>
                    <a:lnTo>
                      <a:pt x="361" y="0"/>
                    </a:lnTo>
                    <a:close/>
                    <a:moveTo>
                      <a:pt x="361" y="270"/>
                    </a:moveTo>
                    <a:lnTo>
                      <a:pt x="361" y="361"/>
                    </a:lnTo>
                    <a:cubicBezTo>
                      <a:pt x="693" y="361"/>
                      <a:pt x="693" y="694"/>
                      <a:pt x="1054" y="694"/>
                    </a:cubicBezTo>
                    <a:cubicBezTo>
                      <a:pt x="816" y="474"/>
                      <a:pt x="590" y="399"/>
                      <a:pt x="361" y="27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1223;p47">
                <a:extLst>
                  <a:ext uri="{FF2B5EF4-FFF2-40B4-BE49-F238E27FC236}">
                    <a16:creationId xmlns:a16="http://schemas.microsoft.com/office/drawing/2014/main" id="{866B5B64-854F-91B7-0609-20187B0D9B18}"/>
                  </a:ext>
                </a:extLst>
              </p:cNvPr>
              <p:cNvSpPr/>
              <p:nvPr/>
            </p:nvSpPr>
            <p:spPr>
              <a:xfrm>
                <a:off x="2985256" y="2367372"/>
                <a:ext cx="119007" cy="313742"/>
              </a:xfrm>
              <a:custGeom>
                <a:avLst/>
                <a:gdLst/>
                <a:ahLst/>
                <a:cxnLst/>
                <a:rect l="l" t="t" r="r" b="b"/>
                <a:pathLst>
                  <a:path w="7625" h="20102" extrusionOk="0">
                    <a:moveTo>
                      <a:pt x="694" y="1"/>
                    </a:moveTo>
                    <a:cubicBezTo>
                      <a:pt x="658" y="592"/>
                      <a:pt x="650" y="1184"/>
                      <a:pt x="668" y="1774"/>
                    </a:cubicBezTo>
                    <a:lnTo>
                      <a:pt x="668" y="1774"/>
                    </a:lnTo>
                    <a:cubicBezTo>
                      <a:pt x="676" y="1765"/>
                      <a:pt x="685" y="1756"/>
                      <a:pt x="694" y="1747"/>
                    </a:cubicBezTo>
                    <a:lnTo>
                      <a:pt x="694" y="1"/>
                    </a:lnTo>
                    <a:close/>
                    <a:moveTo>
                      <a:pt x="361" y="1747"/>
                    </a:moveTo>
                    <a:cubicBezTo>
                      <a:pt x="188" y="2572"/>
                      <a:pt x="98" y="3402"/>
                      <a:pt x="91" y="4234"/>
                    </a:cubicBezTo>
                    <a:lnTo>
                      <a:pt x="91" y="4234"/>
                    </a:lnTo>
                    <a:cubicBezTo>
                      <a:pt x="144" y="3978"/>
                      <a:pt x="228" y="3722"/>
                      <a:pt x="361" y="3466"/>
                    </a:cubicBezTo>
                    <a:lnTo>
                      <a:pt x="361" y="1747"/>
                    </a:lnTo>
                    <a:close/>
                    <a:moveTo>
                      <a:pt x="91" y="4234"/>
                    </a:moveTo>
                    <a:cubicBezTo>
                      <a:pt x="0" y="4671"/>
                      <a:pt x="0" y="5108"/>
                      <a:pt x="0" y="5546"/>
                    </a:cubicBezTo>
                    <a:cubicBezTo>
                      <a:pt x="0" y="5906"/>
                      <a:pt x="0" y="6599"/>
                      <a:pt x="361" y="6932"/>
                    </a:cubicBezTo>
                    <a:cubicBezTo>
                      <a:pt x="173" y="6037"/>
                      <a:pt x="83" y="5135"/>
                      <a:pt x="91" y="4234"/>
                    </a:cubicBezTo>
                    <a:close/>
                    <a:moveTo>
                      <a:pt x="668" y="1774"/>
                    </a:moveTo>
                    <a:cubicBezTo>
                      <a:pt x="361" y="2116"/>
                      <a:pt x="361" y="2791"/>
                      <a:pt x="361" y="3466"/>
                    </a:cubicBezTo>
                    <a:lnTo>
                      <a:pt x="361" y="5546"/>
                    </a:lnTo>
                    <a:cubicBezTo>
                      <a:pt x="361" y="6932"/>
                      <a:pt x="694" y="8318"/>
                      <a:pt x="694" y="10065"/>
                    </a:cubicBezTo>
                    <a:cubicBezTo>
                      <a:pt x="1054" y="11451"/>
                      <a:pt x="1387" y="12837"/>
                      <a:pt x="2080" y="14556"/>
                    </a:cubicBezTo>
                    <a:cubicBezTo>
                      <a:pt x="2080" y="15250"/>
                      <a:pt x="2440" y="15610"/>
                      <a:pt x="2773" y="16303"/>
                    </a:cubicBezTo>
                    <a:cubicBezTo>
                      <a:pt x="3133" y="16996"/>
                      <a:pt x="3133" y="17329"/>
                      <a:pt x="3466" y="18022"/>
                    </a:cubicBezTo>
                    <a:cubicBezTo>
                      <a:pt x="3827" y="18383"/>
                      <a:pt x="3827" y="18715"/>
                      <a:pt x="4159" y="19076"/>
                    </a:cubicBezTo>
                    <a:lnTo>
                      <a:pt x="4159" y="19408"/>
                    </a:lnTo>
                    <a:cubicBezTo>
                      <a:pt x="4520" y="19769"/>
                      <a:pt x="4852" y="19769"/>
                      <a:pt x="5213" y="20102"/>
                    </a:cubicBezTo>
                    <a:lnTo>
                      <a:pt x="6599" y="20102"/>
                    </a:lnTo>
                    <a:cubicBezTo>
                      <a:pt x="7625" y="19769"/>
                      <a:pt x="7625" y="18383"/>
                      <a:pt x="7292" y="17689"/>
                    </a:cubicBezTo>
                    <a:cubicBezTo>
                      <a:pt x="7292" y="16636"/>
                      <a:pt x="6599" y="15943"/>
                      <a:pt x="5906" y="15250"/>
                    </a:cubicBezTo>
                    <a:cubicBezTo>
                      <a:pt x="2810" y="11535"/>
                      <a:pt x="820" y="6713"/>
                      <a:pt x="668" y="1774"/>
                    </a:cubicBezTo>
                    <a:close/>
                  </a:path>
                </a:pathLst>
              </a:custGeom>
              <a:solidFill>
                <a:srgbClr val="2C0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1224;p47">
                <a:extLst>
                  <a:ext uri="{FF2B5EF4-FFF2-40B4-BE49-F238E27FC236}">
                    <a16:creationId xmlns:a16="http://schemas.microsoft.com/office/drawing/2014/main" id="{81BA63E2-03C1-07A3-1B65-8307B8B5AC3E}"/>
                  </a:ext>
                </a:extLst>
              </p:cNvPr>
              <p:cNvSpPr/>
              <p:nvPr/>
            </p:nvSpPr>
            <p:spPr>
              <a:xfrm>
                <a:off x="2985256" y="2362174"/>
                <a:ext cx="70546" cy="308123"/>
              </a:xfrm>
              <a:custGeom>
                <a:avLst/>
                <a:gdLst/>
                <a:ahLst/>
                <a:cxnLst/>
                <a:rect l="l" t="t" r="r" b="b"/>
                <a:pathLst>
                  <a:path w="4520" h="19742" extrusionOk="0">
                    <a:moveTo>
                      <a:pt x="694" y="1"/>
                    </a:moveTo>
                    <a:cubicBezTo>
                      <a:pt x="694" y="694"/>
                      <a:pt x="361" y="1387"/>
                      <a:pt x="361" y="2080"/>
                    </a:cubicBezTo>
                    <a:lnTo>
                      <a:pt x="361" y="3799"/>
                    </a:lnTo>
                    <a:cubicBezTo>
                      <a:pt x="361" y="3106"/>
                      <a:pt x="361" y="2413"/>
                      <a:pt x="694" y="2080"/>
                    </a:cubicBezTo>
                    <a:lnTo>
                      <a:pt x="694" y="334"/>
                    </a:lnTo>
                    <a:lnTo>
                      <a:pt x="694" y="1"/>
                    </a:lnTo>
                    <a:close/>
                    <a:moveTo>
                      <a:pt x="361" y="3799"/>
                    </a:moveTo>
                    <a:cubicBezTo>
                      <a:pt x="0" y="4492"/>
                      <a:pt x="0" y="5185"/>
                      <a:pt x="0" y="5879"/>
                    </a:cubicBezTo>
                    <a:cubicBezTo>
                      <a:pt x="0" y="6239"/>
                      <a:pt x="0" y="6932"/>
                      <a:pt x="361" y="7265"/>
                    </a:cubicBezTo>
                    <a:cubicBezTo>
                      <a:pt x="361" y="11091"/>
                      <a:pt x="1747" y="14557"/>
                      <a:pt x="3133" y="18022"/>
                    </a:cubicBezTo>
                    <a:cubicBezTo>
                      <a:pt x="3403" y="18584"/>
                      <a:pt x="3691" y="19146"/>
                      <a:pt x="4159" y="19516"/>
                    </a:cubicBezTo>
                    <a:lnTo>
                      <a:pt x="4159" y="19516"/>
                    </a:lnTo>
                    <a:lnTo>
                      <a:pt x="4159" y="19409"/>
                    </a:lnTo>
                    <a:cubicBezTo>
                      <a:pt x="3827" y="19048"/>
                      <a:pt x="3827" y="18716"/>
                      <a:pt x="3466" y="18355"/>
                    </a:cubicBezTo>
                    <a:cubicBezTo>
                      <a:pt x="3133" y="17662"/>
                      <a:pt x="3133" y="17329"/>
                      <a:pt x="2773" y="16636"/>
                    </a:cubicBezTo>
                    <a:cubicBezTo>
                      <a:pt x="2440" y="15943"/>
                      <a:pt x="2080" y="15583"/>
                      <a:pt x="2080" y="14889"/>
                    </a:cubicBezTo>
                    <a:cubicBezTo>
                      <a:pt x="1387" y="13170"/>
                      <a:pt x="1054" y="11784"/>
                      <a:pt x="694" y="10398"/>
                    </a:cubicBezTo>
                    <a:cubicBezTo>
                      <a:pt x="694" y="8651"/>
                      <a:pt x="361" y="7265"/>
                      <a:pt x="361" y="5879"/>
                    </a:cubicBezTo>
                    <a:lnTo>
                      <a:pt x="361" y="3799"/>
                    </a:lnTo>
                    <a:close/>
                    <a:moveTo>
                      <a:pt x="4159" y="19516"/>
                    </a:moveTo>
                    <a:lnTo>
                      <a:pt x="4159" y="19741"/>
                    </a:lnTo>
                    <a:lnTo>
                      <a:pt x="4520" y="19741"/>
                    </a:lnTo>
                    <a:cubicBezTo>
                      <a:pt x="4388" y="19678"/>
                      <a:pt x="4269" y="19602"/>
                      <a:pt x="4159" y="19516"/>
                    </a:cubicBezTo>
                    <a:close/>
                  </a:path>
                </a:pathLst>
              </a:custGeom>
              <a:solidFill>
                <a:srgbClr val="1B23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5" name="Google Shape;1230;p40">
            <a:extLst>
              <a:ext uri="{FF2B5EF4-FFF2-40B4-BE49-F238E27FC236}">
                <a16:creationId xmlns:a16="http://schemas.microsoft.com/office/drawing/2014/main" id="{2B6C55A9-4D92-0D8E-6D09-60D2B6CECDCE}"/>
              </a:ext>
            </a:extLst>
          </p:cNvPr>
          <p:cNvSpPr/>
          <p:nvPr/>
        </p:nvSpPr>
        <p:spPr>
          <a:xfrm>
            <a:off x="435167" y="814598"/>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rgbClr val="FE5F26"/>
            </a:solidFill>
            <a:prstDash val="dash"/>
            <a:round/>
            <a:headEnd type="none" w="med" len="med"/>
            <a:tailEnd type="none" w="med" len="med"/>
          </a:ln>
        </p:spPr>
      </p:sp>
      <p:grpSp>
        <p:nvGrpSpPr>
          <p:cNvPr id="1026" name="Google Shape;1482;p40">
            <a:extLst>
              <a:ext uri="{FF2B5EF4-FFF2-40B4-BE49-F238E27FC236}">
                <a16:creationId xmlns:a16="http://schemas.microsoft.com/office/drawing/2014/main" id="{DF535D31-97FF-099E-1177-9234F0461C4E}"/>
              </a:ext>
            </a:extLst>
          </p:cNvPr>
          <p:cNvGrpSpPr/>
          <p:nvPr/>
        </p:nvGrpSpPr>
        <p:grpSpPr>
          <a:xfrm>
            <a:off x="1143333" y="510471"/>
            <a:ext cx="499565" cy="373207"/>
            <a:chOff x="371391" y="975898"/>
            <a:chExt cx="499565" cy="373207"/>
          </a:xfrm>
        </p:grpSpPr>
        <p:sp>
          <p:nvSpPr>
            <p:cNvPr id="1027" name="Google Shape;1483;p40">
              <a:extLst>
                <a:ext uri="{FF2B5EF4-FFF2-40B4-BE49-F238E27FC236}">
                  <a16:creationId xmlns:a16="http://schemas.microsoft.com/office/drawing/2014/main" id="{DB432C07-7365-0612-9561-2A33C1E20AF8}"/>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28" name="Google Shape;1484;p40">
              <a:extLst>
                <a:ext uri="{FF2B5EF4-FFF2-40B4-BE49-F238E27FC236}">
                  <a16:creationId xmlns:a16="http://schemas.microsoft.com/office/drawing/2014/main" id="{C351FDC9-1832-57B1-2433-5D25D7384275}"/>
                </a:ext>
              </a:extLst>
            </p:cNvPr>
            <p:cNvGrpSpPr/>
            <p:nvPr/>
          </p:nvGrpSpPr>
          <p:grpSpPr>
            <a:xfrm>
              <a:off x="391183" y="1161314"/>
              <a:ext cx="160756" cy="140616"/>
              <a:chOff x="391183" y="1161314"/>
              <a:chExt cx="160756" cy="140616"/>
            </a:xfrm>
          </p:grpSpPr>
          <p:sp>
            <p:nvSpPr>
              <p:cNvPr id="1048" name="Google Shape;1485;p40">
                <a:extLst>
                  <a:ext uri="{FF2B5EF4-FFF2-40B4-BE49-F238E27FC236}">
                    <a16:creationId xmlns:a16="http://schemas.microsoft.com/office/drawing/2014/main" id="{44AC909A-1B4E-7807-9332-B7E4A6894B92}"/>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9" name="Google Shape;1486;p40">
                <a:extLst>
                  <a:ext uri="{FF2B5EF4-FFF2-40B4-BE49-F238E27FC236}">
                    <a16:creationId xmlns:a16="http://schemas.microsoft.com/office/drawing/2014/main" id="{BC7B886F-CB16-2C5A-3D39-996E4E2A0040}"/>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29" name="Google Shape;1487;p40">
              <a:extLst>
                <a:ext uri="{FF2B5EF4-FFF2-40B4-BE49-F238E27FC236}">
                  <a16:creationId xmlns:a16="http://schemas.microsoft.com/office/drawing/2014/main" id="{DB2F79E9-6063-5F1D-C20C-45EC045E5D06}"/>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0" name="Google Shape;1488;p40">
              <a:extLst>
                <a:ext uri="{FF2B5EF4-FFF2-40B4-BE49-F238E27FC236}">
                  <a16:creationId xmlns:a16="http://schemas.microsoft.com/office/drawing/2014/main" id="{CBAABD83-D8E2-3E7D-D6D8-324081BF3940}"/>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1" name="Google Shape;1489;p40">
              <a:extLst>
                <a:ext uri="{FF2B5EF4-FFF2-40B4-BE49-F238E27FC236}">
                  <a16:creationId xmlns:a16="http://schemas.microsoft.com/office/drawing/2014/main" id="{A9B424A2-BD1F-3274-F4C4-F112008BD558}"/>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2" name="Google Shape;1490;p40">
              <a:extLst>
                <a:ext uri="{FF2B5EF4-FFF2-40B4-BE49-F238E27FC236}">
                  <a16:creationId xmlns:a16="http://schemas.microsoft.com/office/drawing/2014/main" id="{EA31A38F-4678-D4B4-B945-C9EC9ED75F2D}"/>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33" name="Google Shape;1491;p40">
              <a:extLst>
                <a:ext uri="{FF2B5EF4-FFF2-40B4-BE49-F238E27FC236}">
                  <a16:creationId xmlns:a16="http://schemas.microsoft.com/office/drawing/2014/main" id="{9EE2A404-AC77-D912-542A-F6B78358CF04}"/>
                </a:ext>
              </a:extLst>
            </p:cNvPr>
            <p:cNvGrpSpPr/>
            <p:nvPr/>
          </p:nvGrpSpPr>
          <p:grpSpPr>
            <a:xfrm>
              <a:off x="753580" y="1067827"/>
              <a:ext cx="34383" cy="30784"/>
              <a:chOff x="3323588" y="-610525"/>
              <a:chExt cx="56850" cy="50900"/>
            </a:xfrm>
          </p:grpSpPr>
          <p:sp>
            <p:nvSpPr>
              <p:cNvPr id="1045" name="Google Shape;1492;p40">
                <a:extLst>
                  <a:ext uri="{FF2B5EF4-FFF2-40B4-BE49-F238E27FC236}">
                    <a16:creationId xmlns:a16="http://schemas.microsoft.com/office/drawing/2014/main" id="{2EC2D80D-11D7-ADCC-B229-B09EB27FF943}"/>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6" name="Google Shape;1493;p40">
                <a:extLst>
                  <a:ext uri="{FF2B5EF4-FFF2-40B4-BE49-F238E27FC236}">
                    <a16:creationId xmlns:a16="http://schemas.microsoft.com/office/drawing/2014/main" id="{F1E8FF1D-9546-2019-561E-980D330F5DC6}"/>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7" name="Google Shape;1494;p40">
                <a:extLst>
                  <a:ext uri="{FF2B5EF4-FFF2-40B4-BE49-F238E27FC236}">
                    <a16:creationId xmlns:a16="http://schemas.microsoft.com/office/drawing/2014/main" id="{0E19EB13-11C6-B3E0-6999-FCB1C009EE93}"/>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34" name="Google Shape;1495;p40">
              <a:extLst>
                <a:ext uri="{FF2B5EF4-FFF2-40B4-BE49-F238E27FC236}">
                  <a16:creationId xmlns:a16="http://schemas.microsoft.com/office/drawing/2014/main" id="{0CC937B1-174C-1448-463E-AA1F9FA413C4}"/>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5" name="Google Shape;1496;p40">
              <a:extLst>
                <a:ext uri="{FF2B5EF4-FFF2-40B4-BE49-F238E27FC236}">
                  <a16:creationId xmlns:a16="http://schemas.microsoft.com/office/drawing/2014/main" id="{0BB201B9-811A-21D3-1E7C-28E9E277C41A}"/>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6" name="Google Shape;1497;p40">
              <a:extLst>
                <a:ext uri="{FF2B5EF4-FFF2-40B4-BE49-F238E27FC236}">
                  <a16:creationId xmlns:a16="http://schemas.microsoft.com/office/drawing/2014/main" id="{229D7ECA-EA22-2BC1-37FA-E8EAF64A3009}"/>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37" name="Google Shape;1498;p40">
              <a:extLst>
                <a:ext uri="{FF2B5EF4-FFF2-40B4-BE49-F238E27FC236}">
                  <a16:creationId xmlns:a16="http://schemas.microsoft.com/office/drawing/2014/main" id="{94503C10-F526-BF6C-5F83-DEE8C739FF7D}"/>
                </a:ext>
              </a:extLst>
            </p:cNvPr>
            <p:cNvGrpSpPr/>
            <p:nvPr/>
          </p:nvGrpSpPr>
          <p:grpSpPr>
            <a:xfrm>
              <a:off x="505297" y="975898"/>
              <a:ext cx="197981" cy="185477"/>
              <a:chOff x="352959" y="975898"/>
              <a:chExt cx="197981" cy="185477"/>
            </a:xfrm>
          </p:grpSpPr>
          <p:sp>
            <p:nvSpPr>
              <p:cNvPr id="1043" name="Google Shape;1499;p40">
                <a:extLst>
                  <a:ext uri="{FF2B5EF4-FFF2-40B4-BE49-F238E27FC236}">
                    <a16:creationId xmlns:a16="http://schemas.microsoft.com/office/drawing/2014/main" id="{05CD12D7-50B1-0129-796F-4E1DEE824123}"/>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4" name="Google Shape;1500;p40">
                <a:extLst>
                  <a:ext uri="{FF2B5EF4-FFF2-40B4-BE49-F238E27FC236}">
                    <a16:creationId xmlns:a16="http://schemas.microsoft.com/office/drawing/2014/main" id="{18449310-5556-C83F-3F47-AE4BCCE1C425}"/>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38" name="Google Shape;1501;p40">
              <a:extLst>
                <a:ext uri="{FF2B5EF4-FFF2-40B4-BE49-F238E27FC236}">
                  <a16:creationId xmlns:a16="http://schemas.microsoft.com/office/drawing/2014/main" id="{6C114A66-3EDD-1343-83DE-8FE4CDB367D8}"/>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1039" name="Google Shape;1502;p40">
              <a:extLst>
                <a:ext uri="{FF2B5EF4-FFF2-40B4-BE49-F238E27FC236}">
                  <a16:creationId xmlns:a16="http://schemas.microsoft.com/office/drawing/2014/main" id="{2BFA42C3-3658-6875-06FA-FA62DC260785}"/>
                </a:ext>
              </a:extLst>
            </p:cNvPr>
            <p:cNvGrpSpPr/>
            <p:nvPr/>
          </p:nvGrpSpPr>
          <p:grpSpPr>
            <a:xfrm>
              <a:off x="391183" y="1161314"/>
              <a:ext cx="160756" cy="140616"/>
              <a:chOff x="391183" y="1161314"/>
              <a:chExt cx="160756" cy="140616"/>
            </a:xfrm>
          </p:grpSpPr>
          <p:sp>
            <p:nvSpPr>
              <p:cNvPr id="1041" name="Google Shape;1503;p40">
                <a:extLst>
                  <a:ext uri="{FF2B5EF4-FFF2-40B4-BE49-F238E27FC236}">
                    <a16:creationId xmlns:a16="http://schemas.microsoft.com/office/drawing/2014/main" id="{DAE36229-F92D-E750-5FF4-143E3570FAE1}"/>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2" name="Google Shape;1504;p40">
                <a:extLst>
                  <a:ext uri="{FF2B5EF4-FFF2-40B4-BE49-F238E27FC236}">
                    <a16:creationId xmlns:a16="http://schemas.microsoft.com/office/drawing/2014/main" id="{A3E00E56-EC3F-4F50-2728-ACBCA6F7BB36}"/>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40" name="Google Shape;1505;p40">
              <a:extLst>
                <a:ext uri="{FF2B5EF4-FFF2-40B4-BE49-F238E27FC236}">
                  <a16:creationId xmlns:a16="http://schemas.microsoft.com/office/drawing/2014/main" id="{767DED43-6FE0-1864-374D-46ED0246AB7F}"/>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970" name="Google Shape;137;p16">
            <a:extLst>
              <a:ext uri="{FF2B5EF4-FFF2-40B4-BE49-F238E27FC236}">
                <a16:creationId xmlns:a16="http://schemas.microsoft.com/office/drawing/2014/main" id="{F049F0D3-6F09-8DA2-2804-30F0E8F931CB}"/>
              </a:ext>
            </a:extLst>
          </p:cNvPr>
          <p:cNvSpPr txBox="1"/>
          <p:nvPr/>
        </p:nvSpPr>
        <p:spPr>
          <a:xfrm>
            <a:off x="2029755" y="1472653"/>
            <a:ext cx="3977265" cy="456600"/>
          </a:xfrm>
          <a:prstGeom prst="rect">
            <a:avLst/>
          </a:prstGeom>
          <a:noFill/>
          <a:ln>
            <a:noFill/>
          </a:ln>
        </p:spPr>
        <p:txBody>
          <a:bodyPr spcFirstLastPara="1" wrap="square" lIns="91425" tIns="91425" rIns="91425" bIns="91425" anchor="b" anchorCtr="0">
            <a:noAutofit/>
          </a:bodyPr>
          <a:lstStyle/>
          <a:p>
            <a:pPr algn="just"/>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Chọn truyện ngụ ng</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 m</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à</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m</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ì</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nh yêu thích. Ví dụ truyện: </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Thầy b</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 xem voi</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VnTime"/>
              <a:ea typeface="Times New Roman" panose="02020603050405020304" pitchFamily="18" charset="0"/>
              <a:cs typeface="Times New Roman" panose="02020603050405020304" pitchFamily="18" charset="0"/>
            </a:endParaRPr>
          </a:p>
        </p:txBody>
      </p:sp>
      <p:grpSp>
        <p:nvGrpSpPr>
          <p:cNvPr id="972" name="Google Shape;139;p16">
            <a:extLst>
              <a:ext uri="{FF2B5EF4-FFF2-40B4-BE49-F238E27FC236}">
                <a16:creationId xmlns:a16="http://schemas.microsoft.com/office/drawing/2014/main" id="{53090172-AE76-6FEA-2B47-C1FA90C46C40}"/>
              </a:ext>
            </a:extLst>
          </p:cNvPr>
          <p:cNvGrpSpPr/>
          <p:nvPr/>
        </p:nvGrpSpPr>
        <p:grpSpPr>
          <a:xfrm>
            <a:off x="1278542" y="1516169"/>
            <a:ext cx="4073100" cy="719700"/>
            <a:chOff x="4212225" y="1311200"/>
            <a:chExt cx="4073100" cy="719700"/>
          </a:xfrm>
        </p:grpSpPr>
        <p:sp>
          <p:nvSpPr>
            <p:cNvPr id="973" name="Google Shape;140;p16">
              <a:extLst>
                <a:ext uri="{FF2B5EF4-FFF2-40B4-BE49-F238E27FC236}">
                  <a16:creationId xmlns:a16="http://schemas.microsoft.com/office/drawing/2014/main" id="{320742A3-B46E-77CD-7BCF-634A172A9415}"/>
                </a:ext>
              </a:extLst>
            </p:cNvPr>
            <p:cNvSpPr/>
            <p:nvPr/>
          </p:nvSpPr>
          <p:spPr>
            <a:xfrm>
              <a:off x="4212225" y="1311200"/>
              <a:ext cx="719700" cy="719700"/>
            </a:xfrm>
            <a:prstGeom prst="roundRect">
              <a:avLst>
                <a:gd name="adj" fmla="val 16667"/>
              </a:avLst>
            </a:prstGeom>
            <a:solidFill>
              <a:srgbClr val="5F0F4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01</a:t>
              </a:r>
              <a:endParaRPr kumimoji="0"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cxnSp>
          <p:nvCxnSpPr>
            <p:cNvPr id="974" name="Google Shape;141;p16">
              <a:extLst>
                <a:ext uri="{FF2B5EF4-FFF2-40B4-BE49-F238E27FC236}">
                  <a16:creationId xmlns:a16="http://schemas.microsoft.com/office/drawing/2014/main" id="{3BD93456-EFA7-EDC2-C6EF-6CFF379C4BBE}"/>
                </a:ext>
              </a:extLst>
            </p:cNvPr>
            <p:cNvCxnSpPr>
              <a:stCxn id="973" idx="3"/>
            </p:cNvCxnSpPr>
            <p:nvPr/>
          </p:nvCxnSpPr>
          <p:spPr>
            <a:xfrm>
              <a:off x="4931925" y="1671050"/>
              <a:ext cx="3353400" cy="0"/>
            </a:xfrm>
            <a:prstGeom prst="straightConnector1">
              <a:avLst/>
            </a:prstGeom>
            <a:noFill/>
            <a:ln w="19050" cap="flat" cmpd="sng">
              <a:solidFill>
                <a:srgbClr val="5F0F40"/>
              </a:solidFill>
              <a:prstDash val="solid"/>
              <a:round/>
              <a:headEnd type="none" w="med" len="med"/>
              <a:tailEnd type="none" w="med" len="med"/>
            </a:ln>
          </p:spPr>
        </p:cxnSp>
      </p:grpSp>
      <p:sp>
        <p:nvSpPr>
          <p:cNvPr id="976" name="Google Shape;143;p16">
            <a:extLst>
              <a:ext uri="{FF2B5EF4-FFF2-40B4-BE49-F238E27FC236}">
                <a16:creationId xmlns:a16="http://schemas.microsoft.com/office/drawing/2014/main" id="{2FBC394B-8628-6EB3-2DCD-1761EC54A053}"/>
              </a:ext>
            </a:extLst>
          </p:cNvPr>
          <p:cNvSpPr txBox="1"/>
          <p:nvPr/>
        </p:nvSpPr>
        <p:spPr>
          <a:xfrm>
            <a:off x="2150592" y="2328746"/>
            <a:ext cx="3196800" cy="456600"/>
          </a:xfrm>
          <a:prstGeom prst="rect">
            <a:avLst/>
          </a:prstGeom>
          <a:noFill/>
          <a:ln>
            <a:noFill/>
          </a:ln>
        </p:spPr>
        <p:txBody>
          <a:bodyPr spcFirstLastPara="1" wrap="square" lIns="91425" tIns="91425" rIns="91425" bIns="91425" anchor="b" anchorCtr="0">
            <a:noAutofit/>
          </a:bodyPr>
          <a:lstStyle/>
          <a:p>
            <a:pPr algn="just"/>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Nắm </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ược cốt truyện, t</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 lược nội dung. </a:t>
            </a:r>
            <a:endParaRPr lang="en-US" sz="1800">
              <a:effectLst/>
              <a:latin typeface=".VnTime"/>
              <a:ea typeface="Times New Roman" panose="02020603050405020304" pitchFamily="18" charset="0"/>
              <a:cs typeface="Times New Roman" panose="02020603050405020304" pitchFamily="18" charset="0"/>
            </a:endParaRPr>
          </a:p>
        </p:txBody>
      </p:sp>
      <p:grpSp>
        <p:nvGrpSpPr>
          <p:cNvPr id="978" name="Google Shape;145;p16">
            <a:extLst>
              <a:ext uri="{FF2B5EF4-FFF2-40B4-BE49-F238E27FC236}">
                <a16:creationId xmlns:a16="http://schemas.microsoft.com/office/drawing/2014/main" id="{211D6C0B-9BA1-4D4C-A699-7B92B5E34D78}"/>
              </a:ext>
            </a:extLst>
          </p:cNvPr>
          <p:cNvGrpSpPr/>
          <p:nvPr/>
        </p:nvGrpSpPr>
        <p:grpSpPr>
          <a:xfrm>
            <a:off x="1278542" y="2372669"/>
            <a:ext cx="4073100" cy="719700"/>
            <a:chOff x="4212225" y="2167700"/>
            <a:chExt cx="4073100" cy="719700"/>
          </a:xfrm>
        </p:grpSpPr>
        <p:sp>
          <p:nvSpPr>
            <p:cNvPr id="979" name="Google Shape;146;p16">
              <a:extLst>
                <a:ext uri="{FF2B5EF4-FFF2-40B4-BE49-F238E27FC236}">
                  <a16:creationId xmlns:a16="http://schemas.microsoft.com/office/drawing/2014/main" id="{82AE276A-4F36-245F-39ED-54069E61FD88}"/>
                </a:ext>
              </a:extLst>
            </p:cNvPr>
            <p:cNvSpPr/>
            <p:nvPr/>
          </p:nvSpPr>
          <p:spPr>
            <a:xfrm>
              <a:off x="4212225" y="2167700"/>
              <a:ext cx="719700" cy="719700"/>
            </a:xfrm>
            <a:prstGeom prst="roundRect">
              <a:avLst>
                <a:gd name="adj" fmla="val 16667"/>
              </a:avLst>
            </a:prstGeom>
            <a:solidFill>
              <a:srgbClr val="9A031E"/>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02</a:t>
              </a:r>
              <a:endParaRPr kumimoji="0"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cxnSp>
          <p:nvCxnSpPr>
            <p:cNvPr id="980" name="Google Shape;147;p16">
              <a:extLst>
                <a:ext uri="{FF2B5EF4-FFF2-40B4-BE49-F238E27FC236}">
                  <a16:creationId xmlns:a16="http://schemas.microsoft.com/office/drawing/2014/main" id="{83078D2D-03F9-7EAF-355B-344C5E355932}"/>
                </a:ext>
              </a:extLst>
            </p:cNvPr>
            <p:cNvCxnSpPr>
              <a:stCxn id="979" idx="3"/>
            </p:cNvCxnSpPr>
            <p:nvPr/>
          </p:nvCxnSpPr>
          <p:spPr>
            <a:xfrm>
              <a:off x="4931925" y="2527550"/>
              <a:ext cx="3353400" cy="0"/>
            </a:xfrm>
            <a:prstGeom prst="straightConnector1">
              <a:avLst/>
            </a:prstGeom>
            <a:noFill/>
            <a:ln w="19050" cap="flat" cmpd="sng">
              <a:solidFill>
                <a:srgbClr val="9A031E"/>
              </a:solidFill>
              <a:prstDash val="solid"/>
              <a:round/>
              <a:headEnd type="none" w="med" len="med"/>
              <a:tailEnd type="none" w="med" len="med"/>
            </a:ln>
          </p:spPr>
        </p:cxnSp>
      </p:grpSp>
      <p:sp>
        <p:nvSpPr>
          <p:cNvPr id="982" name="Google Shape;149;p16">
            <a:extLst>
              <a:ext uri="{FF2B5EF4-FFF2-40B4-BE49-F238E27FC236}">
                <a16:creationId xmlns:a16="http://schemas.microsoft.com/office/drawing/2014/main" id="{FBB56892-D493-CE50-004C-DC831ECA87C3}"/>
              </a:ext>
            </a:extLst>
          </p:cNvPr>
          <p:cNvSpPr txBox="1"/>
          <p:nvPr/>
        </p:nvSpPr>
        <p:spPr>
          <a:xfrm>
            <a:off x="2150592" y="3185246"/>
            <a:ext cx="3196800" cy="456600"/>
          </a:xfrm>
          <a:prstGeom prst="rect">
            <a:avLst/>
          </a:prstGeom>
          <a:noFill/>
          <a:ln>
            <a:noFill/>
          </a:ln>
        </p:spPr>
        <p:txBody>
          <a:bodyPr spcFirstLastPara="1" wrap="square" lIns="91425" tIns="91425" rIns="91425" bIns="91425" anchor="b" anchorCtr="0">
            <a:noAutofit/>
          </a:bodyPr>
          <a:lstStyle/>
          <a:p>
            <a:r>
              <a:rPr lang="en-US" sz="1800">
                <a:effectLst/>
                <a:latin typeface="Times New Roman" panose="02020603050405020304" pitchFamily="18" charset="0"/>
                <a:ea typeface="Times New Roman" panose="02020603050405020304" pitchFamily="18" charset="0"/>
              </a:rPr>
              <a:t>Lưu </a:t>
            </a:r>
            <a:r>
              <a:rPr lang="en-US" sz="1800">
                <a:effectLst/>
                <a:latin typeface="Times New Roman" panose="02020603050405020304" pitchFamily="18" charset="0"/>
                <a:ea typeface="Microsoft YaHei" panose="020B0503020204020204" pitchFamily="34" charset="-122"/>
              </a:rPr>
              <a:t>ý</a:t>
            </a:r>
            <a:r>
              <a:rPr lang="en-US" sz="1800">
                <a:effectLst/>
                <a:latin typeface="Times New Roman" panose="02020603050405020304" pitchFamily="18" charset="0"/>
                <a:ea typeface="Times New Roman" panose="02020603050405020304" pitchFamily="18" charset="0"/>
              </a:rPr>
              <a:t> những chi tiết h</a:t>
            </a:r>
            <a:r>
              <a:rPr lang="en-US" sz="1800">
                <a:effectLst/>
                <a:latin typeface="Times New Roman" panose="02020603050405020304" pitchFamily="18" charset="0"/>
                <a:ea typeface="Microsoft YaHei" panose="020B0503020204020204" pitchFamily="34" charset="-122"/>
              </a:rPr>
              <a:t>ì</a:t>
            </a:r>
            <a:r>
              <a:rPr lang="en-US" sz="1800">
                <a:effectLst/>
                <a:latin typeface="Times New Roman" panose="02020603050405020304" pitchFamily="18" charset="0"/>
                <a:ea typeface="Times New Roman" panose="02020603050405020304" pitchFamily="18" charset="0"/>
              </a:rPr>
              <a:t>nh ảnh </a:t>
            </a:r>
            <a:r>
              <a:rPr lang="en-US" sz="1800">
                <a:effectLst/>
                <a:latin typeface="Times New Roman" panose="02020603050405020304" pitchFamily="18" charset="0"/>
                <a:ea typeface="Microsoft YaHei" panose="020B0503020204020204" pitchFamily="34" charset="-122"/>
              </a:rPr>
              <a:t>đ</a:t>
            </a:r>
            <a:r>
              <a:rPr lang="en-US" sz="1800">
                <a:effectLst/>
                <a:latin typeface="Times New Roman" panose="02020603050405020304" pitchFamily="18" charset="0"/>
                <a:ea typeface="Times New Roman" panose="02020603050405020304" pitchFamily="18" charset="0"/>
              </a:rPr>
              <a:t>ặc sắc</a:t>
            </a:r>
            <a:endParaRPr lang="en-US" sz="2000">
              <a:solidFill>
                <a:srgbClr val="E36414"/>
              </a:solidFill>
              <a:latin typeface="Fira Sans Extra Condensed Medium"/>
              <a:ea typeface="Fira Sans Extra Condensed Medium"/>
              <a:cs typeface="Fira Sans Extra Condensed Medium"/>
              <a:sym typeface="Fira Sans Extra Condensed Medium"/>
            </a:endParaRPr>
          </a:p>
        </p:txBody>
      </p:sp>
      <p:grpSp>
        <p:nvGrpSpPr>
          <p:cNvPr id="984" name="Google Shape;151;p16">
            <a:extLst>
              <a:ext uri="{FF2B5EF4-FFF2-40B4-BE49-F238E27FC236}">
                <a16:creationId xmlns:a16="http://schemas.microsoft.com/office/drawing/2014/main" id="{E953249C-7594-D5EA-992B-ED3F355E8AF3}"/>
              </a:ext>
            </a:extLst>
          </p:cNvPr>
          <p:cNvGrpSpPr/>
          <p:nvPr/>
        </p:nvGrpSpPr>
        <p:grpSpPr>
          <a:xfrm>
            <a:off x="1278542" y="3229169"/>
            <a:ext cx="4073100" cy="719700"/>
            <a:chOff x="4212225" y="3024200"/>
            <a:chExt cx="4073100" cy="719700"/>
          </a:xfrm>
        </p:grpSpPr>
        <p:sp>
          <p:nvSpPr>
            <p:cNvPr id="985" name="Google Shape;152;p16">
              <a:extLst>
                <a:ext uri="{FF2B5EF4-FFF2-40B4-BE49-F238E27FC236}">
                  <a16:creationId xmlns:a16="http://schemas.microsoft.com/office/drawing/2014/main" id="{3A2B4C1E-4064-9EE9-CFC0-94228E56BEEF}"/>
                </a:ext>
              </a:extLst>
            </p:cNvPr>
            <p:cNvSpPr/>
            <p:nvPr/>
          </p:nvSpPr>
          <p:spPr>
            <a:xfrm>
              <a:off x="4212225" y="3024200"/>
              <a:ext cx="719700" cy="719700"/>
            </a:xfrm>
            <a:prstGeom prst="roundRect">
              <a:avLst>
                <a:gd name="adj" fmla="val 16667"/>
              </a:avLst>
            </a:prstGeom>
            <a:solidFill>
              <a:srgbClr val="E3641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03</a:t>
              </a:r>
              <a:endParaRPr kumimoji="0"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cxnSp>
          <p:nvCxnSpPr>
            <p:cNvPr id="986" name="Google Shape;153;p16">
              <a:extLst>
                <a:ext uri="{FF2B5EF4-FFF2-40B4-BE49-F238E27FC236}">
                  <a16:creationId xmlns:a16="http://schemas.microsoft.com/office/drawing/2014/main" id="{5B15B27B-442C-BB19-211E-CE2CAE1A60BA}"/>
                </a:ext>
              </a:extLst>
            </p:cNvPr>
            <p:cNvCxnSpPr>
              <a:stCxn id="985" idx="3"/>
            </p:cNvCxnSpPr>
            <p:nvPr/>
          </p:nvCxnSpPr>
          <p:spPr>
            <a:xfrm>
              <a:off x="4931925" y="3384050"/>
              <a:ext cx="3353400" cy="0"/>
            </a:xfrm>
            <a:prstGeom prst="straightConnector1">
              <a:avLst/>
            </a:prstGeom>
            <a:noFill/>
            <a:ln w="19050" cap="flat" cmpd="sng">
              <a:solidFill>
                <a:srgbClr val="E36414"/>
              </a:solidFill>
              <a:prstDash val="solid"/>
              <a:round/>
              <a:headEnd type="none" w="med" len="med"/>
              <a:tailEnd type="none" w="med" len="med"/>
            </a:ln>
          </p:spPr>
        </p:cxnSp>
      </p:grpSp>
      <p:sp>
        <p:nvSpPr>
          <p:cNvPr id="988" name="Google Shape;155;p16">
            <a:extLst>
              <a:ext uri="{FF2B5EF4-FFF2-40B4-BE49-F238E27FC236}">
                <a16:creationId xmlns:a16="http://schemas.microsoft.com/office/drawing/2014/main" id="{D5DA7970-E34D-F3F4-AAEF-0B6C2C960586}"/>
              </a:ext>
            </a:extLst>
          </p:cNvPr>
          <p:cNvSpPr txBox="1"/>
          <p:nvPr/>
        </p:nvSpPr>
        <p:spPr>
          <a:xfrm>
            <a:off x="2150592" y="4041746"/>
            <a:ext cx="3196800" cy="456600"/>
          </a:xfrm>
          <a:prstGeom prst="rect">
            <a:avLst/>
          </a:prstGeom>
          <a:noFill/>
          <a:ln>
            <a:noFill/>
          </a:ln>
        </p:spPr>
        <p:txBody>
          <a:bodyPr spcFirstLastPara="1" wrap="square" lIns="91425" tIns="91425" rIns="91425" bIns="91425" anchor="b" anchorCtr="0">
            <a:noAutofit/>
          </a:bodyPr>
          <a:lstStyle/>
          <a:p>
            <a:pPr algn="just"/>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Có thể s</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ng tạo th</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ê</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 những c</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ch diễn </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ạt th</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ú</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vị hơn. </a:t>
            </a:r>
            <a:endParaRPr lang="en-US" sz="1800">
              <a:effectLst/>
              <a:latin typeface=".VnTime"/>
              <a:ea typeface="Times New Roman" panose="02020603050405020304" pitchFamily="18" charset="0"/>
              <a:cs typeface="Times New Roman" panose="02020603050405020304" pitchFamily="18" charset="0"/>
            </a:endParaRPr>
          </a:p>
        </p:txBody>
      </p:sp>
      <p:grpSp>
        <p:nvGrpSpPr>
          <p:cNvPr id="990" name="Google Shape;157;p16">
            <a:extLst>
              <a:ext uri="{FF2B5EF4-FFF2-40B4-BE49-F238E27FC236}">
                <a16:creationId xmlns:a16="http://schemas.microsoft.com/office/drawing/2014/main" id="{C9CC8150-2137-8937-7AF7-82C8709524B8}"/>
              </a:ext>
            </a:extLst>
          </p:cNvPr>
          <p:cNvGrpSpPr/>
          <p:nvPr/>
        </p:nvGrpSpPr>
        <p:grpSpPr>
          <a:xfrm>
            <a:off x="1278542" y="4085669"/>
            <a:ext cx="4073100" cy="719700"/>
            <a:chOff x="4212225" y="3880700"/>
            <a:chExt cx="4073100" cy="719700"/>
          </a:xfrm>
        </p:grpSpPr>
        <p:sp>
          <p:nvSpPr>
            <p:cNvPr id="991" name="Google Shape;158;p16">
              <a:extLst>
                <a:ext uri="{FF2B5EF4-FFF2-40B4-BE49-F238E27FC236}">
                  <a16:creationId xmlns:a16="http://schemas.microsoft.com/office/drawing/2014/main" id="{A93346E1-585B-6EB4-4E15-2BD915CDE431}"/>
                </a:ext>
              </a:extLst>
            </p:cNvPr>
            <p:cNvSpPr/>
            <p:nvPr/>
          </p:nvSpPr>
          <p:spPr>
            <a:xfrm>
              <a:off x="4212225" y="3880700"/>
              <a:ext cx="719700" cy="719700"/>
            </a:xfrm>
            <a:prstGeom prst="roundRect">
              <a:avLst>
                <a:gd name="adj" fmla="val 16667"/>
              </a:avLst>
            </a:prstGeom>
            <a:solidFill>
              <a:srgbClr val="27C2A4"/>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04</a:t>
              </a:r>
              <a:endParaRPr kumimoji="0" sz="3000" b="0" i="0" u="none" strike="noStrike" kern="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endParaRPr>
            </a:p>
          </p:txBody>
        </p:sp>
        <p:cxnSp>
          <p:nvCxnSpPr>
            <p:cNvPr id="992" name="Google Shape;159;p16">
              <a:extLst>
                <a:ext uri="{FF2B5EF4-FFF2-40B4-BE49-F238E27FC236}">
                  <a16:creationId xmlns:a16="http://schemas.microsoft.com/office/drawing/2014/main" id="{937E9BF4-4615-1E80-052F-0E474A813D97}"/>
                </a:ext>
              </a:extLst>
            </p:cNvPr>
            <p:cNvCxnSpPr>
              <a:stCxn id="991" idx="3"/>
            </p:cNvCxnSpPr>
            <p:nvPr/>
          </p:nvCxnSpPr>
          <p:spPr>
            <a:xfrm>
              <a:off x="4931925" y="4240550"/>
              <a:ext cx="3353400" cy="0"/>
            </a:xfrm>
            <a:prstGeom prst="straightConnector1">
              <a:avLst/>
            </a:prstGeom>
            <a:noFill/>
            <a:ln w="19050" cap="flat" cmpd="sng">
              <a:solidFill>
                <a:srgbClr val="27C2A4"/>
              </a:solidFill>
              <a:prstDash val="solid"/>
              <a:round/>
              <a:headEnd type="none" w="med" len="med"/>
              <a:tailEnd type="none" w="med" len="med"/>
            </a:ln>
          </p:spPr>
        </p:cxnSp>
      </p:grpSp>
    </p:spTree>
    <p:extLst>
      <p:ext uri="{BB962C8B-B14F-4D97-AF65-F5344CB8AC3E}">
        <p14:creationId xmlns:p14="http://schemas.microsoft.com/office/powerpoint/2010/main" val="1862109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additive="base">
                                        <p:cTn id="7" dur="500" fill="hold"/>
                                        <p:tgtEl>
                                          <p:spTgt spid="1025"/>
                                        </p:tgtEl>
                                        <p:attrNameLst>
                                          <p:attrName>ppt_x</p:attrName>
                                        </p:attrNameLst>
                                      </p:cBhvr>
                                      <p:tavLst>
                                        <p:tav tm="0">
                                          <p:val>
                                            <p:strVal val="#ppt_x"/>
                                          </p:val>
                                        </p:tav>
                                        <p:tav tm="100000">
                                          <p:val>
                                            <p:strVal val="#ppt_x"/>
                                          </p:val>
                                        </p:tav>
                                      </p:tavLst>
                                    </p:anim>
                                    <p:anim calcmode="lin" valueType="num">
                                      <p:cBhvr additive="base">
                                        <p:cTn id="8" dur="500" fill="hold"/>
                                        <p:tgtEl>
                                          <p:spTgt spid="10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9"/>
                                        </p:tgtEl>
                                        <p:attrNameLst>
                                          <p:attrName>style.visibility</p:attrName>
                                        </p:attrNameLst>
                                      </p:cBhvr>
                                      <p:to>
                                        <p:strVal val="visible"/>
                                      </p:to>
                                    </p:set>
                                    <p:anim calcmode="lin" valueType="num">
                                      <p:cBhvr additive="base">
                                        <p:cTn id="17" dur="500" fill="hold"/>
                                        <p:tgtEl>
                                          <p:spTgt spid="929"/>
                                        </p:tgtEl>
                                        <p:attrNameLst>
                                          <p:attrName>ppt_x</p:attrName>
                                        </p:attrNameLst>
                                      </p:cBhvr>
                                      <p:tavLst>
                                        <p:tav tm="0">
                                          <p:val>
                                            <p:strVal val="#ppt_x"/>
                                          </p:val>
                                        </p:tav>
                                        <p:tav tm="100000">
                                          <p:val>
                                            <p:strVal val="#ppt_x"/>
                                          </p:val>
                                        </p:tav>
                                      </p:tavLst>
                                    </p:anim>
                                    <p:anim calcmode="lin" valueType="num">
                                      <p:cBhvr additive="base">
                                        <p:cTn id="18" dur="500" fill="hold"/>
                                        <p:tgtEl>
                                          <p:spTgt spid="9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70"/>
                                        </p:tgtEl>
                                        <p:attrNameLst>
                                          <p:attrName>style.visibility</p:attrName>
                                        </p:attrNameLst>
                                      </p:cBhvr>
                                      <p:to>
                                        <p:strVal val="visible"/>
                                      </p:to>
                                    </p:set>
                                    <p:animEffect transition="in" filter="barn(inVertical)">
                                      <p:cBhvr>
                                        <p:cTn id="29" dur="500"/>
                                        <p:tgtEl>
                                          <p:spTgt spid="970"/>
                                        </p:tgtEl>
                                      </p:cBhvr>
                                    </p:animEffect>
                                  </p:childTnLst>
                                </p:cTn>
                              </p:par>
                              <p:par>
                                <p:cTn id="30" presetID="16" presetClass="entr" presetSubtype="21" fill="hold" nodeType="withEffect">
                                  <p:stCondLst>
                                    <p:cond delay="0"/>
                                  </p:stCondLst>
                                  <p:childTnLst>
                                    <p:set>
                                      <p:cBhvr>
                                        <p:cTn id="31" dur="1" fill="hold">
                                          <p:stCondLst>
                                            <p:cond delay="0"/>
                                          </p:stCondLst>
                                        </p:cTn>
                                        <p:tgtEl>
                                          <p:spTgt spid="972"/>
                                        </p:tgtEl>
                                        <p:attrNameLst>
                                          <p:attrName>style.visibility</p:attrName>
                                        </p:attrNameLst>
                                      </p:cBhvr>
                                      <p:to>
                                        <p:strVal val="visible"/>
                                      </p:to>
                                    </p:set>
                                    <p:animEffect transition="in" filter="barn(inVertical)">
                                      <p:cBhvr>
                                        <p:cTn id="32" dur="500"/>
                                        <p:tgtEl>
                                          <p:spTgt spid="97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76"/>
                                        </p:tgtEl>
                                        <p:attrNameLst>
                                          <p:attrName>style.visibility</p:attrName>
                                        </p:attrNameLst>
                                      </p:cBhvr>
                                      <p:to>
                                        <p:strVal val="visible"/>
                                      </p:to>
                                    </p:set>
                                    <p:animEffect transition="in" filter="barn(inVertical)">
                                      <p:cBhvr>
                                        <p:cTn id="37" dur="500"/>
                                        <p:tgtEl>
                                          <p:spTgt spid="976"/>
                                        </p:tgtEl>
                                      </p:cBhvr>
                                    </p:animEffect>
                                  </p:childTnLst>
                                </p:cTn>
                              </p:par>
                              <p:par>
                                <p:cTn id="38" presetID="16" presetClass="entr" presetSubtype="21" fill="hold" nodeType="withEffect">
                                  <p:stCondLst>
                                    <p:cond delay="0"/>
                                  </p:stCondLst>
                                  <p:childTnLst>
                                    <p:set>
                                      <p:cBhvr>
                                        <p:cTn id="39" dur="1" fill="hold">
                                          <p:stCondLst>
                                            <p:cond delay="0"/>
                                          </p:stCondLst>
                                        </p:cTn>
                                        <p:tgtEl>
                                          <p:spTgt spid="978"/>
                                        </p:tgtEl>
                                        <p:attrNameLst>
                                          <p:attrName>style.visibility</p:attrName>
                                        </p:attrNameLst>
                                      </p:cBhvr>
                                      <p:to>
                                        <p:strVal val="visible"/>
                                      </p:to>
                                    </p:set>
                                    <p:animEffect transition="in" filter="barn(inVertical)">
                                      <p:cBhvr>
                                        <p:cTn id="40" dur="500"/>
                                        <p:tgtEl>
                                          <p:spTgt spid="97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82"/>
                                        </p:tgtEl>
                                        <p:attrNameLst>
                                          <p:attrName>style.visibility</p:attrName>
                                        </p:attrNameLst>
                                      </p:cBhvr>
                                      <p:to>
                                        <p:strVal val="visible"/>
                                      </p:to>
                                    </p:set>
                                    <p:animEffect transition="in" filter="barn(inVertical)">
                                      <p:cBhvr>
                                        <p:cTn id="45" dur="500"/>
                                        <p:tgtEl>
                                          <p:spTgt spid="982"/>
                                        </p:tgtEl>
                                      </p:cBhvr>
                                    </p:animEffect>
                                  </p:childTnLst>
                                </p:cTn>
                              </p:par>
                              <p:par>
                                <p:cTn id="46" presetID="16" presetClass="entr" presetSubtype="21" fill="hold" nodeType="withEffect">
                                  <p:stCondLst>
                                    <p:cond delay="0"/>
                                  </p:stCondLst>
                                  <p:childTnLst>
                                    <p:set>
                                      <p:cBhvr>
                                        <p:cTn id="47" dur="1" fill="hold">
                                          <p:stCondLst>
                                            <p:cond delay="0"/>
                                          </p:stCondLst>
                                        </p:cTn>
                                        <p:tgtEl>
                                          <p:spTgt spid="984"/>
                                        </p:tgtEl>
                                        <p:attrNameLst>
                                          <p:attrName>style.visibility</p:attrName>
                                        </p:attrNameLst>
                                      </p:cBhvr>
                                      <p:to>
                                        <p:strVal val="visible"/>
                                      </p:to>
                                    </p:set>
                                    <p:animEffect transition="in" filter="barn(inVertical)">
                                      <p:cBhvr>
                                        <p:cTn id="48" dur="500"/>
                                        <p:tgtEl>
                                          <p:spTgt spid="98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990"/>
                                        </p:tgtEl>
                                        <p:attrNameLst>
                                          <p:attrName>style.visibility</p:attrName>
                                        </p:attrNameLst>
                                      </p:cBhvr>
                                      <p:to>
                                        <p:strVal val="visible"/>
                                      </p:to>
                                    </p:set>
                                    <p:animEffect transition="in" filter="barn(inVertical)">
                                      <p:cBhvr>
                                        <p:cTn id="53" dur="500"/>
                                        <p:tgtEl>
                                          <p:spTgt spid="99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988"/>
                                        </p:tgtEl>
                                        <p:attrNameLst>
                                          <p:attrName>style.visibility</p:attrName>
                                        </p:attrNameLst>
                                      </p:cBhvr>
                                      <p:to>
                                        <p:strVal val="visible"/>
                                      </p:to>
                                    </p:set>
                                    <p:animEffect transition="in" filter="barn(inVertical)">
                                      <p:cBhvr>
                                        <p:cTn id="56" dur="500"/>
                                        <p:tgtEl>
                                          <p:spTgt spid="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 grpId="0" animBg="1"/>
      <p:bldP spid="970" grpId="0"/>
      <p:bldP spid="976" grpId="0"/>
      <p:bldP spid="982" grpId="0"/>
      <p:bldP spid="98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9" name="Google Shape;529;p37"/>
          <p:cNvSpPr/>
          <p:nvPr/>
        </p:nvSpPr>
        <p:spPr>
          <a:xfrm rot="10184736">
            <a:off x="2320343" y="4166927"/>
            <a:ext cx="375271" cy="100685"/>
          </a:xfrm>
          <a:custGeom>
            <a:avLst/>
            <a:gdLst/>
            <a:ahLst/>
            <a:cxnLst/>
            <a:rect l="l" t="t" r="r" b="b"/>
            <a:pathLst>
              <a:path w="10706" h="4105" extrusionOk="0">
                <a:moveTo>
                  <a:pt x="192" y="0"/>
                </a:moveTo>
                <a:cubicBezTo>
                  <a:pt x="96" y="0"/>
                  <a:pt x="0" y="192"/>
                  <a:pt x="192" y="192"/>
                </a:cubicBezTo>
                <a:cubicBezTo>
                  <a:pt x="3600" y="1584"/>
                  <a:pt x="7009" y="2904"/>
                  <a:pt x="10489" y="4104"/>
                </a:cubicBezTo>
                <a:cubicBezTo>
                  <a:pt x="10705" y="4104"/>
                  <a:pt x="10705" y="3888"/>
                  <a:pt x="10609" y="3888"/>
                </a:cubicBezTo>
                <a:cubicBezTo>
                  <a:pt x="7105" y="2688"/>
                  <a:pt x="3600" y="1392"/>
                  <a:pt x="192"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rot="10184736">
            <a:off x="2306373" y="4468610"/>
            <a:ext cx="371801" cy="98993"/>
          </a:xfrm>
          <a:custGeom>
            <a:avLst/>
            <a:gdLst/>
            <a:ahLst/>
            <a:cxnLst/>
            <a:rect l="l" t="t" r="r" b="b"/>
            <a:pathLst>
              <a:path w="10607" h="4036" extrusionOk="0">
                <a:moveTo>
                  <a:pt x="120" y="1"/>
                </a:moveTo>
                <a:cubicBezTo>
                  <a:pt x="0" y="1"/>
                  <a:pt x="0" y="217"/>
                  <a:pt x="120" y="217"/>
                </a:cubicBezTo>
                <a:cubicBezTo>
                  <a:pt x="3505" y="1609"/>
                  <a:pt x="7009" y="2905"/>
                  <a:pt x="10418" y="4009"/>
                </a:cubicBezTo>
                <a:cubicBezTo>
                  <a:pt x="10454" y="4028"/>
                  <a:pt x="10484" y="4035"/>
                  <a:pt x="10507" y="4035"/>
                </a:cubicBezTo>
                <a:cubicBezTo>
                  <a:pt x="10606" y="4035"/>
                  <a:pt x="10591" y="3895"/>
                  <a:pt x="10514" y="3817"/>
                </a:cubicBezTo>
                <a:cubicBezTo>
                  <a:pt x="7009" y="2713"/>
                  <a:pt x="3601" y="1417"/>
                  <a:pt x="120"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 name="Google Shape;1023;p45">
            <a:extLst>
              <a:ext uri="{FF2B5EF4-FFF2-40B4-BE49-F238E27FC236}">
                <a16:creationId xmlns:a16="http://schemas.microsoft.com/office/drawing/2014/main" id="{42251C28-0ACF-D9F2-A4FF-29B4B47D728F}"/>
              </a:ext>
            </a:extLst>
          </p:cNvPr>
          <p:cNvCxnSpPr/>
          <p:nvPr/>
        </p:nvCxnSpPr>
        <p:spPr>
          <a:xfrm>
            <a:off x="3888016" y="946247"/>
            <a:ext cx="1310100" cy="0"/>
          </a:xfrm>
          <a:prstGeom prst="straightConnector1">
            <a:avLst/>
          </a:prstGeom>
          <a:noFill/>
          <a:ln w="38100" cap="flat" cmpd="sng">
            <a:solidFill>
              <a:srgbClr val="ECC664"/>
            </a:solidFill>
            <a:prstDash val="solid"/>
            <a:round/>
            <a:headEnd type="none" w="med" len="med"/>
            <a:tailEnd type="none" w="med" len="med"/>
          </a:ln>
        </p:spPr>
      </p:cxnSp>
      <p:sp>
        <p:nvSpPr>
          <p:cNvPr id="3" name="Title 1023">
            <a:extLst>
              <a:ext uri="{FF2B5EF4-FFF2-40B4-BE49-F238E27FC236}">
                <a16:creationId xmlns:a16="http://schemas.microsoft.com/office/drawing/2014/main" id="{04513CDF-9CCA-257E-55A8-A0AC28B43B43}"/>
              </a:ext>
            </a:extLst>
          </p:cNvPr>
          <p:cNvSpPr txBox="1">
            <a:spLocks/>
          </p:cNvSpPr>
          <p:nvPr/>
        </p:nvSpPr>
        <p:spPr>
          <a:xfrm>
            <a:off x="-1517536" y="665223"/>
            <a:ext cx="7538100" cy="263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1pPr>
            <a:lvl2pPr marR="0" lvl="1"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2pPr>
            <a:lvl3pPr marR="0" lvl="2"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3pPr>
            <a:lvl4pPr marR="0" lvl="3"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4pPr>
            <a:lvl5pPr marR="0" lvl="4"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5pPr>
            <a:lvl6pPr marR="0" lvl="5"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6pPr>
            <a:lvl7pPr marR="0" lvl="6"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7pPr>
            <a:lvl8pPr marR="0" lvl="7"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8pPr>
            <a:lvl9pPr marR="0" lvl="8"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9pPr>
          </a:lstStyle>
          <a:p>
            <a:r>
              <a:rPr lang="en-US" sz="3600">
                <a:latin typeface="Times New Roman" panose="02020603050405020304" pitchFamily="18" charset="0"/>
                <a:cs typeface="Times New Roman" panose="02020603050405020304" pitchFamily="18" charset="0"/>
              </a:rPr>
              <a:t>3. Tập luyện</a:t>
            </a:r>
          </a:p>
        </p:txBody>
      </p:sp>
      <p:sp>
        <p:nvSpPr>
          <p:cNvPr id="8" name="Google Shape;1230;p40">
            <a:extLst>
              <a:ext uri="{FF2B5EF4-FFF2-40B4-BE49-F238E27FC236}">
                <a16:creationId xmlns:a16="http://schemas.microsoft.com/office/drawing/2014/main" id="{9436ED83-0C38-2BC7-1ECB-4AB6E12E8E66}"/>
              </a:ext>
            </a:extLst>
          </p:cNvPr>
          <p:cNvSpPr/>
          <p:nvPr/>
        </p:nvSpPr>
        <p:spPr>
          <a:xfrm>
            <a:off x="438029" y="849137"/>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sp>
      <p:grpSp>
        <p:nvGrpSpPr>
          <p:cNvPr id="9" name="Google Shape;1482;p40">
            <a:extLst>
              <a:ext uri="{FF2B5EF4-FFF2-40B4-BE49-F238E27FC236}">
                <a16:creationId xmlns:a16="http://schemas.microsoft.com/office/drawing/2014/main" id="{22743C1B-4ABE-227D-88C0-D2BA4BCDFC8A}"/>
              </a:ext>
            </a:extLst>
          </p:cNvPr>
          <p:cNvGrpSpPr/>
          <p:nvPr/>
        </p:nvGrpSpPr>
        <p:grpSpPr>
          <a:xfrm>
            <a:off x="1146195" y="545010"/>
            <a:ext cx="499565" cy="373207"/>
            <a:chOff x="371391" y="975898"/>
            <a:chExt cx="499565" cy="373207"/>
          </a:xfrm>
        </p:grpSpPr>
        <p:sp>
          <p:nvSpPr>
            <p:cNvPr id="10" name="Google Shape;1483;p40">
              <a:extLst>
                <a:ext uri="{FF2B5EF4-FFF2-40B4-BE49-F238E27FC236}">
                  <a16:creationId xmlns:a16="http://schemas.microsoft.com/office/drawing/2014/main" id="{E972C556-8AAF-95F2-0CE5-FAD909D86444}"/>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484;p40">
              <a:extLst>
                <a:ext uri="{FF2B5EF4-FFF2-40B4-BE49-F238E27FC236}">
                  <a16:creationId xmlns:a16="http://schemas.microsoft.com/office/drawing/2014/main" id="{0A79C392-A0C2-9C53-CEA2-98A64105ED0A}"/>
                </a:ext>
              </a:extLst>
            </p:cNvPr>
            <p:cNvGrpSpPr/>
            <p:nvPr/>
          </p:nvGrpSpPr>
          <p:grpSpPr>
            <a:xfrm>
              <a:off x="391183" y="1161314"/>
              <a:ext cx="160756" cy="140616"/>
              <a:chOff x="391183" y="1161314"/>
              <a:chExt cx="160756" cy="140616"/>
            </a:xfrm>
          </p:grpSpPr>
          <p:sp>
            <p:nvSpPr>
              <p:cNvPr id="31" name="Google Shape;1485;p40">
                <a:extLst>
                  <a:ext uri="{FF2B5EF4-FFF2-40B4-BE49-F238E27FC236}">
                    <a16:creationId xmlns:a16="http://schemas.microsoft.com/office/drawing/2014/main" id="{2FF89719-96D9-0385-B4D6-FE658A44A6F6}"/>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86;p40">
                <a:extLst>
                  <a:ext uri="{FF2B5EF4-FFF2-40B4-BE49-F238E27FC236}">
                    <a16:creationId xmlns:a16="http://schemas.microsoft.com/office/drawing/2014/main" id="{2048B03B-A179-7215-D839-6D47F3E9A852}"/>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487;p40">
              <a:extLst>
                <a:ext uri="{FF2B5EF4-FFF2-40B4-BE49-F238E27FC236}">
                  <a16:creationId xmlns:a16="http://schemas.microsoft.com/office/drawing/2014/main" id="{80DAC64A-C9E6-C52E-5E71-FA5426D28B50}"/>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88;p40">
              <a:extLst>
                <a:ext uri="{FF2B5EF4-FFF2-40B4-BE49-F238E27FC236}">
                  <a16:creationId xmlns:a16="http://schemas.microsoft.com/office/drawing/2014/main" id="{9FC6060F-B8A9-D1C9-B3F7-D5986B9A1B0F}"/>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89;p40">
              <a:extLst>
                <a:ext uri="{FF2B5EF4-FFF2-40B4-BE49-F238E27FC236}">
                  <a16:creationId xmlns:a16="http://schemas.microsoft.com/office/drawing/2014/main" id="{52DDF830-B24C-07A0-DA5E-52DCE47D7216}"/>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90;p40">
              <a:extLst>
                <a:ext uri="{FF2B5EF4-FFF2-40B4-BE49-F238E27FC236}">
                  <a16:creationId xmlns:a16="http://schemas.microsoft.com/office/drawing/2014/main" id="{0552D673-3504-EC52-3713-93C85C614C78}"/>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491;p40">
              <a:extLst>
                <a:ext uri="{FF2B5EF4-FFF2-40B4-BE49-F238E27FC236}">
                  <a16:creationId xmlns:a16="http://schemas.microsoft.com/office/drawing/2014/main" id="{278B1DEF-AED5-39FA-51F0-A6D935F5AA6A}"/>
                </a:ext>
              </a:extLst>
            </p:cNvPr>
            <p:cNvGrpSpPr/>
            <p:nvPr/>
          </p:nvGrpSpPr>
          <p:grpSpPr>
            <a:xfrm>
              <a:off x="753580" y="1067827"/>
              <a:ext cx="34383" cy="30784"/>
              <a:chOff x="3323588" y="-610525"/>
              <a:chExt cx="56850" cy="50900"/>
            </a:xfrm>
          </p:grpSpPr>
          <p:sp>
            <p:nvSpPr>
              <p:cNvPr id="28" name="Google Shape;1492;p40">
                <a:extLst>
                  <a:ext uri="{FF2B5EF4-FFF2-40B4-BE49-F238E27FC236}">
                    <a16:creationId xmlns:a16="http://schemas.microsoft.com/office/drawing/2014/main" id="{A642636C-8A6D-29C9-2FD6-ADF0F26FD6FF}"/>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93;p40">
                <a:extLst>
                  <a:ext uri="{FF2B5EF4-FFF2-40B4-BE49-F238E27FC236}">
                    <a16:creationId xmlns:a16="http://schemas.microsoft.com/office/drawing/2014/main" id="{AFA844E1-AB1D-7E1A-377C-CA42282D8DED}"/>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94;p40">
                <a:extLst>
                  <a:ext uri="{FF2B5EF4-FFF2-40B4-BE49-F238E27FC236}">
                    <a16:creationId xmlns:a16="http://schemas.microsoft.com/office/drawing/2014/main" id="{1CE00E70-38B9-5ADB-1A04-CDBB0E13E9AC}"/>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495;p40">
              <a:extLst>
                <a:ext uri="{FF2B5EF4-FFF2-40B4-BE49-F238E27FC236}">
                  <a16:creationId xmlns:a16="http://schemas.microsoft.com/office/drawing/2014/main" id="{C1724824-ECE3-3A42-AAC6-F06F4DB482F0}"/>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96;p40">
              <a:extLst>
                <a:ext uri="{FF2B5EF4-FFF2-40B4-BE49-F238E27FC236}">
                  <a16:creationId xmlns:a16="http://schemas.microsoft.com/office/drawing/2014/main" id="{5BB23D0F-217D-9DDF-F736-EA85690928DE}"/>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97;p40">
              <a:extLst>
                <a:ext uri="{FF2B5EF4-FFF2-40B4-BE49-F238E27FC236}">
                  <a16:creationId xmlns:a16="http://schemas.microsoft.com/office/drawing/2014/main" id="{0AE2F1AD-AD26-C42A-615E-EAFF1DA1F40D}"/>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1498;p40">
              <a:extLst>
                <a:ext uri="{FF2B5EF4-FFF2-40B4-BE49-F238E27FC236}">
                  <a16:creationId xmlns:a16="http://schemas.microsoft.com/office/drawing/2014/main" id="{C2E0AE4A-ABAB-C1EA-BD68-AFBF0A9D2188}"/>
                </a:ext>
              </a:extLst>
            </p:cNvPr>
            <p:cNvGrpSpPr/>
            <p:nvPr/>
          </p:nvGrpSpPr>
          <p:grpSpPr>
            <a:xfrm>
              <a:off x="505297" y="975898"/>
              <a:ext cx="197981" cy="185477"/>
              <a:chOff x="352959" y="975898"/>
              <a:chExt cx="197981" cy="185477"/>
            </a:xfrm>
          </p:grpSpPr>
          <p:sp>
            <p:nvSpPr>
              <p:cNvPr id="26" name="Google Shape;1499;p40">
                <a:extLst>
                  <a:ext uri="{FF2B5EF4-FFF2-40B4-BE49-F238E27FC236}">
                    <a16:creationId xmlns:a16="http://schemas.microsoft.com/office/drawing/2014/main" id="{12193EAB-0616-BA19-FA1C-140CB40F6EF1}"/>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00;p40">
                <a:extLst>
                  <a:ext uri="{FF2B5EF4-FFF2-40B4-BE49-F238E27FC236}">
                    <a16:creationId xmlns:a16="http://schemas.microsoft.com/office/drawing/2014/main" id="{0CE5B64C-0138-2A10-89F3-5BE08EFC5117}"/>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501;p40">
              <a:extLst>
                <a:ext uri="{FF2B5EF4-FFF2-40B4-BE49-F238E27FC236}">
                  <a16:creationId xmlns:a16="http://schemas.microsoft.com/office/drawing/2014/main" id="{48CA1680-C670-AD89-1879-DE61A3CA685C}"/>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502;p40">
              <a:extLst>
                <a:ext uri="{FF2B5EF4-FFF2-40B4-BE49-F238E27FC236}">
                  <a16:creationId xmlns:a16="http://schemas.microsoft.com/office/drawing/2014/main" id="{7632998A-5EB2-F22F-7748-15EF1B49BEFD}"/>
                </a:ext>
              </a:extLst>
            </p:cNvPr>
            <p:cNvGrpSpPr/>
            <p:nvPr/>
          </p:nvGrpSpPr>
          <p:grpSpPr>
            <a:xfrm>
              <a:off x="391183" y="1161314"/>
              <a:ext cx="160756" cy="140616"/>
              <a:chOff x="391183" y="1161314"/>
              <a:chExt cx="160756" cy="140616"/>
            </a:xfrm>
          </p:grpSpPr>
          <p:sp>
            <p:nvSpPr>
              <p:cNvPr id="24" name="Google Shape;1503;p40">
                <a:extLst>
                  <a:ext uri="{FF2B5EF4-FFF2-40B4-BE49-F238E27FC236}">
                    <a16:creationId xmlns:a16="http://schemas.microsoft.com/office/drawing/2014/main" id="{7196021B-511D-F4E3-1EEB-2E99F311DA76}"/>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04;p40">
                <a:extLst>
                  <a:ext uri="{FF2B5EF4-FFF2-40B4-BE49-F238E27FC236}">
                    <a16:creationId xmlns:a16="http://schemas.microsoft.com/office/drawing/2014/main" id="{BB8EBC67-DE03-5131-25DB-F4AC0C6271D9}"/>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505;p40">
              <a:extLst>
                <a:ext uri="{FF2B5EF4-FFF2-40B4-BE49-F238E27FC236}">
                  <a16:creationId xmlns:a16="http://schemas.microsoft.com/office/drawing/2014/main" id="{2AD42FA9-5C39-1086-7692-9B84D9A72B0B}"/>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3" name="Google Shape;33;p2">
            <a:extLst>
              <a:ext uri="{FF2B5EF4-FFF2-40B4-BE49-F238E27FC236}">
                <a16:creationId xmlns:a16="http://schemas.microsoft.com/office/drawing/2014/main" id="{7642F1F8-C4C7-FE89-5896-5E6158AD6353}"/>
              </a:ext>
            </a:extLst>
          </p:cNvPr>
          <p:cNvGrpSpPr/>
          <p:nvPr/>
        </p:nvGrpSpPr>
        <p:grpSpPr>
          <a:xfrm>
            <a:off x="7576786" y="1470459"/>
            <a:ext cx="481592" cy="412947"/>
            <a:chOff x="8025400" y="374250"/>
            <a:chExt cx="549125" cy="525575"/>
          </a:xfrm>
        </p:grpSpPr>
        <p:sp>
          <p:nvSpPr>
            <p:cNvPr id="694" name="Google Shape;34;p2">
              <a:extLst>
                <a:ext uri="{FF2B5EF4-FFF2-40B4-BE49-F238E27FC236}">
                  <a16:creationId xmlns:a16="http://schemas.microsoft.com/office/drawing/2014/main" id="{0DA4D279-DA1C-FDD8-907C-16E15E627D38}"/>
                </a:ext>
              </a:extLst>
            </p:cNvPr>
            <p:cNvSpPr/>
            <p:nvPr/>
          </p:nvSpPr>
          <p:spPr>
            <a:xfrm>
              <a:off x="8025400" y="374250"/>
              <a:ext cx="549125" cy="525575"/>
            </a:xfrm>
            <a:custGeom>
              <a:avLst/>
              <a:gdLst/>
              <a:ahLst/>
              <a:cxnLst/>
              <a:rect l="l" t="t" r="r" b="b"/>
              <a:pathLst>
                <a:path w="21965" h="21023" extrusionOk="0">
                  <a:moveTo>
                    <a:pt x="11860" y="1370"/>
                  </a:moveTo>
                  <a:lnTo>
                    <a:pt x="12074" y="1413"/>
                  </a:lnTo>
                  <a:lnTo>
                    <a:pt x="12288" y="1499"/>
                  </a:lnTo>
                  <a:lnTo>
                    <a:pt x="12331" y="1542"/>
                  </a:lnTo>
                  <a:lnTo>
                    <a:pt x="12417" y="1584"/>
                  </a:lnTo>
                  <a:lnTo>
                    <a:pt x="12631" y="1713"/>
                  </a:lnTo>
                  <a:lnTo>
                    <a:pt x="12845" y="1884"/>
                  </a:lnTo>
                  <a:lnTo>
                    <a:pt x="13059" y="2098"/>
                  </a:lnTo>
                  <a:lnTo>
                    <a:pt x="13230" y="2355"/>
                  </a:lnTo>
                  <a:lnTo>
                    <a:pt x="13573" y="2869"/>
                  </a:lnTo>
                  <a:lnTo>
                    <a:pt x="13830" y="3468"/>
                  </a:lnTo>
                  <a:lnTo>
                    <a:pt x="13958" y="3811"/>
                  </a:lnTo>
                  <a:lnTo>
                    <a:pt x="14215" y="4710"/>
                  </a:lnTo>
                  <a:lnTo>
                    <a:pt x="14386" y="5523"/>
                  </a:lnTo>
                  <a:lnTo>
                    <a:pt x="14515" y="6251"/>
                  </a:lnTo>
                  <a:lnTo>
                    <a:pt x="14558" y="6765"/>
                  </a:lnTo>
                  <a:lnTo>
                    <a:pt x="14558" y="6894"/>
                  </a:lnTo>
                  <a:lnTo>
                    <a:pt x="14558" y="6979"/>
                  </a:lnTo>
                  <a:lnTo>
                    <a:pt x="15414" y="7022"/>
                  </a:lnTo>
                  <a:lnTo>
                    <a:pt x="16313" y="7150"/>
                  </a:lnTo>
                  <a:lnTo>
                    <a:pt x="17341" y="7365"/>
                  </a:lnTo>
                  <a:lnTo>
                    <a:pt x="17469" y="7365"/>
                  </a:lnTo>
                  <a:lnTo>
                    <a:pt x="17940" y="7493"/>
                  </a:lnTo>
                  <a:lnTo>
                    <a:pt x="18026" y="7536"/>
                  </a:lnTo>
                  <a:lnTo>
                    <a:pt x="18668" y="7707"/>
                  </a:lnTo>
                  <a:lnTo>
                    <a:pt x="19224" y="7921"/>
                  </a:lnTo>
                  <a:lnTo>
                    <a:pt x="19396" y="8050"/>
                  </a:lnTo>
                  <a:lnTo>
                    <a:pt x="19824" y="8264"/>
                  </a:lnTo>
                  <a:lnTo>
                    <a:pt x="19995" y="8392"/>
                  </a:lnTo>
                  <a:lnTo>
                    <a:pt x="20124" y="8478"/>
                  </a:lnTo>
                  <a:lnTo>
                    <a:pt x="20295" y="8649"/>
                  </a:lnTo>
                  <a:lnTo>
                    <a:pt x="20423" y="8820"/>
                  </a:lnTo>
                  <a:lnTo>
                    <a:pt x="20509" y="9034"/>
                  </a:lnTo>
                  <a:lnTo>
                    <a:pt x="20595" y="9206"/>
                  </a:lnTo>
                  <a:lnTo>
                    <a:pt x="20595" y="9377"/>
                  </a:lnTo>
                  <a:lnTo>
                    <a:pt x="20595" y="9591"/>
                  </a:lnTo>
                  <a:lnTo>
                    <a:pt x="20552" y="9762"/>
                  </a:lnTo>
                  <a:lnTo>
                    <a:pt x="20509" y="9933"/>
                  </a:lnTo>
                  <a:lnTo>
                    <a:pt x="20295" y="10319"/>
                  </a:lnTo>
                  <a:lnTo>
                    <a:pt x="20038" y="10661"/>
                  </a:lnTo>
                  <a:lnTo>
                    <a:pt x="19695" y="11004"/>
                  </a:lnTo>
                  <a:lnTo>
                    <a:pt x="19310" y="11346"/>
                  </a:lnTo>
                  <a:lnTo>
                    <a:pt x="18839" y="11689"/>
                  </a:lnTo>
                  <a:lnTo>
                    <a:pt x="18411" y="11989"/>
                  </a:lnTo>
                  <a:lnTo>
                    <a:pt x="17512" y="12545"/>
                  </a:lnTo>
                  <a:lnTo>
                    <a:pt x="16698" y="12973"/>
                  </a:lnTo>
                  <a:lnTo>
                    <a:pt x="15885" y="13359"/>
                  </a:lnTo>
                  <a:lnTo>
                    <a:pt x="16099" y="14129"/>
                  </a:lnTo>
                  <a:lnTo>
                    <a:pt x="16270" y="14943"/>
                  </a:lnTo>
                  <a:lnTo>
                    <a:pt x="16399" y="15970"/>
                  </a:lnTo>
                  <a:lnTo>
                    <a:pt x="16441" y="16484"/>
                  </a:lnTo>
                  <a:lnTo>
                    <a:pt x="16441" y="16998"/>
                  </a:lnTo>
                  <a:lnTo>
                    <a:pt x="16441" y="17512"/>
                  </a:lnTo>
                  <a:lnTo>
                    <a:pt x="16356" y="17983"/>
                  </a:lnTo>
                  <a:lnTo>
                    <a:pt x="16270" y="18454"/>
                  </a:lnTo>
                  <a:lnTo>
                    <a:pt x="16099" y="18839"/>
                  </a:lnTo>
                  <a:lnTo>
                    <a:pt x="15885" y="19182"/>
                  </a:lnTo>
                  <a:lnTo>
                    <a:pt x="15714" y="19310"/>
                  </a:lnTo>
                  <a:lnTo>
                    <a:pt x="15585" y="19438"/>
                  </a:lnTo>
                  <a:lnTo>
                    <a:pt x="15414" y="19524"/>
                  </a:lnTo>
                  <a:lnTo>
                    <a:pt x="15243" y="19610"/>
                  </a:lnTo>
                  <a:lnTo>
                    <a:pt x="15029" y="19652"/>
                  </a:lnTo>
                  <a:lnTo>
                    <a:pt x="14857" y="19652"/>
                  </a:lnTo>
                  <a:lnTo>
                    <a:pt x="14515" y="19610"/>
                  </a:lnTo>
                  <a:lnTo>
                    <a:pt x="14215" y="19567"/>
                  </a:lnTo>
                  <a:lnTo>
                    <a:pt x="14087" y="19524"/>
                  </a:lnTo>
                  <a:lnTo>
                    <a:pt x="13873" y="19438"/>
                  </a:lnTo>
                  <a:lnTo>
                    <a:pt x="13744" y="19396"/>
                  </a:lnTo>
                  <a:lnTo>
                    <a:pt x="13573" y="19310"/>
                  </a:lnTo>
                  <a:lnTo>
                    <a:pt x="13487" y="19267"/>
                  </a:lnTo>
                  <a:lnTo>
                    <a:pt x="13145" y="19096"/>
                  </a:lnTo>
                  <a:lnTo>
                    <a:pt x="12759" y="18839"/>
                  </a:lnTo>
                  <a:lnTo>
                    <a:pt x="12031" y="18325"/>
                  </a:lnTo>
                  <a:lnTo>
                    <a:pt x="11903" y="18240"/>
                  </a:lnTo>
                  <a:lnTo>
                    <a:pt x="11817" y="18154"/>
                  </a:lnTo>
                  <a:lnTo>
                    <a:pt x="11689" y="18068"/>
                  </a:lnTo>
                  <a:lnTo>
                    <a:pt x="11603" y="17983"/>
                  </a:lnTo>
                  <a:lnTo>
                    <a:pt x="10961" y="17426"/>
                  </a:lnTo>
                  <a:lnTo>
                    <a:pt x="10404" y="16912"/>
                  </a:lnTo>
                  <a:lnTo>
                    <a:pt x="9933" y="16441"/>
                  </a:lnTo>
                  <a:lnTo>
                    <a:pt x="9848" y="16484"/>
                  </a:lnTo>
                  <a:lnTo>
                    <a:pt x="9762" y="16527"/>
                  </a:lnTo>
                  <a:lnTo>
                    <a:pt x="8906" y="16955"/>
                  </a:lnTo>
                  <a:lnTo>
                    <a:pt x="8306" y="17212"/>
                  </a:lnTo>
                  <a:lnTo>
                    <a:pt x="7621" y="17512"/>
                  </a:lnTo>
                  <a:lnTo>
                    <a:pt x="6851" y="17811"/>
                  </a:lnTo>
                  <a:lnTo>
                    <a:pt x="6123" y="18026"/>
                  </a:lnTo>
                  <a:lnTo>
                    <a:pt x="5395" y="18197"/>
                  </a:lnTo>
                  <a:lnTo>
                    <a:pt x="5053" y="18240"/>
                  </a:lnTo>
                  <a:lnTo>
                    <a:pt x="4453" y="18240"/>
                  </a:lnTo>
                  <a:lnTo>
                    <a:pt x="4196" y="18197"/>
                  </a:lnTo>
                  <a:lnTo>
                    <a:pt x="3982" y="18111"/>
                  </a:lnTo>
                  <a:lnTo>
                    <a:pt x="3811" y="17983"/>
                  </a:lnTo>
                  <a:lnTo>
                    <a:pt x="3725" y="17940"/>
                  </a:lnTo>
                  <a:lnTo>
                    <a:pt x="3597" y="17811"/>
                  </a:lnTo>
                  <a:lnTo>
                    <a:pt x="3511" y="17597"/>
                  </a:lnTo>
                  <a:lnTo>
                    <a:pt x="3468" y="17555"/>
                  </a:lnTo>
                  <a:lnTo>
                    <a:pt x="3426" y="17426"/>
                  </a:lnTo>
                  <a:lnTo>
                    <a:pt x="3426" y="17340"/>
                  </a:lnTo>
                  <a:lnTo>
                    <a:pt x="3383" y="17255"/>
                  </a:lnTo>
                  <a:lnTo>
                    <a:pt x="3383" y="17212"/>
                  </a:lnTo>
                  <a:lnTo>
                    <a:pt x="3383" y="17126"/>
                  </a:lnTo>
                  <a:lnTo>
                    <a:pt x="3383" y="16955"/>
                  </a:lnTo>
                  <a:lnTo>
                    <a:pt x="3383" y="16655"/>
                  </a:lnTo>
                  <a:lnTo>
                    <a:pt x="3383" y="16270"/>
                  </a:lnTo>
                  <a:lnTo>
                    <a:pt x="3554" y="15499"/>
                  </a:lnTo>
                  <a:lnTo>
                    <a:pt x="3768" y="14686"/>
                  </a:lnTo>
                  <a:lnTo>
                    <a:pt x="4068" y="13915"/>
                  </a:lnTo>
                  <a:lnTo>
                    <a:pt x="4367" y="13230"/>
                  </a:lnTo>
                  <a:lnTo>
                    <a:pt x="4624" y="12631"/>
                  </a:lnTo>
                  <a:lnTo>
                    <a:pt x="4967" y="11989"/>
                  </a:lnTo>
                  <a:lnTo>
                    <a:pt x="4967" y="11946"/>
                  </a:lnTo>
                  <a:lnTo>
                    <a:pt x="4325" y="11389"/>
                  </a:lnTo>
                  <a:lnTo>
                    <a:pt x="3682" y="10790"/>
                  </a:lnTo>
                  <a:lnTo>
                    <a:pt x="2955" y="10062"/>
                  </a:lnTo>
                  <a:lnTo>
                    <a:pt x="2612" y="9634"/>
                  </a:lnTo>
                  <a:lnTo>
                    <a:pt x="2270" y="9206"/>
                  </a:lnTo>
                  <a:lnTo>
                    <a:pt x="2013" y="8777"/>
                  </a:lnTo>
                  <a:lnTo>
                    <a:pt x="1756" y="8349"/>
                  </a:lnTo>
                  <a:lnTo>
                    <a:pt x="1542" y="7921"/>
                  </a:lnTo>
                  <a:lnTo>
                    <a:pt x="1413" y="7536"/>
                  </a:lnTo>
                  <a:lnTo>
                    <a:pt x="1370" y="7150"/>
                  </a:lnTo>
                  <a:lnTo>
                    <a:pt x="1413" y="6979"/>
                  </a:lnTo>
                  <a:lnTo>
                    <a:pt x="1456" y="6808"/>
                  </a:lnTo>
                  <a:lnTo>
                    <a:pt x="1456" y="6722"/>
                  </a:lnTo>
                  <a:lnTo>
                    <a:pt x="1627" y="6465"/>
                  </a:lnTo>
                  <a:lnTo>
                    <a:pt x="1884" y="6251"/>
                  </a:lnTo>
                  <a:lnTo>
                    <a:pt x="2184" y="6080"/>
                  </a:lnTo>
                  <a:lnTo>
                    <a:pt x="2569" y="5952"/>
                  </a:lnTo>
                  <a:lnTo>
                    <a:pt x="2955" y="5866"/>
                  </a:lnTo>
                  <a:lnTo>
                    <a:pt x="3426" y="5823"/>
                  </a:lnTo>
                  <a:lnTo>
                    <a:pt x="4367" y="5780"/>
                  </a:lnTo>
                  <a:lnTo>
                    <a:pt x="5010" y="5780"/>
                  </a:lnTo>
                  <a:lnTo>
                    <a:pt x="5609" y="5823"/>
                  </a:lnTo>
                  <a:lnTo>
                    <a:pt x="6722" y="5952"/>
                  </a:lnTo>
                  <a:lnTo>
                    <a:pt x="7836" y="6123"/>
                  </a:lnTo>
                  <a:lnTo>
                    <a:pt x="8050" y="5523"/>
                  </a:lnTo>
                  <a:lnTo>
                    <a:pt x="8306" y="4881"/>
                  </a:lnTo>
                  <a:lnTo>
                    <a:pt x="8649" y="4153"/>
                  </a:lnTo>
                  <a:lnTo>
                    <a:pt x="9120" y="3383"/>
                  </a:lnTo>
                  <a:lnTo>
                    <a:pt x="9377" y="2997"/>
                  </a:lnTo>
                  <a:lnTo>
                    <a:pt x="9634" y="2612"/>
                  </a:lnTo>
                  <a:lnTo>
                    <a:pt x="9933" y="2270"/>
                  </a:lnTo>
                  <a:lnTo>
                    <a:pt x="10233" y="2013"/>
                  </a:lnTo>
                  <a:lnTo>
                    <a:pt x="10576" y="1756"/>
                  </a:lnTo>
                  <a:lnTo>
                    <a:pt x="10918" y="1542"/>
                  </a:lnTo>
                  <a:lnTo>
                    <a:pt x="11261" y="1413"/>
                  </a:lnTo>
                  <a:lnTo>
                    <a:pt x="11389" y="1413"/>
                  </a:lnTo>
                  <a:lnTo>
                    <a:pt x="11432" y="1370"/>
                  </a:lnTo>
                  <a:close/>
                  <a:moveTo>
                    <a:pt x="11304" y="0"/>
                  </a:moveTo>
                  <a:lnTo>
                    <a:pt x="11132" y="43"/>
                  </a:lnTo>
                  <a:lnTo>
                    <a:pt x="11089" y="43"/>
                  </a:lnTo>
                  <a:lnTo>
                    <a:pt x="10961" y="86"/>
                  </a:lnTo>
                  <a:lnTo>
                    <a:pt x="10619" y="172"/>
                  </a:lnTo>
                  <a:lnTo>
                    <a:pt x="10319" y="300"/>
                  </a:lnTo>
                  <a:lnTo>
                    <a:pt x="9933" y="514"/>
                  </a:lnTo>
                  <a:lnTo>
                    <a:pt x="9548" y="771"/>
                  </a:lnTo>
                  <a:lnTo>
                    <a:pt x="9163" y="1114"/>
                  </a:lnTo>
                  <a:lnTo>
                    <a:pt x="8820" y="1456"/>
                  </a:lnTo>
                  <a:lnTo>
                    <a:pt x="8478" y="1884"/>
                  </a:lnTo>
                  <a:lnTo>
                    <a:pt x="8092" y="2398"/>
                  </a:lnTo>
                  <a:lnTo>
                    <a:pt x="7793" y="2912"/>
                  </a:lnTo>
                  <a:lnTo>
                    <a:pt x="7450" y="3511"/>
                  </a:lnTo>
                  <a:lnTo>
                    <a:pt x="6936" y="4582"/>
                  </a:lnTo>
                  <a:lnTo>
                    <a:pt x="5738" y="4453"/>
                  </a:lnTo>
                  <a:lnTo>
                    <a:pt x="5053" y="4410"/>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129" y="6337"/>
                  </a:lnTo>
                  <a:lnTo>
                    <a:pt x="43" y="6851"/>
                  </a:lnTo>
                  <a:lnTo>
                    <a:pt x="0" y="7365"/>
                  </a:lnTo>
                  <a:lnTo>
                    <a:pt x="86" y="7878"/>
                  </a:lnTo>
                  <a:lnTo>
                    <a:pt x="257" y="8435"/>
                  </a:lnTo>
                  <a:lnTo>
                    <a:pt x="557" y="9034"/>
                  </a:lnTo>
                  <a:lnTo>
                    <a:pt x="899" y="9634"/>
                  </a:lnTo>
                  <a:lnTo>
                    <a:pt x="1370" y="10276"/>
                  </a:lnTo>
                  <a:lnTo>
                    <a:pt x="1970" y="10961"/>
                  </a:lnTo>
                  <a:lnTo>
                    <a:pt x="2612" y="11689"/>
                  </a:lnTo>
                  <a:lnTo>
                    <a:pt x="3254" y="12288"/>
                  </a:lnTo>
                  <a:lnTo>
                    <a:pt x="2826" y="13359"/>
                  </a:lnTo>
                  <a:lnTo>
                    <a:pt x="2569" y="13958"/>
                  </a:lnTo>
                  <a:lnTo>
                    <a:pt x="2398" y="14557"/>
                  </a:lnTo>
                  <a:lnTo>
                    <a:pt x="2227" y="15200"/>
                  </a:lnTo>
                  <a:lnTo>
                    <a:pt x="2098" y="15842"/>
                  </a:lnTo>
                  <a:lnTo>
                    <a:pt x="2013" y="16441"/>
                  </a:lnTo>
                  <a:lnTo>
                    <a:pt x="1970" y="17041"/>
                  </a:lnTo>
                  <a:lnTo>
                    <a:pt x="2013" y="17255"/>
                  </a:lnTo>
                  <a:lnTo>
                    <a:pt x="2013" y="17298"/>
                  </a:lnTo>
                  <a:lnTo>
                    <a:pt x="2013" y="17340"/>
                  </a:lnTo>
                  <a:lnTo>
                    <a:pt x="2013" y="17383"/>
                  </a:lnTo>
                  <a:lnTo>
                    <a:pt x="2055" y="17512"/>
                  </a:lnTo>
                  <a:lnTo>
                    <a:pt x="2055" y="17683"/>
                  </a:lnTo>
                  <a:lnTo>
                    <a:pt x="2098" y="17769"/>
                  </a:lnTo>
                  <a:lnTo>
                    <a:pt x="2184" y="18026"/>
                  </a:lnTo>
                  <a:lnTo>
                    <a:pt x="2227" y="18111"/>
                  </a:lnTo>
                  <a:lnTo>
                    <a:pt x="2227" y="18154"/>
                  </a:lnTo>
                  <a:lnTo>
                    <a:pt x="2355" y="18411"/>
                  </a:lnTo>
                  <a:lnTo>
                    <a:pt x="2484" y="18625"/>
                  </a:lnTo>
                  <a:lnTo>
                    <a:pt x="2655" y="18796"/>
                  </a:lnTo>
                  <a:lnTo>
                    <a:pt x="2826" y="18967"/>
                  </a:lnTo>
                  <a:lnTo>
                    <a:pt x="2869" y="19010"/>
                  </a:lnTo>
                  <a:lnTo>
                    <a:pt x="2955" y="19096"/>
                  </a:lnTo>
                  <a:lnTo>
                    <a:pt x="3340" y="19310"/>
                  </a:lnTo>
                  <a:lnTo>
                    <a:pt x="3768" y="19481"/>
                  </a:lnTo>
                  <a:lnTo>
                    <a:pt x="4239" y="19567"/>
                  </a:lnTo>
                  <a:lnTo>
                    <a:pt x="4753" y="19610"/>
                  </a:lnTo>
                  <a:lnTo>
                    <a:pt x="5352" y="19567"/>
                  </a:lnTo>
                  <a:lnTo>
                    <a:pt x="5994" y="19481"/>
                  </a:lnTo>
                  <a:lnTo>
                    <a:pt x="6637" y="19310"/>
                  </a:lnTo>
                  <a:lnTo>
                    <a:pt x="7322" y="19096"/>
                  </a:lnTo>
                  <a:lnTo>
                    <a:pt x="7964" y="18882"/>
                  </a:lnTo>
                  <a:lnTo>
                    <a:pt x="8563" y="18625"/>
                  </a:lnTo>
                  <a:lnTo>
                    <a:pt x="9677" y="18111"/>
                  </a:lnTo>
                  <a:lnTo>
                    <a:pt x="10148" y="18539"/>
                  </a:lnTo>
                  <a:lnTo>
                    <a:pt x="10704" y="19053"/>
                  </a:lnTo>
                  <a:lnTo>
                    <a:pt x="10918" y="19224"/>
                  </a:lnTo>
                  <a:lnTo>
                    <a:pt x="10961" y="19224"/>
                  </a:lnTo>
                  <a:lnTo>
                    <a:pt x="11047" y="19310"/>
                  </a:lnTo>
                  <a:lnTo>
                    <a:pt x="11218" y="19438"/>
                  </a:lnTo>
                  <a:lnTo>
                    <a:pt x="12074" y="20038"/>
                  </a:lnTo>
                  <a:lnTo>
                    <a:pt x="12502" y="20295"/>
                  </a:lnTo>
                  <a:lnTo>
                    <a:pt x="12888" y="20509"/>
                  </a:lnTo>
                  <a:lnTo>
                    <a:pt x="12931" y="20509"/>
                  </a:lnTo>
                  <a:lnTo>
                    <a:pt x="12973" y="20552"/>
                  </a:lnTo>
                  <a:lnTo>
                    <a:pt x="13230" y="20680"/>
                  </a:lnTo>
                  <a:lnTo>
                    <a:pt x="13359" y="20723"/>
                  </a:lnTo>
                  <a:lnTo>
                    <a:pt x="13616" y="20809"/>
                  </a:lnTo>
                  <a:lnTo>
                    <a:pt x="13830" y="20894"/>
                  </a:lnTo>
                  <a:lnTo>
                    <a:pt x="14343" y="20980"/>
                  </a:lnTo>
                  <a:lnTo>
                    <a:pt x="14857" y="21023"/>
                  </a:lnTo>
                  <a:lnTo>
                    <a:pt x="15243" y="21023"/>
                  </a:lnTo>
                  <a:lnTo>
                    <a:pt x="15628" y="20937"/>
                  </a:lnTo>
                  <a:lnTo>
                    <a:pt x="16013" y="20766"/>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8282" y="13658"/>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793" y="8521"/>
                  </a:lnTo>
                  <a:lnTo>
                    <a:pt x="21622" y="8135"/>
                  </a:lnTo>
                  <a:lnTo>
                    <a:pt x="21365" y="7793"/>
                  </a:lnTo>
                  <a:lnTo>
                    <a:pt x="21023" y="7450"/>
                  </a:lnTo>
                  <a:lnTo>
                    <a:pt x="20851" y="7322"/>
                  </a:lnTo>
                  <a:lnTo>
                    <a:pt x="20595" y="7150"/>
                  </a:lnTo>
                  <a:lnTo>
                    <a:pt x="20038" y="6808"/>
                  </a:lnTo>
                  <a:lnTo>
                    <a:pt x="19781" y="6679"/>
                  </a:lnTo>
                  <a:lnTo>
                    <a:pt x="19139" y="6423"/>
                  </a:lnTo>
                  <a:lnTo>
                    <a:pt x="18411" y="6209"/>
                  </a:lnTo>
                  <a:lnTo>
                    <a:pt x="18325" y="6166"/>
                  </a:lnTo>
                  <a:lnTo>
                    <a:pt x="17812" y="6037"/>
                  </a:lnTo>
                  <a:lnTo>
                    <a:pt x="17683" y="6037"/>
                  </a:lnTo>
                  <a:lnTo>
                    <a:pt x="17640" y="5994"/>
                  </a:lnTo>
                  <a:lnTo>
                    <a:pt x="16656" y="5823"/>
                  </a:lnTo>
                  <a:lnTo>
                    <a:pt x="15799" y="5695"/>
                  </a:lnTo>
                  <a:lnTo>
                    <a:pt x="15585" y="4624"/>
                  </a:lnTo>
                  <a:lnTo>
                    <a:pt x="15457" y="3982"/>
                  </a:lnTo>
                  <a:lnTo>
                    <a:pt x="15243" y="3383"/>
                  </a:lnTo>
                  <a:lnTo>
                    <a:pt x="15114" y="2955"/>
                  </a:lnTo>
                  <a:lnTo>
                    <a:pt x="14900" y="2526"/>
                  </a:lnTo>
                  <a:lnTo>
                    <a:pt x="14686" y="2098"/>
                  </a:lnTo>
                  <a:lnTo>
                    <a:pt x="14472" y="1713"/>
                  </a:lnTo>
                  <a:lnTo>
                    <a:pt x="14215" y="1370"/>
                  </a:lnTo>
                  <a:lnTo>
                    <a:pt x="13958" y="1028"/>
                  </a:lnTo>
                  <a:lnTo>
                    <a:pt x="13658" y="771"/>
                  </a:lnTo>
                  <a:lnTo>
                    <a:pt x="13359" y="557"/>
                  </a:lnTo>
                  <a:lnTo>
                    <a:pt x="13059" y="343"/>
                  </a:lnTo>
                  <a:lnTo>
                    <a:pt x="13016" y="343"/>
                  </a:lnTo>
                  <a:lnTo>
                    <a:pt x="12973" y="300"/>
                  </a:lnTo>
                  <a:lnTo>
                    <a:pt x="12931" y="300"/>
                  </a:lnTo>
                  <a:lnTo>
                    <a:pt x="12845" y="257"/>
                  </a:lnTo>
                  <a:lnTo>
                    <a:pt x="12802" y="214"/>
                  </a:lnTo>
                  <a:lnTo>
                    <a:pt x="12417" y="86"/>
                  </a:lnTo>
                  <a:lnTo>
                    <a:pt x="12031" y="43"/>
                  </a:lnTo>
                  <a:lnTo>
                    <a:pt x="11646" y="0"/>
                  </a:lnTo>
                  <a:close/>
                </a:path>
              </a:pathLst>
            </a:custGeom>
            <a:solidFill>
              <a:srgbClr val="FC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5" name="Google Shape;35;p2">
              <a:extLst>
                <a:ext uri="{FF2B5EF4-FFF2-40B4-BE49-F238E27FC236}">
                  <a16:creationId xmlns:a16="http://schemas.microsoft.com/office/drawing/2014/main" id="{B2919054-782D-E7BF-A24B-AA9BBC89E5F8}"/>
                </a:ext>
              </a:extLst>
            </p:cNvPr>
            <p:cNvSpPr/>
            <p:nvPr/>
          </p:nvSpPr>
          <p:spPr>
            <a:xfrm>
              <a:off x="8059650" y="408500"/>
              <a:ext cx="480625" cy="457075"/>
            </a:xfrm>
            <a:custGeom>
              <a:avLst/>
              <a:gdLst/>
              <a:ahLst/>
              <a:cxnLst/>
              <a:rect l="l" t="t" r="r" b="b"/>
              <a:pathLst>
                <a:path w="19225" h="18283" fill="none" extrusionOk="0">
                  <a:moveTo>
                    <a:pt x="10276" y="0"/>
                  </a:moveTo>
                  <a:lnTo>
                    <a:pt x="10276"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4044" y="18154"/>
                  </a:lnTo>
                  <a:lnTo>
                    <a:pt x="13873" y="18240"/>
                  </a:lnTo>
                  <a:lnTo>
                    <a:pt x="13659" y="18282"/>
                  </a:lnTo>
                  <a:lnTo>
                    <a:pt x="13487" y="18282"/>
                  </a:lnTo>
                  <a:lnTo>
                    <a:pt x="13487" y="18282"/>
                  </a:lnTo>
                  <a:lnTo>
                    <a:pt x="13145" y="18240"/>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536" y="15585"/>
                  </a:lnTo>
                  <a:lnTo>
                    <a:pt x="6936" y="15842"/>
                  </a:lnTo>
                  <a:lnTo>
                    <a:pt x="6251" y="16142"/>
                  </a:lnTo>
                  <a:lnTo>
                    <a:pt x="5481" y="16441"/>
                  </a:lnTo>
                  <a:lnTo>
                    <a:pt x="4753" y="16656"/>
                  </a:lnTo>
                  <a:lnTo>
                    <a:pt x="4025" y="16827"/>
                  </a:lnTo>
                  <a:lnTo>
                    <a:pt x="3683" y="16870"/>
                  </a:lnTo>
                  <a:lnTo>
                    <a:pt x="3383" y="16870"/>
                  </a:lnTo>
                  <a:lnTo>
                    <a:pt x="3383" y="16870"/>
                  </a:lnTo>
                  <a:lnTo>
                    <a:pt x="3083" y="16870"/>
                  </a:lnTo>
                  <a:lnTo>
                    <a:pt x="2826" y="16827"/>
                  </a:lnTo>
                  <a:lnTo>
                    <a:pt x="2612"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00"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257" y="5095"/>
                  </a:lnTo>
                  <a:lnTo>
                    <a:pt x="514" y="4881"/>
                  </a:lnTo>
                  <a:lnTo>
                    <a:pt x="814" y="4710"/>
                  </a:lnTo>
                  <a:lnTo>
                    <a:pt x="1199" y="4582"/>
                  </a:lnTo>
                  <a:lnTo>
                    <a:pt x="1585" y="4496"/>
                  </a:lnTo>
                  <a:lnTo>
                    <a:pt x="2056" y="4453"/>
                  </a:lnTo>
                  <a:lnTo>
                    <a:pt x="2997" y="4410"/>
                  </a:lnTo>
                  <a:lnTo>
                    <a:pt x="2997" y="4410"/>
                  </a:lnTo>
                  <a:lnTo>
                    <a:pt x="3640" y="4410"/>
                  </a:lnTo>
                  <a:lnTo>
                    <a:pt x="4239" y="4453"/>
                  </a:lnTo>
                  <a:lnTo>
                    <a:pt x="5352"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90" y="0"/>
                  </a:lnTo>
                  <a:lnTo>
                    <a:pt x="10190" y="0"/>
                  </a:lnTo>
                  <a:lnTo>
                    <a:pt x="10190" y="0"/>
                  </a:lnTo>
                  <a:lnTo>
                    <a:pt x="10233" y="0"/>
                  </a:lnTo>
                  <a:lnTo>
                    <a:pt x="10233" y="0"/>
                  </a:lnTo>
                  <a:lnTo>
                    <a:pt x="1027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6" name="Google Shape;36;p2">
              <a:extLst>
                <a:ext uri="{FF2B5EF4-FFF2-40B4-BE49-F238E27FC236}">
                  <a16:creationId xmlns:a16="http://schemas.microsoft.com/office/drawing/2014/main" id="{518DE698-B8F1-2B21-920C-7E9FF9B3B160}"/>
                </a:ext>
              </a:extLst>
            </p:cNvPr>
            <p:cNvSpPr/>
            <p:nvPr/>
          </p:nvSpPr>
          <p:spPr>
            <a:xfrm>
              <a:off x="8025400" y="374250"/>
              <a:ext cx="549125" cy="525575"/>
            </a:xfrm>
            <a:custGeom>
              <a:avLst/>
              <a:gdLst/>
              <a:ahLst/>
              <a:cxnLst/>
              <a:rect l="l" t="t" r="r" b="b"/>
              <a:pathLst>
                <a:path w="21965" h="21023" fill="none" extrusionOk="0">
                  <a:moveTo>
                    <a:pt x="11646" y="0"/>
                  </a:moveTo>
                  <a:lnTo>
                    <a:pt x="11646" y="0"/>
                  </a:lnTo>
                  <a:lnTo>
                    <a:pt x="11603" y="0"/>
                  </a:lnTo>
                  <a:lnTo>
                    <a:pt x="11603" y="0"/>
                  </a:lnTo>
                  <a:lnTo>
                    <a:pt x="11603" y="0"/>
                  </a:lnTo>
                  <a:lnTo>
                    <a:pt x="11518" y="0"/>
                  </a:lnTo>
                  <a:lnTo>
                    <a:pt x="11518" y="0"/>
                  </a:lnTo>
                  <a:lnTo>
                    <a:pt x="11389" y="0"/>
                  </a:lnTo>
                  <a:lnTo>
                    <a:pt x="11389" y="0"/>
                  </a:lnTo>
                  <a:lnTo>
                    <a:pt x="11304" y="0"/>
                  </a:lnTo>
                  <a:lnTo>
                    <a:pt x="11304" y="0"/>
                  </a:lnTo>
                  <a:lnTo>
                    <a:pt x="11132" y="43"/>
                  </a:lnTo>
                  <a:lnTo>
                    <a:pt x="11132" y="43"/>
                  </a:lnTo>
                  <a:lnTo>
                    <a:pt x="11089" y="43"/>
                  </a:lnTo>
                  <a:lnTo>
                    <a:pt x="11089" y="43"/>
                  </a:lnTo>
                  <a:lnTo>
                    <a:pt x="10961" y="86"/>
                  </a:lnTo>
                  <a:lnTo>
                    <a:pt x="10961" y="86"/>
                  </a:lnTo>
                  <a:lnTo>
                    <a:pt x="10619" y="172"/>
                  </a:lnTo>
                  <a:lnTo>
                    <a:pt x="10319" y="300"/>
                  </a:lnTo>
                  <a:lnTo>
                    <a:pt x="10319" y="300"/>
                  </a:lnTo>
                  <a:lnTo>
                    <a:pt x="9933" y="514"/>
                  </a:lnTo>
                  <a:lnTo>
                    <a:pt x="9548" y="771"/>
                  </a:lnTo>
                  <a:lnTo>
                    <a:pt x="9163" y="1114"/>
                  </a:lnTo>
                  <a:lnTo>
                    <a:pt x="8820" y="1456"/>
                  </a:lnTo>
                  <a:lnTo>
                    <a:pt x="8478" y="1884"/>
                  </a:lnTo>
                  <a:lnTo>
                    <a:pt x="8092" y="2398"/>
                  </a:lnTo>
                  <a:lnTo>
                    <a:pt x="7793" y="2912"/>
                  </a:lnTo>
                  <a:lnTo>
                    <a:pt x="7450" y="3511"/>
                  </a:lnTo>
                  <a:lnTo>
                    <a:pt x="7450" y="3511"/>
                  </a:lnTo>
                  <a:lnTo>
                    <a:pt x="6936" y="4582"/>
                  </a:lnTo>
                  <a:lnTo>
                    <a:pt x="6936" y="4582"/>
                  </a:lnTo>
                  <a:lnTo>
                    <a:pt x="5738" y="4453"/>
                  </a:lnTo>
                  <a:lnTo>
                    <a:pt x="5053" y="4410"/>
                  </a:lnTo>
                  <a:lnTo>
                    <a:pt x="4367" y="4367"/>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214" y="6123"/>
                  </a:lnTo>
                  <a:lnTo>
                    <a:pt x="129" y="6337"/>
                  </a:lnTo>
                  <a:lnTo>
                    <a:pt x="129" y="6337"/>
                  </a:lnTo>
                  <a:lnTo>
                    <a:pt x="43" y="6851"/>
                  </a:lnTo>
                  <a:lnTo>
                    <a:pt x="0" y="7365"/>
                  </a:lnTo>
                  <a:lnTo>
                    <a:pt x="86" y="7878"/>
                  </a:lnTo>
                  <a:lnTo>
                    <a:pt x="257" y="8435"/>
                  </a:lnTo>
                  <a:lnTo>
                    <a:pt x="557" y="9034"/>
                  </a:lnTo>
                  <a:lnTo>
                    <a:pt x="899" y="9634"/>
                  </a:lnTo>
                  <a:lnTo>
                    <a:pt x="1370" y="10276"/>
                  </a:lnTo>
                  <a:lnTo>
                    <a:pt x="1970" y="10961"/>
                  </a:lnTo>
                  <a:lnTo>
                    <a:pt x="1970" y="10961"/>
                  </a:lnTo>
                  <a:lnTo>
                    <a:pt x="2612" y="11689"/>
                  </a:lnTo>
                  <a:lnTo>
                    <a:pt x="3254" y="12288"/>
                  </a:lnTo>
                  <a:lnTo>
                    <a:pt x="3254" y="12288"/>
                  </a:lnTo>
                  <a:lnTo>
                    <a:pt x="2826" y="13359"/>
                  </a:lnTo>
                  <a:lnTo>
                    <a:pt x="2569" y="13958"/>
                  </a:lnTo>
                  <a:lnTo>
                    <a:pt x="2398" y="14557"/>
                  </a:lnTo>
                  <a:lnTo>
                    <a:pt x="2227" y="15200"/>
                  </a:lnTo>
                  <a:lnTo>
                    <a:pt x="2098" y="15842"/>
                  </a:lnTo>
                  <a:lnTo>
                    <a:pt x="2013" y="16441"/>
                  </a:lnTo>
                  <a:lnTo>
                    <a:pt x="1970" y="17041"/>
                  </a:lnTo>
                  <a:lnTo>
                    <a:pt x="1970" y="17041"/>
                  </a:lnTo>
                  <a:lnTo>
                    <a:pt x="2013" y="17255"/>
                  </a:lnTo>
                  <a:lnTo>
                    <a:pt x="2013" y="17298"/>
                  </a:lnTo>
                  <a:lnTo>
                    <a:pt x="2013" y="17340"/>
                  </a:lnTo>
                  <a:lnTo>
                    <a:pt x="2013" y="17340"/>
                  </a:lnTo>
                  <a:lnTo>
                    <a:pt x="2013" y="17383"/>
                  </a:lnTo>
                  <a:lnTo>
                    <a:pt x="2013" y="17383"/>
                  </a:lnTo>
                  <a:lnTo>
                    <a:pt x="2055" y="17512"/>
                  </a:lnTo>
                  <a:lnTo>
                    <a:pt x="2055" y="17512"/>
                  </a:lnTo>
                  <a:lnTo>
                    <a:pt x="2055" y="17683"/>
                  </a:lnTo>
                  <a:lnTo>
                    <a:pt x="2055" y="17683"/>
                  </a:lnTo>
                  <a:lnTo>
                    <a:pt x="2098" y="17769"/>
                  </a:lnTo>
                  <a:lnTo>
                    <a:pt x="2098" y="17769"/>
                  </a:lnTo>
                  <a:lnTo>
                    <a:pt x="2184" y="18026"/>
                  </a:lnTo>
                  <a:lnTo>
                    <a:pt x="2184" y="18026"/>
                  </a:lnTo>
                  <a:lnTo>
                    <a:pt x="2227" y="18111"/>
                  </a:lnTo>
                  <a:lnTo>
                    <a:pt x="2227" y="18154"/>
                  </a:lnTo>
                  <a:lnTo>
                    <a:pt x="2227" y="18154"/>
                  </a:lnTo>
                  <a:lnTo>
                    <a:pt x="2227" y="18154"/>
                  </a:lnTo>
                  <a:lnTo>
                    <a:pt x="2355" y="18411"/>
                  </a:lnTo>
                  <a:lnTo>
                    <a:pt x="2484" y="18625"/>
                  </a:lnTo>
                  <a:lnTo>
                    <a:pt x="2655" y="18796"/>
                  </a:lnTo>
                  <a:lnTo>
                    <a:pt x="2826" y="18967"/>
                  </a:lnTo>
                  <a:lnTo>
                    <a:pt x="2869" y="19010"/>
                  </a:lnTo>
                  <a:lnTo>
                    <a:pt x="2869" y="19010"/>
                  </a:lnTo>
                  <a:lnTo>
                    <a:pt x="2869" y="19010"/>
                  </a:lnTo>
                  <a:lnTo>
                    <a:pt x="2955" y="19096"/>
                  </a:lnTo>
                  <a:lnTo>
                    <a:pt x="2955" y="19096"/>
                  </a:lnTo>
                  <a:lnTo>
                    <a:pt x="3340" y="19310"/>
                  </a:lnTo>
                  <a:lnTo>
                    <a:pt x="3768" y="19481"/>
                  </a:lnTo>
                  <a:lnTo>
                    <a:pt x="4239" y="19567"/>
                  </a:lnTo>
                  <a:lnTo>
                    <a:pt x="4753" y="19610"/>
                  </a:lnTo>
                  <a:lnTo>
                    <a:pt x="4753" y="19610"/>
                  </a:lnTo>
                  <a:lnTo>
                    <a:pt x="5352" y="19567"/>
                  </a:lnTo>
                  <a:lnTo>
                    <a:pt x="5994" y="19481"/>
                  </a:lnTo>
                  <a:lnTo>
                    <a:pt x="6637" y="19310"/>
                  </a:lnTo>
                  <a:lnTo>
                    <a:pt x="7322" y="19096"/>
                  </a:lnTo>
                  <a:lnTo>
                    <a:pt x="7964" y="18882"/>
                  </a:lnTo>
                  <a:lnTo>
                    <a:pt x="8563" y="18625"/>
                  </a:lnTo>
                  <a:lnTo>
                    <a:pt x="9677" y="18111"/>
                  </a:lnTo>
                  <a:lnTo>
                    <a:pt x="9677" y="18111"/>
                  </a:lnTo>
                  <a:lnTo>
                    <a:pt x="10148" y="18539"/>
                  </a:lnTo>
                  <a:lnTo>
                    <a:pt x="10704" y="19053"/>
                  </a:lnTo>
                  <a:lnTo>
                    <a:pt x="10918" y="19224"/>
                  </a:lnTo>
                  <a:lnTo>
                    <a:pt x="10918" y="19224"/>
                  </a:lnTo>
                  <a:lnTo>
                    <a:pt x="10961" y="19224"/>
                  </a:lnTo>
                  <a:lnTo>
                    <a:pt x="10961" y="19224"/>
                  </a:lnTo>
                  <a:lnTo>
                    <a:pt x="11047" y="19310"/>
                  </a:lnTo>
                  <a:lnTo>
                    <a:pt x="11047" y="19310"/>
                  </a:lnTo>
                  <a:lnTo>
                    <a:pt x="11218" y="19438"/>
                  </a:lnTo>
                  <a:lnTo>
                    <a:pt x="11218" y="19438"/>
                  </a:lnTo>
                  <a:lnTo>
                    <a:pt x="12074" y="20038"/>
                  </a:lnTo>
                  <a:lnTo>
                    <a:pt x="12502" y="20295"/>
                  </a:lnTo>
                  <a:lnTo>
                    <a:pt x="12888" y="20509"/>
                  </a:lnTo>
                  <a:lnTo>
                    <a:pt x="12888" y="20509"/>
                  </a:lnTo>
                  <a:lnTo>
                    <a:pt x="12931" y="20509"/>
                  </a:lnTo>
                  <a:lnTo>
                    <a:pt x="12973" y="20552"/>
                  </a:lnTo>
                  <a:lnTo>
                    <a:pt x="12973" y="20552"/>
                  </a:lnTo>
                  <a:lnTo>
                    <a:pt x="13230" y="20680"/>
                  </a:lnTo>
                  <a:lnTo>
                    <a:pt x="13230" y="20680"/>
                  </a:lnTo>
                  <a:lnTo>
                    <a:pt x="13359" y="20723"/>
                  </a:lnTo>
                  <a:lnTo>
                    <a:pt x="13359" y="20723"/>
                  </a:lnTo>
                  <a:lnTo>
                    <a:pt x="13616" y="20809"/>
                  </a:lnTo>
                  <a:lnTo>
                    <a:pt x="13616" y="20809"/>
                  </a:lnTo>
                  <a:lnTo>
                    <a:pt x="13830" y="20894"/>
                  </a:lnTo>
                  <a:lnTo>
                    <a:pt x="13830" y="20894"/>
                  </a:lnTo>
                  <a:lnTo>
                    <a:pt x="14343" y="20980"/>
                  </a:lnTo>
                  <a:lnTo>
                    <a:pt x="14857" y="21023"/>
                  </a:lnTo>
                  <a:lnTo>
                    <a:pt x="14857" y="21023"/>
                  </a:lnTo>
                  <a:lnTo>
                    <a:pt x="15243" y="21023"/>
                  </a:lnTo>
                  <a:lnTo>
                    <a:pt x="15628" y="20937"/>
                  </a:lnTo>
                  <a:lnTo>
                    <a:pt x="16013" y="20766"/>
                  </a:lnTo>
                  <a:lnTo>
                    <a:pt x="16356" y="20594"/>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7512" y="14087"/>
                  </a:lnTo>
                  <a:lnTo>
                    <a:pt x="18282" y="13658"/>
                  </a:lnTo>
                  <a:lnTo>
                    <a:pt x="19139" y="13145"/>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922" y="8906"/>
                  </a:lnTo>
                  <a:lnTo>
                    <a:pt x="21793" y="8521"/>
                  </a:lnTo>
                  <a:lnTo>
                    <a:pt x="21622" y="8135"/>
                  </a:lnTo>
                  <a:lnTo>
                    <a:pt x="21365" y="7793"/>
                  </a:lnTo>
                  <a:lnTo>
                    <a:pt x="21023" y="7450"/>
                  </a:lnTo>
                  <a:lnTo>
                    <a:pt x="21023" y="7450"/>
                  </a:lnTo>
                  <a:lnTo>
                    <a:pt x="20851" y="7322"/>
                  </a:lnTo>
                  <a:lnTo>
                    <a:pt x="20851" y="7322"/>
                  </a:lnTo>
                  <a:lnTo>
                    <a:pt x="20595" y="7150"/>
                  </a:lnTo>
                  <a:lnTo>
                    <a:pt x="20595" y="7150"/>
                  </a:lnTo>
                  <a:lnTo>
                    <a:pt x="20038" y="6808"/>
                  </a:lnTo>
                  <a:lnTo>
                    <a:pt x="20038" y="6808"/>
                  </a:lnTo>
                  <a:lnTo>
                    <a:pt x="19781" y="6679"/>
                  </a:lnTo>
                  <a:lnTo>
                    <a:pt x="19781" y="6679"/>
                  </a:lnTo>
                  <a:lnTo>
                    <a:pt x="19139" y="6423"/>
                  </a:lnTo>
                  <a:lnTo>
                    <a:pt x="18411" y="6209"/>
                  </a:lnTo>
                  <a:lnTo>
                    <a:pt x="18411" y="6209"/>
                  </a:lnTo>
                  <a:lnTo>
                    <a:pt x="18325" y="6166"/>
                  </a:lnTo>
                  <a:lnTo>
                    <a:pt x="18325" y="6166"/>
                  </a:lnTo>
                  <a:lnTo>
                    <a:pt x="18325" y="6166"/>
                  </a:lnTo>
                  <a:lnTo>
                    <a:pt x="18325" y="6166"/>
                  </a:lnTo>
                  <a:lnTo>
                    <a:pt x="17812" y="6037"/>
                  </a:lnTo>
                  <a:lnTo>
                    <a:pt x="17726" y="6037"/>
                  </a:lnTo>
                  <a:lnTo>
                    <a:pt x="17683" y="6037"/>
                  </a:lnTo>
                  <a:lnTo>
                    <a:pt x="17683" y="6037"/>
                  </a:lnTo>
                  <a:lnTo>
                    <a:pt x="17640" y="5994"/>
                  </a:lnTo>
                  <a:lnTo>
                    <a:pt x="17640" y="5994"/>
                  </a:lnTo>
                  <a:lnTo>
                    <a:pt x="16656" y="5823"/>
                  </a:lnTo>
                  <a:lnTo>
                    <a:pt x="15799" y="5695"/>
                  </a:lnTo>
                  <a:lnTo>
                    <a:pt x="15799" y="5695"/>
                  </a:lnTo>
                  <a:lnTo>
                    <a:pt x="15585" y="4624"/>
                  </a:lnTo>
                  <a:lnTo>
                    <a:pt x="15457" y="3982"/>
                  </a:lnTo>
                  <a:lnTo>
                    <a:pt x="15243" y="3383"/>
                  </a:lnTo>
                  <a:lnTo>
                    <a:pt x="15243" y="3383"/>
                  </a:lnTo>
                  <a:lnTo>
                    <a:pt x="15114" y="2955"/>
                  </a:lnTo>
                  <a:lnTo>
                    <a:pt x="15114" y="2955"/>
                  </a:lnTo>
                  <a:lnTo>
                    <a:pt x="14900" y="2526"/>
                  </a:lnTo>
                  <a:lnTo>
                    <a:pt x="14686" y="2098"/>
                  </a:lnTo>
                  <a:lnTo>
                    <a:pt x="14472" y="1713"/>
                  </a:lnTo>
                  <a:lnTo>
                    <a:pt x="14215" y="1370"/>
                  </a:lnTo>
                  <a:lnTo>
                    <a:pt x="13958" y="1028"/>
                  </a:lnTo>
                  <a:lnTo>
                    <a:pt x="13658" y="771"/>
                  </a:lnTo>
                  <a:lnTo>
                    <a:pt x="13359" y="557"/>
                  </a:lnTo>
                  <a:lnTo>
                    <a:pt x="13059" y="343"/>
                  </a:lnTo>
                  <a:lnTo>
                    <a:pt x="13059" y="343"/>
                  </a:lnTo>
                  <a:lnTo>
                    <a:pt x="13016" y="343"/>
                  </a:lnTo>
                  <a:lnTo>
                    <a:pt x="12973" y="300"/>
                  </a:lnTo>
                  <a:lnTo>
                    <a:pt x="12931" y="300"/>
                  </a:lnTo>
                  <a:lnTo>
                    <a:pt x="12931" y="300"/>
                  </a:lnTo>
                  <a:lnTo>
                    <a:pt x="12931" y="300"/>
                  </a:lnTo>
                  <a:lnTo>
                    <a:pt x="12845" y="257"/>
                  </a:lnTo>
                  <a:lnTo>
                    <a:pt x="12845" y="257"/>
                  </a:lnTo>
                  <a:lnTo>
                    <a:pt x="12802" y="214"/>
                  </a:lnTo>
                  <a:lnTo>
                    <a:pt x="12802" y="214"/>
                  </a:lnTo>
                  <a:lnTo>
                    <a:pt x="12417" y="86"/>
                  </a:lnTo>
                  <a:lnTo>
                    <a:pt x="12031" y="43"/>
                  </a:lnTo>
                  <a:lnTo>
                    <a:pt x="12031" y="43"/>
                  </a:lnTo>
                  <a:lnTo>
                    <a:pt x="1164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7" name="Google Shape;37;p2">
              <a:extLst>
                <a:ext uri="{FF2B5EF4-FFF2-40B4-BE49-F238E27FC236}">
                  <a16:creationId xmlns:a16="http://schemas.microsoft.com/office/drawing/2014/main" id="{3A00058C-528F-4ACF-22E5-2A8C080E6BBB}"/>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206" y="386"/>
                  </a:lnTo>
                  <a:lnTo>
                    <a:pt x="8863" y="643"/>
                  </a:lnTo>
                  <a:lnTo>
                    <a:pt x="8563" y="900"/>
                  </a:lnTo>
                  <a:lnTo>
                    <a:pt x="8264" y="1242"/>
                  </a:lnTo>
                  <a:lnTo>
                    <a:pt x="8007" y="1627"/>
                  </a:lnTo>
                  <a:lnTo>
                    <a:pt x="7750" y="2013"/>
                  </a:lnTo>
                  <a:lnTo>
                    <a:pt x="7279" y="2783"/>
                  </a:lnTo>
                  <a:lnTo>
                    <a:pt x="6936" y="3511"/>
                  </a:lnTo>
                  <a:lnTo>
                    <a:pt x="6680" y="4153"/>
                  </a:lnTo>
                  <a:lnTo>
                    <a:pt x="6466" y="4753"/>
                  </a:lnTo>
                  <a:lnTo>
                    <a:pt x="5566" y="4582"/>
                  </a:lnTo>
                  <a:lnTo>
                    <a:pt x="4624" y="4496"/>
                  </a:lnTo>
                  <a:lnTo>
                    <a:pt x="3554" y="4410"/>
                  </a:lnTo>
                  <a:lnTo>
                    <a:pt x="2441" y="4410"/>
                  </a:lnTo>
                  <a:lnTo>
                    <a:pt x="1927" y="4453"/>
                  </a:lnTo>
                  <a:lnTo>
                    <a:pt x="1413" y="4539"/>
                  </a:lnTo>
                  <a:lnTo>
                    <a:pt x="985" y="4667"/>
                  </a:lnTo>
                  <a:lnTo>
                    <a:pt x="600" y="4839"/>
                  </a:lnTo>
                  <a:lnTo>
                    <a:pt x="300" y="5053"/>
                  </a:lnTo>
                  <a:lnTo>
                    <a:pt x="172" y="5181"/>
                  </a:lnTo>
                  <a:lnTo>
                    <a:pt x="86" y="5352"/>
                  </a:lnTo>
                  <a:lnTo>
                    <a:pt x="86" y="5438"/>
                  </a:lnTo>
                  <a:lnTo>
                    <a:pt x="43" y="5609"/>
                  </a:lnTo>
                  <a:lnTo>
                    <a:pt x="0" y="5780"/>
                  </a:lnTo>
                  <a:lnTo>
                    <a:pt x="43" y="6166"/>
                  </a:lnTo>
                  <a:lnTo>
                    <a:pt x="172" y="6551"/>
                  </a:lnTo>
                  <a:lnTo>
                    <a:pt x="386" y="6979"/>
                  </a:lnTo>
                  <a:lnTo>
                    <a:pt x="643" y="7407"/>
                  </a:lnTo>
                  <a:lnTo>
                    <a:pt x="942" y="7836"/>
                  </a:lnTo>
                  <a:lnTo>
                    <a:pt x="1242" y="8264"/>
                  </a:lnTo>
                  <a:lnTo>
                    <a:pt x="1585" y="8692"/>
                  </a:lnTo>
                  <a:lnTo>
                    <a:pt x="2312" y="9420"/>
                  </a:lnTo>
                  <a:lnTo>
                    <a:pt x="2955" y="10019"/>
                  </a:lnTo>
                  <a:lnTo>
                    <a:pt x="3597" y="10576"/>
                  </a:lnTo>
                  <a:lnTo>
                    <a:pt x="3597" y="10619"/>
                  </a:lnTo>
                  <a:lnTo>
                    <a:pt x="3254" y="11261"/>
                  </a:lnTo>
                  <a:lnTo>
                    <a:pt x="2997" y="11860"/>
                  </a:lnTo>
                  <a:lnTo>
                    <a:pt x="2698" y="12545"/>
                  </a:lnTo>
                  <a:lnTo>
                    <a:pt x="2398" y="13316"/>
                  </a:lnTo>
                  <a:lnTo>
                    <a:pt x="2184" y="14129"/>
                  </a:lnTo>
                  <a:lnTo>
                    <a:pt x="2013" y="14900"/>
                  </a:lnTo>
                  <a:lnTo>
                    <a:pt x="2013" y="15285"/>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98" y="16741"/>
                  </a:lnTo>
                  <a:lnTo>
                    <a:pt x="2997" y="16827"/>
                  </a:lnTo>
                  <a:lnTo>
                    <a:pt x="3340" y="16870"/>
                  </a:lnTo>
                  <a:lnTo>
                    <a:pt x="3768" y="16870"/>
                  </a:lnTo>
                  <a:lnTo>
                    <a:pt x="4153" y="16784"/>
                  </a:lnTo>
                  <a:lnTo>
                    <a:pt x="4624" y="16698"/>
                  </a:lnTo>
                  <a:lnTo>
                    <a:pt x="5524" y="16399"/>
                  </a:lnTo>
                  <a:lnTo>
                    <a:pt x="6423" y="16056"/>
                  </a:lnTo>
                  <a:lnTo>
                    <a:pt x="7279" y="15714"/>
                  </a:lnTo>
                  <a:lnTo>
                    <a:pt x="8392" y="15157"/>
                  </a:lnTo>
                  <a:lnTo>
                    <a:pt x="8478" y="15114"/>
                  </a:lnTo>
                  <a:lnTo>
                    <a:pt x="8563" y="15071"/>
                  </a:lnTo>
                  <a:lnTo>
                    <a:pt x="9034" y="15542"/>
                  </a:lnTo>
                  <a:lnTo>
                    <a:pt x="9591" y="16056"/>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88" y="18282"/>
                  </a:lnTo>
                  <a:lnTo>
                    <a:pt x="13573" y="18282"/>
                  </a:lnTo>
                  <a:lnTo>
                    <a:pt x="13915" y="18240"/>
                  </a:lnTo>
                  <a:lnTo>
                    <a:pt x="14215" y="18068"/>
                  </a:lnTo>
                  <a:lnTo>
                    <a:pt x="14344" y="17940"/>
                  </a:lnTo>
                  <a:lnTo>
                    <a:pt x="14515" y="17812"/>
                  </a:lnTo>
                  <a:lnTo>
                    <a:pt x="14729" y="17469"/>
                  </a:lnTo>
                  <a:lnTo>
                    <a:pt x="14900" y="17084"/>
                  </a:lnTo>
                  <a:lnTo>
                    <a:pt x="14986" y="16613"/>
                  </a:lnTo>
                  <a:lnTo>
                    <a:pt x="15071" y="16142"/>
                  </a:lnTo>
                  <a:lnTo>
                    <a:pt x="15071" y="15628"/>
                  </a:lnTo>
                  <a:lnTo>
                    <a:pt x="15071" y="15114"/>
                  </a:lnTo>
                  <a:lnTo>
                    <a:pt x="15029" y="14600"/>
                  </a:lnTo>
                  <a:lnTo>
                    <a:pt x="14900" y="13573"/>
                  </a:lnTo>
                  <a:lnTo>
                    <a:pt x="14729" y="12759"/>
                  </a:lnTo>
                  <a:lnTo>
                    <a:pt x="14515" y="11989"/>
                  </a:lnTo>
                  <a:lnTo>
                    <a:pt x="15328" y="11603"/>
                  </a:lnTo>
                  <a:lnTo>
                    <a:pt x="16142" y="11175"/>
                  </a:lnTo>
                  <a:lnTo>
                    <a:pt x="17041" y="10619"/>
                  </a:lnTo>
                  <a:lnTo>
                    <a:pt x="17469" y="10319"/>
                  </a:lnTo>
                  <a:lnTo>
                    <a:pt x="17940" y="9976"/>
                  </a:lnTo>
                  <a:lnTo>
                    <a:pt x="18325" y="9634"/>
                  </a:lnTo>
                  <a:lnTo>
                    <a:pt x="18668" y="9291"/>
                  </a:lnTo>
                  <a:lnTo>
                    <a:pt x="18925" y="8949"/>
                  </a:lnTo>
                  <a:lnTo>
                    <a:pt x="19139" y="8563"/>
                  </a:lnTo>
                  <a:lnTo>
                    <a:pt x="19182" y="8392"/>
                  </a:lnTo>
                  <a:lnTo>
                    <a:pt x="19225" y="8221"/>
                  </a:lnTo>
                  <a:lnTo>
                    <a:pt x="19225" y="8007"/>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570" y="6123"/>
                  </a:lnTo>
                  <a:lnTo>
                    <a:pt x="16099" y="5995"/>
                  </a:lnTo>
                  <a:lnTo>
                    <a:pt x="15971" y="5995"/>
                  </a:lnTo>
                  <a:lnTo>
                    <a:pt x="14943" y="5780"/>
                  </a:lnTo>
                  <a:lnTo>
                    <a:pt x="14044" y="5652"/>
                  </a:lnTo>
                  <a:lnTo>
                    <a:pt x="13188" y="5609"/>
                  </a:lnTo>
                  <a:lnTo>
                    <a:pt x="13188" y="5524"/>
                  </a:lnTo>
                  <a:lnTo>
                    <a:pt x="13188" y="5395"/>
                  </a:lnTo>
                  <a:lnTo>
                    <a:pt x="13145" y="4881"/>
                  </a:lnTo>
                  <a:lnTo>
                    <a:pt x="13016" y="4153"/>
                  </a:lnTo>
                  <a:lnTo>
                    <a:pt x="12845" y="3340"/>
                  </a:lnTo>
                  <a:lnTo>
                    <a:pt x="12588" y="2441"/>
                  </a:lnTo>
                  <a:lnTo>
                    <a:pt x="12460" y="2098"/>
                  </a:lnTo>
                  <a:lnTo>
                    <a:pt x="12203" y="1499"/>
                  </a:lnTo>
                  <a:lnTo>
                    <a:pt x="11860" y="985"/>
                  </a:lnTo>
                  <a:lnTo>
                    <a:pt x="11689" y="728"/>
                  </a:lnTo>
                  <a:lnTo>
                    <a:pt x="11475" y="514"/>
                  </a:lnTo>
                  <a:lnTo>
                    <a:pt x="11261" y="343"/>
                  </a:lnTo>
                  <a:lnTo>
                    <a:pt x="11047" y="214"/>
                  </a:lnTo>
                  <a:lnTo>
                    <a:pt x="10961" y="172"/>
                  </a:lnTo>
                  <a:lnTo>
                    <a:pt x="10918" y="129"/>
                  </a:lnTo>
                  <a:lnTo>
                    <a:pt x="10704" y="43"/>
                  </a:lnTo>
                  <a:lnTo>
                    <a:pt x="10490" y="0"/>
                  </a:lnTo>
                  <a:close/>
                </a:path>
              </a:pathLst>
            </a:custGeom>
            <a:solidFill>
              <a:srgbClr val="FFF3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8" name="Google Shape;38;p2">
              <a:extLst>
                <a:ext uri="{FF2B5EF4-FFF2-40B4-BE49-F238E27FC236}">
                  <a16:creationId xmlns:a16="http://schemas.microsoft.com/office/drawing/2014/main" id="{2BC14C4B-375C-38C4-A586-E5143C87D5F3}"/>
                </a:ext>
              </a:extLst>
            </p:cNvPr>
            <p:cNvSpPr/>
            <p:nvPr/>
          </p:nvSpPr>
          <p:spPr>
            <a:xfrm>
              <a:off x="8059650" y="408500"/>
              <a:ext cx="480625" cy="457075"/>
            </a:xfrm>
            <a:custGeom>
              <a:avLst/>
              <a:gdLst/>
              <a:ahLst/>
              <a:cxnLst/>
              <a:rect l="l" t="t" r="r" b="b"/>
              <a:pathLst>
                <a:path w="19225" h="18283" fill="none" extrusionOk="0">
                  <a:moveTo>
                    <a:pt x="14515" y="11989"/>
                  </a:move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3915" y="18240"/>
                  </a:lnTo>
                  <a:lnTo>
                    <a:pt x="13573" y="18282"/>
                  </a:lnTo>
                  <a:lnTo>
                    <a:pt x="13188" y="18282"/>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279" y="15714"/>
                  </a:lnTo>
                  <a:lnTo>
                    <a:pt x="6423" y="16056"/>
                  </a:lnTo>
                  <a:lnTo>
                    <a:pt x="5524" y="16399"/>
                  </a:lnTo>
                  <a:lnTo>
                    <a:pt x="4624" y="16698"/>
                  </a:lnTo>
                  <a:lnTo>
                    <a:pt x="4153" y="16784"/>
                  </a:lnTo>
                  <a:lnTo>
                    <a:pt x="3768" y="16870"/>
                  </a:lnTo>
                  <a:lnTo>
                    <a:pt x="3340" y="16870"/>
                  </a:lnTo>
                  <a:lnTo>
                    <a:pt x="2997" y="16827"/>
                  </a:lnTo>
                  <a:lnTo>
                    <a:pt x="2698"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42"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172" y="5181"/>
                  </a:lnTo>
                  <a:lnTo>
                    <a:pt x="300" y="5053"/>
                  </a:lnTo>
                  <a:lnTo>
                    <a:pt x="600" y="4839"/>
                  </a:lnTo>
                  <a:lnTo>
                    <a:pt x="985" y="4667"/>
                  </a:lnTo>
                  <a:lnTo>
                    <a:pt x="1413" y="4539"/>
                  </a:lnTo>
                  <a:lnTo>
                    <a:pt x="1927" y="4453"/>
                  </a:lnTo>
                  <a:lnTo>
                    <a:pt x="2441" y="4410"/>
                  </a:lnTo>
                  <a:lnTo>
                    <a:pt x="2997" y="4410"/>
                  </a:lnTo>
                  <a:lnTo>
                    <a:pt x="3554" y="4410"/>
                  </a:lnTo>
                  <a:lnTo>
                    <a:pt x="4624" y="4496"/>
                  </a:lnTo>
                  <a:lnTo>
                    <a:pt x="5566"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48" y="0"/>
                  </a:lnTo>
                  <a:lnTo>
                    <a:pt x="10190" y="0"/>
                  </a:lnTo>
                  <a:lnTo>
                    <a:pt x="10190" y="0"/>
                  </a:lnTo>
                  <a:lnTo>
                    <a:pt x="10233" y="0"/>
                  </a:lnTo>
                  <a:lnTo>
                    <a:pt x="10233"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9" name="Google Shape;39;p2">
              <a:extLst>
                <a:ext uri="{FF2B5EF4-FFF2-40B4-BE49-F238E27FC236}">
                  <a16:creationId xmlns:a16="http://schemas.microsoft.com/office/drawing/2014/main" id="{4B15ADD7-E650-30CE-8208-FEC0134F7208}"/>
                </a:ext>
              </a:extLst>
            </p:cNvPr>
            <p:cNvSpPr/>
            <p:nvPr/>
          </p:nvSpPr>
          <p:spPr>
            <a:xfrm>
              <a:off x="8315475" y="408500"/>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0" name="Google Shape;40;p2">
              <a:extLst>
                <a:ext uri="{FF2B5EF4-FFF2-40B4-BE49-F238E27FC236}">
                  <a16:creationId xmlns:a16="http://schemas.microsoft.com/office/drawing/2014/main" id="{5F9A51DA-1598-194A-831A-A3263F5ADF65}"/>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1" name="Google Shape;41;p2">
              <a:extLst>
                <a:ext uri="{FF2B5EF4-FFF2-40B4-BE49-F238E27FC236}">
                  <a16:creationId xmlns:a16="http://schemas.microsoft.com/office/drawing/2014/main" id="{F05E9CAB-0C90-6F29-C0FF-616EA22AE883}"/>
                </a:ext>
              </a:extLst>
            </p:cNvPr>
            <p:cNvSpPr/>
            <p:nvPr/>
          </p:nvSpPr>
          <p:spPr>
            <a:xfrm>
              <a:off x="8314400" y="408500"/>
              <a:ext cx="1100" cy="25"/>
            </a:xfrm>
            <a:custGeom>
              <a:avLst/>
              <a:gdLst/>
              <a:ahLst/>
              <a:cxnLst/>
              <a:rect l="l" t="t" r="r" b="b"/>
              <a:pathLst>
                <a:path w="44" h="1" extrusionOk="0">
                  <a:moveTo>
                    <a:pt x="0" y="0"/>
                  </a:moveTo>
                  <a:lnTo>
                    <a:pt x="0" y="0"/>
                  </a:lnTo>
                  <a:lnTo>
                    <a:pt x="0" y="0"/>
                  </a:lnTo>
                  <a:lnTo>
                    <a:pt x="0" y="0"/>
                  </a:lnTo>
                  <a:lnTo>
                    <a:pt x="0" y="0"/>
                  </a:lnTo>
                  <a:lnTo>
                    <a:pt x="0" y="0"/>
                  </a:lnTo>
                  <a:lnTo>
                    <a:pt x="0" y="0"/>
                  </a:lnTo>
                  <a:lnTo>
                    <a:pt x="0" y="0"/>
                  </a:lnTo>
                  <a:lnTo>
                    <a:pt x="0" y="0"/>
                  </a:lnTo>
                  <a:lnTo>
                    <a:pt x="0" y="0"/>
                  </a:lnTo>
                  <a:close/>
                  <a:moveTo>
                    <a:pt x="43" y="0"/>
                  </a:moveTo>
                  <a:lnTo>
                    <a:pt x="43" y="0"/>
                  </a:lnTo>
                  <a:lnTo>
                    <a:pt x="43" y="0"/>
                  </a:lnTo>
                  <a:lnTo>
                    <a:pt x="43" y="0"/>
                  </a:lnTo>
                  <a:lnTo>
                    <a:pt x="43" y="0"/>
                  </a:lnTo>
                  <a:lnTo>
                    <a:pt x="43"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2" name="Google Shape;42;p2">
              <a:extLst>
                <a:ext uri="{FF2B5EF4-FFF2-40B4-BE49-F238E27FC236}">
                  <a16:creationId xmlns:a16="http://schemas.microsoft.com/office/drawing/2014/main" id="{CB711816-4269-6270-DE6A-BA3778AC25C7}"/>
                </a:ext>
              </a:extLst>
            </p:cNvPr>
            <p:cNvSpPr/>
            <p:nvPr/>
          </p:nvSpPr>
          <p:spPr>
            <a:xfrm>
              <a:off x="8314400"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3" name="Google Shape;43;p2">
              <a:extLst>
                <a:ext uri="{FF2B5EF4-FFF2-40B4-BE49-F238E27FC236}">
                  <a16:creationId xmlns:a16="http://schemas.microsoft.com/office/drawing/2014/main" id="{08571AA6-2B34-693B-10FC-16CC1B411759}"/>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4" name="Google Shape;44;p2">
              <a:extLst>
                <a:ext uri="{FF2B5EF4-FFF2-40B4-BE49-F238E27FC236}">
                  <a16:creationId xmlns:a16="http://schemas.microsoft.com/office/drawing/2014/main" id="{8B140B3C-83CB-F292-44A1-9E37B4E04EC4}"/>
                </a:ext>
              </a:extLst>
            </p:cNvPr>
            <p:cNvSpPr/>
            <p:nvPr/>
          </p:nvSpPr>
          <p:spPr>
            <a:xfrm>
              <a:off x="8319750" y="4085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5" name="Google Shape;45;p2">
              <a:extLst>
                <a:ext uri="{FF2B5EF4-FFF2-40B4-BE49-F238E27FC236}">
                  <a16:creationId xmlns:a16="http://schemas.microsoft.com/office/drawing/2014/main" id="{2CB849DF-A57C-71EC-EA0D-F7A5589CFC54}"/>
                </a:ext>
              </a:extLst>
            </p:cNvPr>
            <p:cNvSpPr/>
            <p:nvPr/>
          </p:nvSpPr>
          <p:spPr>
            <a:xfrm>
              <a:off x="8319750" y="408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6" name="Google Shape;46;p2">
              <a:extLst>
                <a:ext uri="{FF2B5EF4-FFF2-40B4-BE49-F238E27FC236}">
                  <a16:creationId xmlns:a16="http://schemas.microsoft.com/office/drawing/2014/main" id="{A831ED9F-1B8D-A8B8-A010-988E1E99E94A}"/>
                </a:ext>
              </a:extLst>
            </p:cNvPr>
            <p:cNvSpPr/>
            <p:nvPr/>
          </p:nvSpPr>
          <p:spPr>
            <a:xfrm>
              <a:off x="8374350" y="471650"/>
              <a:ext cx="15000" cy="71750"/>
            </a:xfrm>
            <a:custGeom>
              <a:avLst/>
              <a:gdLst/>
              <a:ahLst/>
              <a:cxnLst/>
              <a:rect l="l" t="t" r="r" b="b"/>
              <a:pathLst>
                <a:path w="600" h="2870"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7" name="Google Shape;47;p2">
              <a:extLst>
                <a:ext uri="{FF2B5EF4-FFF2-40B4-BE49-F238E27FC236}">
                  <a16:creationId xmlns:a16="http://schemas.microsoft.com/office/drawing/2014/main" id="{A0341848-6AFA-FC2F-B0A1-EDD671EFBC0E}"/>
                </a:ext>
              </a:extLst>
            </p:cNvPr>
            <p:cNvSpPr/>
            <p:nvPr/>
          </p:nvSpPr>
          <p:spPr>
            <a:xfrm>
              <a:off x="8374350" y="471650"/>
              <a:ext cx="15000" cy="71750"/>
            </a:xfrm>
            <a:custGeom>
              <a:avLst/>
              <a:gdLst/>
              <a:ahLst/>
              <a:cxnLst/>
              <a:rect l="l" t="t" r="r" b="b"/>
              <a:pathLst>
                <a:path w="600" h="2870" fill="none"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8" name="Google Shape;48;p2">
              <a:extLst>
                <a:ext uri="{FF2B5EF4-FFF2-40B4-BE49-F238E27FC236}">
                  <a16:creationId xmlns:a16="http://schemas.microsoft.com/office/drawing/2014/main" id="{A4BAC54B-81EB-C102-FD12-66D70A9D930F}"/>
                </a:ext>
              </a:extLst>
            </p:cNvPr>
            <p:cNvSpPr/>
            <p:nvPr/>
          </p:nvSpPr>
          <p:spPr>
            <a:xfrm>
              <a:off x="8374350" y="469500"/>
              <a:ext cx="15000" cy="73900"/>
            </a:xfrm>
            <a:custGeom>
              <a:avLst/>
              <a:gdLst/>
              <a:ahLst/>
              <a:cxnLst/>
              <a:rect l="l" t="t" r="r" b="b"/>
              <a:pathLst>
                <a:path w="600" h="2956" extrusionOk="0">
                  <a:moveTo>
                    <a:pt x="0" y="1"/>
                  </a:moveTo>
                  <a:lnTo>
                    <a:pt x="0" y="86"/>
                  </a:lnTo>
                  <a:lnTo>
                    <a:pt x="184" y="698"/>
                  </a:lnTo>
                  <a:lnTo>
                    <a:pt x="0" y="1"/>
                  </a:lnTo>
                  <a:close/>
                  <a:moveTo>
                    <a:pt x="184" y="698"/>
                  </a:moveTo>
                  <a:lnTo>
                    <a:pt x="214" y="814"/>
                  </a:lnTo>
                  <a:lnTo>
                    <a:pt x="279" y="1049"/>
                  </a:lnTo>
                  <a:lnTo>
                    <a:pt x="257" y="943"/>
                  </a:lnTo>
                  <a:lnTo>
                    <a:pt x="184" y="698"/>
                  </a:lnTo>
                  <a:close/>
                  <a:moveTo>
                    <a:pt x="279" y="1049"/>
                  </a:moveTo>
                  <a:lnTo>
                    <a:pt x="428" y="1756"/>
                  </a:lnTo>
                  <a:lnTo>
                    <a:pt x="482" y="2045"/>
                  </a:lnTo>
                  <a:lnTo>
                    <a:pt x="428" y="1585"/>
                  </a:lnTo>
                  <a:lnTo>
                    <a:pt x="279" y="1049"/>
                  </a:lnTo>
                  <a:close/>
                  <a:moveTo>
                    <a:pt x="482" y="2045"/>
                  </a:moveTo>
                  <a:lnTo>
                    <a:pt x="514" y="2313"/>
                  </a:lnTo>
                  <a:lnTo>
                    <a:pt x="600" y="2955"/>
                  </a:lnTo>
                  <a:lnTo>
                    <a:pt x="557" y="2441"/>
                  </a:lnTo>
                  <a:lnTo>
                    <a:pt x="482" y="2045"/>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9" name="Google Shape;49;p2">
              <a:extLst>
                <a:ext uri="{FF2B5EF4-FFF2-40B4-BE49-F238E27FC236}">
                  <a16:creationId xmlns:a16="http://schemas.microsoft.com/office/drawing/2014/main" id="{ED09878F-36B8-E55A-B166-D73709ED6D03}"/>
                </a:ext>
              </a:extLst>
            </p:cNvPr>
            <p:cNvSpPr/>
            <p:nvPr/>
          </p:nvSpPr>
          <p:spPr>
            <a:xfrm>
              <a:off x="8371125" y="460950"/>
              <a:ext cx="18225" cy="85650"/>
            </a:xfrm>
            <a:custGeom>
              <a:avLst/>
              <a:gdLst/>
              <a:ahLst/>
              <a:cxnLst/>
              <a:rect l="l" t="t" r="r" b="b"/>
              <a:pathLst>
                <a:path w="729" h="3426" fill="none" extrusionOk="0">
                  <a:moveTo>
                    <a:pt x="1" y="0"/>
                  </a:moveTo>
                  <a:lnTo>
                    <a:pt x="1" y="0"/>
                  </a:lnTo>
                  <a:lnTo>
                    <a:pt x="1" y="0"/>
                  </a:lnTo>
                  <a:lnTo>
                    <a:pt x="129" y="343"/>
                  </a:lnTo>
                  <a:lnTo>
                    <a:pt x="129" y="343"/>
                  </a:lnTo>
                  <a:lnTo>
                    <a:pt x="129" y="428"/>
                  </a:lnTo>
                  <a:lnTo>
                    <a:pt x="129" y="428"/>
                  </a:lnTo>
                  <a:lnTo>
                    <a:pt x="386" y="1285"/>
                  </a:lnTo>
                  <a:lnTo>
                    <a:pt x="557" y="2098"/>
                  </a:lnTo>
                  <a:lnTo>
                    <a:pt x="686" y="2783"/>
                  </a:lnTo>
                  <a:lnTo>
                    <a:pt x="729" y="3297"/>
                  </a:lnTo>
                  <a:lnTo>
                    <a:pt x="729" y="3297"/>
                  </a:lnTo>
                  <a:lnTo>
                    <a:pt x="729" y="3297"/>
                  </a:lnTo>
                  <a:lnTo>
                    <a:pt x="729" y="3426"/>
                  </a:lnTo>
                  <a:lnTo>
                    <a:pt x="729" y="3426"/>
                  </a:lnTo>
                  <a:lnTo>
                    <a:pt x="729" y="3426"/>
                  </a:lnTo>
                  <a:lnTo>
                    <a:pt x="729" y="3426"/>
                  </a:lnTo>
                  <a:lnTo>
                    <a:pt x="729" y="3297"/>
                  </a:lnTo>
                  <a:lnTo>
                    <a:pt x="729" y="3297"/>
                  </a:lnTo>
                  <a:lnTo>
                    <a:pt x="643" y="2655"/>
                  </a:lnTo>
                  <a:lnTo>
                    <a:pt x="557" y="1927"/>
                  </a:lnTo>
                  <a:lnTo>
                    <a:pt x="343" y="1156"/>
                  </a:lnTo>
                  <a:lnTo>
                    <a:pt x="129" y="343"/>
                  </a:lnTo>
                  <a:lnTo>
                    <a:pt x="129" y="343"/>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0" name="Google Shape;50;p2">
              <a:extLst>
                <a:ext uri="{FF2B5EF4-FFF2-40B4-BE49-F238E27FC236}">
                  <a16:creationId xmlns:a16="http://schemas.microsoft.com/office/drawing/2014/main" id="{ED9F0729-3012-8EAB-C100-DCEAB165636C}"/>
                </a:ext>
              </a:extLst>
            </p:cNvPr>
            <p:cNvSpPr/>
            <p:nvPr/>
          </p:nvSpPr>
          <p:spPr>
            <a:xfrm>
              <a:off x="8510275" y="575475"/>
              <a:ext cx="10725" cy="5375"/>
            </a:xfrm>
            <a:custGeom>
              <a:avLst/>
              <a:gdLst/>
              <a:ahLst/>
              <a:cxnLst/>
              <a:rect l="l" t="t" r="r" b="b"/>
              <a:pathLst>
                <a:path w="429" h="215" extrusionOk="0">
                  <a:moveTo>
                    <a:pt x="1" y="1"/>
                  </a:moveTo>
                  <a:lnTo>
                    <a:pt x="1" y="1"/>
                  </a:lnTo>
                  <a:lnTo>
                    <a:pt x="429" y="215"/>
                  </a:lnTo>
                  <a:lnTo>
                    <a:pt x="429" y="215"/>
                  </a:lnTo>
                  <a:lnTo>
                    <a:pt x="1" y="1"/>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1" name="Google Shape;51;p2">
              <a:extLst>
                <a:ext uri="{FF2B5EF4-FFF2-40B4-BE49-F238E27FC236}">
                  <a16:creationId xmlns:a16="http://schemas.microsoft.com/office/drawing/2014/main" id="{B47C5945-5973-91EF-D739-0F007ECDAEAA}"/>
                </a:ext>
              </a:extLst>
            </p:cNvPr>
            <p:cNvSpPr/>
            <p:nvPr/>
          </p:nvSpPr>
          <p:spPr>
            <a:xfrm>
              <a:off x="8510275" y="575475"/>
              <a:ext cx="10725" cy="5375"/>
            </a:xfrm>
            <a:custGeom>
              <a:avLst/>
              <a:gdLst/>
              <a:ahLst/>
              <a:cxnLst/>
              <a:rect l="l" t="t" r="r" b="b"/>
              <a:pathLst>
                <a:path w="429" h="215" fill="none" extrusionOk="0">
                  <a:moveTo>
                    <a:pt x="1" y="1"/>
                  </a:moveTo>
                  <a:lnTo>
                    <a:pt x="1" y="1"/>
                  </a:lnTo>
                  <a:lnTo>
                    <a:pt x="429" y="215"/>
                  </a:lnTo>
                  <a:lnTo>
                    <a:pt x="429" y="215"/>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2" name="Google Shape;52;p2">
              <a:extLst>
                <a:ext uri="{FF2B5EF4-FFF2-40B4-BE49-F238E27FC236}">
                  <a16:creationId xmlns:a16="http://schemas.microsoft.com/office/drawing/2014/main" id="{D6EF0E5A-21F8-9816-5738-BCCB064753FE}"/>
                </a:ext>
              </a:extLst>
            </p:cNvPr>
            <p:cNvSpPr/>
            <p:nvPr/>
          </p:nvSpPr>
          <p:spPr>
            <a:xfrm>
              <a:off x="8458900" y="558350"/>
              <a:ext cx="81375" cy="52475"/>
            </a:xfrm>
            <a:custGeom>
              <a:avLst/>
              <a:gdLst/>
              <a:ahLst/>
              <a:cxnLst/>
              <a:rect l="l" t="t" r="r" b="b"/>
              <a:pathLst>
                <a:path w="3255" h="2099" extrusionOk="0">
                  <a:moveTo>
                    <a:pt x="2655" y="1028"/>
                  </a:moveTo>
                  <a:lnTo>
                    <a:pt x="2655" y="1028"/>
                  </a:lnTo>
                  <a:lnTo>
                    <a:pt x="2655" y="1028"/>
                  </a:lnTo>
                  <a:lnTo>
                    <a:pt x="2655" y="1028"/>
                  </a:lnTo>
                  <a:lnTo>
                    <a:pt x="2784" y="1114"/>
                  </a:lnTo>
                  <a:lnTo>
                    <a:pt x="2784" y="1114"/>
                  </a:lnTo>
                  <a:lnTo>
                    <a:pt x="2955" y="1285"/>
                  </a:lnTo>
                  <a:lnTo>
                    <a:pt x="3083" y="1456"/>
                  </a:lnTo>
                  <a:lnTo>
                    <a:pt x="3169" y="1670"/>
                  </a:lnTo>
                  <a:lnTo>
                    <a:pt x="3255" y="1842"/>
                  </a:lnTo>
                  <a:lnTo>
                    <a:pt x="3255" y="1842"/>
                  </a:lnTo>
                  <a:lnTo>
                    <a:pt x="3255" y="2098"/>
                  </a:lnTo>
                  <a:lnTo>
                    <a:pt x="3255" y="2098"/>
                  </a:lnTo>
                  <a:lnTo>
                    <a:pt x="3255" y="1842"/>
                  </a:lnTo>
                  <a:lnTo>
                    <a:pt x="3255" y="1842"/>
                  </a:lnTo>
                  <a:lnTo>
                    <a:pt x="3169" y="1670"/>
                  </a:lnTo>
                  <a:lnTo>
                    <a:pt x="3083" y="1456"/>
                  </a:lnTo>
                  <a:lnTo>
                    <a:pt x="2955" y="1285"/>
                  </a:lnTo>
                  <a:lnTo>
                    <a:pt x="2784" y="1114"/>
                  </a:lnTo>
                  <a:lnTo>
                    <a:pt x="2784" y="1114"/>
                  </a:lnTo>
                  <a:lnTo>
                    <a:pt x="2655" y="1028"/>
                  </a:lnTo>
                  <a:lnTo>
                    <a:pt x="2655" y="1028"/>
                  </a:lnTo>
                  <a:close/>
                  <a:moveTo>
                    <a:pt x="686" y="172"/>
                  </a:moveTo>
                  <a:lnTo>
                    <a:pt x="686" y="172"/>
                  </a:lnTo>
                  <a:lnTo>
                    <a:pt x="686" y="172"/>
                  </a:lnTo>
                  <a:lnTo>
                    <a:pt x="686" y="172"/>
                  </a:lnTo>
                  <a:lnTo>
                    <a:pt x="1328" y="343"/>
                  </a:lnTo>
                  <a:lnTo>
                    <a:pt x="1884" y="557"/>
                  </a:lnTo>
                  <a:lnTo>
                    <a:pt x="1884" y="557"/>
                  </a:lnTo>
                  <a:lnTo>
                    <a:pt x="2056" y="686"/>
                  </a:lnTo>
                  <a:lnTo>
                    <a:pt x="2056" y="686"/>
                  </a:lnTo>
                  <a:lnTo>
                    <a:pt x="2056" y="686"/>
                  </a:lnTo>
                  <a:lnTo>
                    <a:pt x="2484" y="900"/>
                  </a:lnTo>
                  <a:lnTo>
                    <a:pt x="2484" y="900"/>
                  </a:lnTo>
                  <a:lnTo>
                    <a:pt x="2484" y="900"/>
                  </a:lnTo>
                  <a:lnTo>
                    <a:pt x="2484" y="900"/>
                  </a:lnTo>
                  <a:lnTo>
                    <a:pt x="2484" y="900"/>
                  </a:lnTo>
                  <a:lnTo>
                    <a:pt x="2484" y="900"/>
                  </a:lnTo>
                  <a:lnTo>
                    <a:pt x="2056" y="686"/>
                  </a:lnTo>
                  <a:lnTo>
                    <a:pt x="2056" y="686"/>
                  </a:lnTo>
                  <a:lnTo>
                    <a:pt x="1884" y="557"/>
                  </a:lnTo>
                  <a:lnTo>
                    <a:pt x="1884" y="557"/>
                  </a:lnTo>
                  <a:lnTo>
                    <a:pt x="1328" y="343"/>
                  </a:lnTo>
                  <a:lnTo>
                    <a:pt x="686" y="172"/>
                  </a:lnTo>
                  <a:lnTo>
                    <a:pt x="686" y="172"/>
                  </a:lnTo>
                  <a:close/>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3" name="Google Shape;53;p2">
              <a:extLst>
                <a:ext uri="{FF2B5EF4-FFF2-40B4-BE49-F238E27FC236}">
                  <a16:creationId xmlns:a16="http://schemas.microsoft.com/office/drawing/2014/main" id="{44548129-5654-F76C-2DE6-B157DC1CC493}"/>
                </a:ext>
              </a:extLst>
            </p:cNvPr>
            <p:cNvSpPr/>
            <p:nvPr/>
          </p:nvSpPr>
          <p:spPr>
            <a:xfrm>
              <a:off x="8525275" y="584050"/>
              <a:ext cx="15000" cy="26775"/>
            </a:xfrm>
            <a:custGeom>
              <a:avLst/>
              <a:gdLst/>
              <a:ahLst/>
              <a:cxnLst/>
              <a:rect l="l" t="t" r="r" b="b"/>
              <a:pathLst>
                <a:path w="600" h="1071" fill="none" extrusionOk="0">
                  <a:moveTo>
                    <a:pt x="0" y="0"/>
                  </a:moveTo>
                  <a:lnTo>
                    <a:pt x="0" y="0"/>
                  </a:lnTo>
                  <a:lnTo>
                    <a:pt x="0" y="0"/>
                  </a:lnTo>
                  <a:lnTo>
                    <a:pt x="0" y="0"/>
                  </a:lnTo>
                  <a:lnTo>
                    <a:pt x="129" y="86"/>
                  </a:lnTo>
                  <a:lnTo>
                    <a:pt x="129" y="86"/>
                  </a:lnTo>
                  <a:lnTo>
                    <a:pt x="300" y="257"/>
                  </a:lnTo>
                  <a:lnTo>
                    <a:pt x="428" y="428"/>
                  </a:lnTo>
                  <a:lnTo>
                    <a:pt x="514" y="642"/>
                  </a:lnTo>
                  <a:lnTo>
                    <a:pt x="600" y="814"/>
                  </a:lnTo>
                  <a:lnTo>
                    <a:pt x="600" y="814"/>
                  </a:lnTo>
                  <a:lnTo>
                    <a:pt x="600" y="1070"/>
                  </a:lnTo>
                  <a:lnTo>
                    <a:pt x="600" y="1070"/>
                  </a:lnTo>
                  <a:lnTo>
                    <a:pt x="600" y="814"/>
                  </a:lnTo>
                  <a:lnTo>
                    <a:pt x="600" y="814"/>
                  </a:lnTo>
                  <a:lnTo>
                    <a:pt x="514" y="642"/>
                  </a:lnTo>
                  <a:lnTo>
                    <a:pt x="428" y="428"/>
                  </a:lnTo>
                  <a:lnTo>
                    <a:pt x="300" y="257"/>
                  </a:lnTo>
                  <a:lnTo>
                    <a:pt x="129" y="86"/>
                  </a:lnTo>
                  <a:lnTo>
                    <a:pt x="129" y="86"/>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4" name="Google Shape;54;p2">
              <a:extLst>
                <a:ext uri="{FF2B5EF4-FFF2-40B4-BE49-F238E27FC236}">
                  <a16:creationId xmlns:a16="http://schemas.microsoft.com/office/drawing/2014/main" id="{4D2D0379-8763-C52D-AD57-FDFBAA7E79FB}"/>
                </a:ext>
              </a:extLst>
            </p:cNvPr>
            <p:cNvSpPr/>
            <p:nvPr/>
          </p:nvSpPr>
          <p:spPr>
            <a:xfrm>
              <a:off x="8476025" y="562625"/>
              <a:ext cx="44975" cy="18225"/>
            </a:xfrm>
            <a:custGeom>
              <a:avLst/>
              <a:gdLst/>
              <a:ahLst/>
              <a:cxnLst/>
              <a:rect l="l" t="t" r="r" b="b"/>
              <a:pathLst>
                <a:path w="1799" h="729" fill="none" extrusionOk="0">
                  <a:moveTo>
                    <a:pt x="1" y="1"/>
                  </a:moveTo>
                  <a:lnTo>
                    <a:pt x="1" y="1"/>
                  </a:lnTo>
                  <a:lnTo>
                    <a:pt x="1" y="1"/>
                  </a:lnTo>
                  <a:lnTo>
                    <a:pt x="1" y="1"/>
                  </a:lnTo>
                  <a:lnTo>
                    <a:pt x="643" y="172"/>
                  </a:lnTo>
                  <a:lnTo>
                    <a:pt x="1199" y="386"/>
                  </a:lnTo>
                  <a:lnTo>
                    <a:pt x="1199" y="386"/>
                  </a:lnTo>
                  <a:lnTo>
                    <a:pt x="1371" y="515"/>
                  </a:lnTo>
                  <a:lnTo>
                    <a:pt x="1371" y="515"/>
                  </a:lnTo>
                  <a:lnTo>
                    <a:pt x="1371" y="515"/>
                  </a:lnTo>
                  <a:lnTo>
                    <a:pt x="1799" y="729"/>
                  </a:lnTo>
                  <a:lnTo>
                    <a:pt x="1799" y="729"/>
                  </a:lnTo>
                  <a:lnTo>
                    <a:pt x="1799" y="729"/>
                  </a:lnTo>
                  <a:lnTo>
                    <a:pt x="1799" y="729"/>
                  </a:lnTo>
                  <a:lnTo>
                    <a:pt x="1799" y="729"/>
                  </a:lnTo>
                  <a:lnTo>
                    <a:pt x="1799" y="729"/>
                  </a:lnTo>
                  <a:lnTo>
                    <a:pt x="1371" y="515"/>
                  </a:lnTo>
                  <a:lnTo>
                    <a:pt x="1371" y="515"/>
                  </a:lnTo>
                  <a:lnTo>
                    <a:pt x="1199" y="386"/>
                  </a:lnTo>
                  <a:lnTo>
                    <a:pt x="1199" y="386"/>
                  </a:lnTo>
                  <a:lnTo>
                    <a:pt x="643" y="172"/>
                  </a:lnTo>
                  <a:lnTo>
                    <a:pt x="1" y="1"/>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5" name="Google Shape;55;p2">
              <a:extLst>
                <a:ext uri="{FF2B5EF4-FFF2-40B4-BE49-F238E27FC236}">
                  <a16:creationId xmlns:a16="http://schemas.microsoft.com/office/drawing/2014/main" id="{98AFC0F5-E2CB-6A0A-F6A7-7D33BFE716B2}"/>
                </a:ext>
              </a:extLst>
            </p:cNvPr>
            <p:cNvSpPr/>
            <p:nvPr/>
          </p:nvSpPr>
          <p:spPr>
            <a:xfrm>
              <a:off x="8458900" y="558350"/>
              <a:ext cx="16075" cy="3225"/>
            </a:xfrm>
            <a:custGeom>
              <a:avLst/>
              <a:gdLst/>
              <a:ahLst/>
              <a:cxnLst/>
              <a:rect l="l" t="t" r="r" b="b"/>
              <a:pathLst>
                <a:path w="643" h="129" fill="none" extrusionOk="0">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6" name="Google Shape;56;p2">
              <a:extLst>
                <a:ext uri="{FF2B5EF4-FFF2-40B4-BE49-F238E27FC236}">
                  <a16:creationId xmlns:a16="http://schemas.microsoft.com/office/drawing/2014/main" id="{2C116B9C-9E34-3C46-EE59-F3FA26372A77}"/>
                </a:ext>
              </a:extLst>
            </p:cNvPr>
            <p:cNvSpPr/>
            <p:nvPr/>
          </p:nvSpPr>
          <p:spPr>
            <a:xfrm>
              <a:off x="8271575" y="785275"/>
              <a:ext cx="2175" cy="1100"/>
            </a:xfrm>
            <a:custGeom>
              <a:avLst/>
              <a:gdLst/>
              <a:ahLst/>
              <a:cxnLst/>
              <a:rect l="l" t="t" r="r" b="b"/>
              <a:pathLst>
                <a:path w="87" h="44" extrusionOk="0">
                  <a:moveTo>
                    <a:pt x="86" y="0"/>
                  </a:moveTo>
                  <a:lnTo>
                    <a:pt x="86" y="0"/>
                  </a:lnTo>
                  <a:lnTo>
                    <a:pt x="1" y="43"/>
                  </a:lnTo>
                  <a:lnTo>
                    <a:pt x="1" y="43"/>
                  </a:lnTo>
                  <a:lnTo>
                    <a:pt x="86" y="0"/>
                  </a:lnTo>
                  <a:lnTo>
                    <a:pt x="86" y="0"/>
                  </a:lnTo>
                  <a:lnTo>
                    <a:pt x="86"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7" name="Google Shape;57;p2">
              <a:extLst>
                <a:ext uri="{FF2B5EF4-FFF2-40B4-BE49-F238E27FC236}">
                  <a16:creationId xmlns:a16="http://schemas.microsoft.com/office/drawing/2014/main" id="{5901DD3C-14FF-FDB1-3C97-39240018E6D9}"/>
                </a:ext>
              </a:extLst>
            </p:cNvPr>
            <p:cNvSpPr/>
            <p:nvPr/>
          </p:nvSpPr>
          <p:spPr>
            <a:xfrm>
              <a:off x="8271575" y="785275"/>
              <a:ext cx="2175" cy="1100"/>
            </a:xfrm>
            <a:custGeom>
              <a:avLst/>
              <a:gdLst/>
              <a:ahLst/>
              <a:cxnLst/>
              <a:rect l="l" t="t" r="r" b="b"/>
              <a:pathLst>
                <a:path w="87" h="44" fill="none" extrusionOk="0">
                  <a:moveTo>
                    <a:pt x="86" y="0"/>
                  </a:moveTo>
                  <a:lnTo>
                    <a:pt x="86" y="0"/>
                  </a:lnTo>
                  <a:lnTo>
                    <a:pt x="1" y="43"/>
                  </a:lnTo>
                  <a:lnTo>
                    <a:pt x="1" y="43"/>
                  </a:lnTo>
                  <a:lnTo>
                    <a:pt x="86" y="0"/>
                  </a:lnTo>
                  <a:lnTo>
                    <a:pt x="86" y="0"/>
                  </a:lnTo>
                  <a:lnTo>
                    <a:pt x="8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8" name="Google Shape;58;p2">
              <a:extLst>
                <a:ext uri="{FF2B5EF4-FFF2-40B4-BE49-F238E27FC236}">
                  <a16:creationId xmlns:a16="http://schemas.microsoft.com/office/drawing/2014/main" id="{9C4830CC-A82B-FEE6-FABB-EB639B408567}"/>
                </a:ext>
              </a:extLst>
            </p:cNvPr>
            <p:cNvSpPr/>
            <p:nvPr/>
          </p:nvSpPr>
          <p:spPr>
            <a:xfrm>
              <a:off x="8413950" y="860200"/>
              <a:ext cx="25" cy="1100"/>
            </a:xfrm>
            <a:custGeom>
              <a:avLst/>
              <a:gdLst/>
              <a:ahLst/>
              <a:cxnLst/>
              <a:rect l="l" t="t" r="r" b="b"/>
              <a:pathLst>
                <a:path w="1" h="44" extrusionOk="0">
                  <a:moveTo>
                    <a:pt x="0" y="43"/>
                  </a:moveTo>
                  <a:lnTo>
                    <a:pt x="0" y="43"/>
                  </a:lnTo>
                  <a:lnTo>
                    <a:pt x="0" y="43"/>
                  </a:lnTo>
                  <a:lnTo>
                    <a:pt x="0" y="43"/>
                  </a:lnTo>
                  <a:lnTo>
                    <a:pt x="0" y="43"/>
                  </a:lnTo>
                  <a:lnTo>
                    <a:pt x="0" y="43"/>
                  </a:lnTo>
                  <a:lnTo>
                    <a:pt x="0" y="43"/>
                  </a:lnTo>
                  <a:close/>
                  <a:moveTo>
                    <a:pt x="0" y="0"/>
                  </a:moveTo>
                  <a:lnTo>
                    <a:pt x="0" y="0"/>
                  </a:lnTo>
                  <a:lnTo>
                    <a:pt x="0" y="43"/>
                  </a:lnTo>
                  <a:lnTo>
                    <a:pt x="0" y="43"/>
                  </a:lnTo>
                  <a:lnTo>
                    <a:pt x="0"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9" name="Google Shape;59;p2">
              <a:extLst>
                <a:ext uri="{FF2B5EF4-FFF2-40B4-BE49-F238E27FC236}">
                  <a16:creationId xmlns:a16="http://schemas.microsoft.com/office/drawing/2014/main" id="{B503460B-8BD4-CE81-2321-505BA3186BE7}"/>
                </a:ext>
              </a:extLst>
            </p:cNvPr>
            <p:cNvSpPr/>
            <p:nvPr/>
          </p:nvSpPr>
          <p:spPr>
            <a:xfrm>
              <a:off x="8413950" y="861275"/>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0" name="Google Shape;60;p2">
              <a:extLst>
                <a:ext uri="{FF2B5EF4-FFF2-40B4-BE49-F238E27FC236}">
                  <a16:creationId xmlns:a16="http://schemas.microsoft.com/office/drawing/2014/main" id="{94F30852-0C73-C23D-0F3E-C4AA30EE094D}"/>
                </a:ext>
              </a:extLst>
            </p:cNvPr>
            <p:cNvSpPr/>
            <p:nvPr/>
          </p:nvSpPr>
          <p:spPr>
            <a:xfrm>
              <a:off x="8413950" y="860200"/>
              <a:ext cx="25" cy="1100"/>
            </a:xfrm>
            <a:custGeom>
              <a:avLst/>
              <a:gdLst/>
              <a:ahLst/>
              <a:cxnLst/>
              <a:rect l="l" t="t" r="r" b="b"/>
              <a:pathLst>
                <a:path w="1" h="44" fill="none" extrusionOk="0">
                  <a:moveTo>
                    <a:pt x="0" y="0"/>
                  </a:moveTo>
                  <a:lnTo>
                    <a:pt x="0" y="0"/>
                  </a:lnTo>
                  <a:lnTo>
                    <a:pt x="0" y="43"/>
                  </a:lnTo>
                  <a:lnTo>
                    <a:pt x="0" y="43"/>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1" name="Google Shape;61;p2">
              <a:extLst>
                <a:ext uri="{FF2B5EF4-FFF2-40B4-BE49-F238E27FC236}">
                  <a16:creationId xmlns:a16="http://schemas.microsoft.com/office/drawing/2014/main" id="{88FC848F-DF55-7C3D-A4D0-4FA638851FC7}"/>
                </a:ext>
              </a:extLst>
            </p:cNvPr>
            <p:cNvSpPr/>
            <p:nvPr/>
          </p:nvSpPr>
          <p:spPr>
            <a:xfrm>
              <a:off x="8380775" y="861275"/>
              <a:ext cx="33200" cy="4300"/>
            </a:xfrm>
            <a:custGeom>
              <a:avLst/>
              <a:gdLst/>
              <a:ahLst/>
              <a:cxnLst/>
              <a:rect l="l" t="t" r="r" b="b"/>
              <a:pathLst>
                <a:path w="1328" h="172" extrusionOk="0">
                  <a:moveTo>
                    <a:pt x="599" y="171"/>
                  </a:moveTo>
                  <a:lnTo>
                    <a:pt x="599" y="171"/>
                  </a:lnTo>
                  <a:lnTo>
                    <a:pt x="642" y="171"/>
                  </a:lnTo>
                  <a:lnTo>
                    <a:pt x="642" y="171"/>
                  </a:lnTo>
                  <a:lnTo>
                    <a:pt x="642" y="171"/>
                  </a:lnTo>
                  <a:lnTo>
                    <a:pt x="599" y="171"/>
                  </a:lnTo>
                  <a:close/>
                  <a:moveTo>
                    <a:pt x="0" y="86"/>
                  </a:moveTo>
                  <a:lnTo>
                    <a:pt x="0" y="86"/>
                  </a:lnTo>
                  <a:lnTo>
                    <a:pt x="0" y="86"/>
                  </a:lnTo>
                  <a:lnTo>
                    <a:pt x="0" y="86"/>
                  </a:lnTo>
                  <a:lnTo>
                    <a:pt x="0" y="86"/>
                  </a:lnTo>
                  <a:close/>
                  <a:moveTo>
                    <a:pt x="1327" y="0"/>
                  </a:moveTo>
                  <a:lnTo>
                    <a:pt x="1327" y="0"/>
                  </a:lnTo>
                  <a:lnTo>
                    <a:pt x="1327" y="0"/>
                  </a:lnTo>
                  <a:lnTo>
                    <a:pt x="1327" y="0"/>
                  </a:lnTo>
                  <a:lnTo>
                    <a:pt x="1156" y="86"/>
                  </a:lnTo>
                  <a:lnTo>
                    <a:pt x="985" y="129"/>
                  </a:lnTo>
                  <a:lnTo>
                    <a:pt x="642" y="171"/>
                  </a:lnTo>
                  <a:lnTo>
                    <a:pt x="642" y="171"/>
                  </a:lnTo>
                  <a:lnTo>
                    <a:pt x="985" y="129"/>
                  </a:lnTo>
                  <a:lnTo>
                    <a:pt x="1156" y="86"/>
                  </a:lnTo>
                  <a:lnTo>
                    <a:pt x="1327"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2" name="Google Shape;62;p2">
              <a:extLst>
                <a:ext uri="{FF2B5EF4-FFF2-40B4-BE49-F238E27FC236}">
                  <a16:creationId xmlns:a16="http://schemas.microsoft.com/office/drawing/2014/main" id="{955EED2F-A0FA-1BF7-DEC3-EC0C0A64035D}"/>
                </a:ext>
              </a:extLst>
            </p:cNvPr>
            <p:cNvSpPr/>
            <p:nvPr/>
          </p:nvSpPr>
          <p:spPr>
            <a:xfrm>
              <a:off x="8395750" y="865550"/>
              <a:ext cx="1100" cy="25"/>
            </a:xfrm>
            <a:custGeom>
              <a:avLst/>
              <a:gdLst/>
              <a:ahLst/>
              <a:cxnLst/>
              <a:rect l="l" t="t" r="r" b="b"/>
              <a:pathLst>
                <a:path w="44" h="1" fill="none" extrusionOk="0">
                  <a:moveTo>
                    <a:pt x="0" y="0"/>
                  </a:moveTo>
                  <a:lnTo>
                    <a:pt x="0" y="0"/>
                  </a:lnTo>
                  <a:lnTo>
                    <a:pt x="43" y="0"/>
                  </a:lnTo>
                  <a:lnTo>
                    <a:pt x="43" y="0"/>
                  </a:lnTo>
                  <a:lnTo>
                    <a:pt x="43"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3" name="Google Shape;63;p2">
              <a:extLst>
                <a:ext uri="{FF2B5EF4-FFF2-40B4-BE49-F238E27FC236}">
                  <a16:creationId xmlns:a16="http://schemas.microsoft.com/office/drawing/2014/main" id="{B41BAA09-91AC-D728-99F2-1CE16A36C081}"/>
                </a:ext>
              </a:extLst>
            </p:cNvPr>
            <p:cNvSpPr/>
            <p:nvPr/>
          </p:nvSpPr>
          <p:spPr>
            <a:xfrm>
              <a:off x="8380775" y="8634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4" name="Google Shape;64;p2">
              <a:extLst>
                <a:ext uri="{FF2B5EF4-FFF2-40B4-BE49-F238E27FC236}">
                  <a16:creationId xmlns:a16="http://schemas.microsoft.com/office/drawing/2014/main" id="{927658AC-347B-C2D1-97FB-305221D1DAC5}"/>
                </a:ext>
              </a:extLst>
            </p:cNvPr>
            <p:cNvSpPr/>
            <p:nvPr/>
          </p:nvSpPr>
          <p:spPr>
            <a:xfrm>
              <a:off x="8396825" y="861275"/>
              <a:ext cx="17150" cy="4300"/>
            </a:xfrm>
            <a:custGeom>
              <a:avLst/>
              <a:gdLst/>
              <a:ahLst/>
              <a:cxnLst/>
              <a:rect l="l" t="t" r="r" b="b"/>
              <a:pathLst>
                <a:path w="686" h="172" fill="none" extrusionOk="0">
                  <a:moveTo>
                    <a:pt x="685" y="0"/>
                  </a:moveTo>
                  <a:lnTo>
                    <a:pt x="685" y="0"/>
                  </a:lnTo>
                  <a:lnTo>
                    <a:pt x="685" y="0"/>
                  </a:lnTo>
                  <a:lnTo>
                    <a:pt x="685" y="0"/>
                  </a:lnTo>
                  <a:lnTo>
                    <a:pt x="514" y="86"/>
                  </a:lnTo>
                  <a:lnTo>
                    <a:pt x="343" y="129"/>
                  </a:lnTo>
                  <a:lnTo>
                    <a:pt x="0" y="171"/>
                  </a:lnTo>
                  <a:lnTo>
                    <a:pt x="0" y="171"/>
                  </a:lnTo>
                  <a:lnTo>
                    <a:pt x="343" y="129"/>
                  </a:lnTo>
                  <a:lnTo>
                    <a:pt x="514" y="86"/>
                  </a:lnTo>
                  <a:lnTo>
                    <a:pt x="685"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5" name="Google Shape;65;p2">
              <a:extLst>
                <a:ext uri="{FF2B5EF4-FFF2-40B4-BE49-F238E27FC236}">
                  <a16:creationId xmlns:a16="http://schemas.microsoft.com/office/drawing/2014/main" id="{1DC3C3F9-D0B0-7ECA-7395-385EBFBF180E}"/>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591" y="172"/>
                  </a:lnTo>
                  <a:lnTo>
                    <a:pt x="9848" y="214"/>
                  </a:lnTo>
                  <a:lnTo>
                    <a:pt x="10062" y="257"/>
                  </a:lnTo>
                  <a:lnTo>
                    <a:pt x="10276" y="300"/>
                  </a:lnTo>
                  <a:lnTo>
                    <a:pt x="10490" y="386"/>
                  </a:lnTo>
                  <a:lnTo>
                    <a:pt x="10833" y="685"/>
                  </a:lnTo>
                  <a:lnTo>
                    <a:pt x="11132" y="985"/>
                  </a:lnTo>
                  <a:lnTo>
                    <a:pt x="11432" y="1413"/>
                  </a:lnTo>
                  <a:lnTo>
                    <a:pt x="11646" y="1841"/>
                  </a:lnTo>
                  <a:lnTo>
                    <a:pt x="11860" y="2312"/>
                  </a:lnTo>
                  <a:lnTo>
                    <a:pt x="12032" y="2826"/>
                  </a:lnTo>
                  <a:lnTo>
                    <a:pt x="12331" y="3811"/>
                  </a:lnTo>
                  <a:lnTo>
                    <a:pt x="12588" y="4667"/>
                  </a:lnTo>
                  <a:lnTo>
                    <a:pt x="12717" y="5010"/>
                  </a:lnTo>
                  <a:lnTo>
                    <a:pt x="12888" y="5309"/>
                  </a:lnTo>
                  <a:lnTo>
                    <a:pt x="13016" y="5481"/>
                  </a:lnTo>
                  <a:lnTo>
                    <a:pt x="13102" y="5566"/>
                  </a:lnTo>
                  <a:lnTo>
                    <a:pt x="13188" y="5566"/>
                  </a:lnTo>
                  <a:lnTo>
                    <a:pt x="13188" y="5524"/>
                  </a:lnTo>
                  <a:lnTo>
                    <a:pt x="13188" y="5395"/>
                  </a:lnTo>
                  <a:lnTo>
                    <a:pt x="13145" y="4881"/>
                  </a:lnTo>
                  <a:lnTo>
                    <a:pt x="13016" y="4196"/>
                  </a:lnTo>
                  <a:lnTo>
                    <a:pt x="12845" y="3383"/>
                  </a:lnTo>
                  <a:lnTo>
                    <a:pt x="12588" y="2526"/>
                  </a:lnTo>
                  <a:lnTo>
                    <a:pt x="12588" y="2441"/>
                  </a:lnTo>
                  <a:lnTo>
                    <a:pt x="12460" y="2098"/>
                  </a:lnTo>
                  <a:lnTo>
                    <a:pt x="12160" y="1499"/>
                  </a:lnTo>
                  <a:lnTo>
                    <a:pt x="11860" y="942"/>
                  </a:lnTo>
                  <a:lnTo>
                    <a:pt x="11689" y="728"/>
                  </a:lnTo>
                  <a:lnTo>
                    <a:pt x="11475" y="514"/>
                  </a:lnTo>
                  <a:lnTo>
                    <a:pt x="11261" y="343"/>
                  </a:lnTo>
                  <a:lnTo>
                    <a:pt x="11047" y="214"/>
                  </a:lnTo>
                  <a:lnTo>
                    <a:pt x="10961" y="172"/>
                  </a:lnTo>
                  <a:lnTo>
                    <a:pt x="10918" y="129"/>
                  </a:lnTo>
                  <a:lnTo>
                    <a:pt x="10704" y="43"/>
                  </a:lnTo>
                  <a:lnTo>
                    <a:pt x="10490" y="0"/>
                  </a:lnTo>
                  <a:close/>
                  <a:moveTo>
                    <a:pt x="86" y="5352"/>
                  </a:moveTo>
                  <a:lnTo>
                    <a:pt x="86" y="5438"/>
                  </a:lnTo>
                  <a:lnTo>
                    <a:pt x="43" y="5609"/>
                  </a:lnTo>
                  <a:lnTo>
                    <a:pt x="0" y="5823"/>
                  </a:lnTo>
                  <a:lnTo>
                    <a:pt x="43" y="6166"/>
                  </a:lnTo>
                  <a:lnTo>
                    <a:pt x="172" y="6551"/>
                  </a:lnTo>
                  <a:lnTo>
                    <a:pt x="343" y="6936"/>
                  </a:lnTo>
                  <a:lnTo>
                    <a:pt x="557" y="7322"/>
                  </a:lnTo>
                  <a:lnTo>
                    <a:pt x="857" y="7750"/>
                  </a:lnTo>
                  <a:lnTo>
                    <a:pt x="1156" y="8135"/>
                  </a:lnTo>
                  <a:lnTo>
                    <a:pt x="1799" y="8906"/>
                  </a:lnTo>
                  <a:lnTo>
                    <a:pt x="2441" y="9548"/>
                  </a:lnTo>
                  <a:lnTo>
                    <a:pt x="3040" y="10105"/>
                  </a:lnTo>
                  <a:lnTo>
                    <a:pt x="3597" y="10576"/>
                  </a:lnTo>
                  <a:lnTo>
                    <a:pt x="3597" y="10619"/>
                  </a:lnTo>
                  <a:lnTo>
                    <a:pt x="3683" y="10490"/>
                  </a:lnTo>
                  <a:lnTo>
                    <a:pt x="3768" y="10319"/>
                  </a:lnTo>
                  <a:lnTo>
                    <a:pt x="3768" y="10148"/>
                  </a:lnTo>
                  <a:lnTo>
                    <a:pt x="3683" y="9976"/>
                  </a:lnTo>
                  <a:lnTo>
                    <a:pt x="3426" y="9719"/>
                  </a:lnTo>
                  <a:lnTo>
                    <a:pt x="3083" y="9377"/>
                  </a:lnTo>
                  <a:lnTo>
                    <a:pt x="2612" y="8949"/>
                  </a:lnTo>
                  <a:lnTo>
                    <a:pt x="2098" y="8435"/>
                  </a:lnTo>
                  <a:lnTo>
                    <a:pt x="1585" y="7836"/>
                  </a:lnTo>
                  <a:lnTo>
                    <a:pt x="1071" y="7151"/>
                  </a:lnTo>
                  <a:lnTo>
                    <a:pt x="814" y="6765"/>
                  </a:lnTo>
                  <a:lnTo>
                    <a:pt x="600" y="6380"/>
                  </a:lnTo>
                  <a:lnTo>
                    <a:pt x="386" y="5909"/>
                  </a:lnTo>
                  <a:lnTo>
                    <a:pt x="214" y="5481"/>
                  </a:lnTo>
                  <a:lnTo>
                    <a:pt x="172" y="5395"/>
                  </a:lnTo>
                  <a:lnTo>
                    <a:pt x="86" y="5352"/>
                  </a:lnTo>
                  <a:close/>
                  <a:moveTo>
                    <a:pt x="7493" y="14643"/>
                  </a:moveTo>
                  <a:lnTo>
                    <a:pt x="7236" y="14686"/>
                  </a:lnTo>
                  <a:lnTo>
                    <a:pt x="6680" y="14857"/>
                  </a:lnTo>
                  <a:lnTo>
                    <a:pt x="6080" y="15114"/>
                  </a:lnTo>
                  <a:lnTo>
                    <a:pt x="5438" y="15371"/>
                  </a:lnTo>
                  <a:lnTo>
                    <a:pt x="4796" y="15671"/>
                  </a:lnTo>
                  <a:lnTo>
                    <a:pt x="4153" y="15885"/>
                  </a:lnTo>
                  <a:lnTo>
                    <a:pt x="3554" y="16056"/>
                  </a:lnTo>
                  <a:lnTo>
                    <a:pt x="3254" y="16099"/>
                  </a:lnTo>
                  <a:lnTo>
                    <a:pt x="2997" y="16142"/>
                  </a:lnTo>
                  <a:lnTo>
                    <a:pt x="2698" y="16099"/>
                  </a:lnTo>
                  <a:lnTo>
                    <a:pt x="2441" y="16013"/>
                  </a:lnTo>
                  <a:lnTo>
                    <a:pt x="2184" y="15842"/>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12" y="16741"/>
                  </a:lnTo>
                  <a:lnTo>
                    <a:pt x="2826" y="16784"/>
                  </a:lnTo>
                  <a:lnTo>
                    <a:pt x="3040" y="16827"/>
                  </a:lnTo>
                  <a:lnTo>
                    <a:pt x="3340" y="16870"/>
                  </a:lnTo>
                  <a:lnTo>
                    <a:pt x="3939" y="16784"/>
                  </a:lnTo>
                  <a:lnTo>
                    <a:pt x="4624" y="16656"/>
                  </a:lnTo>
                  <a:lnTo>
                    <a:pt x="5310" y="16441"/>
                  </a:lnTo>
                  <a:lnTo>
                    <a:pt x="6037" y="16185"/>
                  </a:lnTo>
                  <a:lnTo>
                    <a:pt x="7365" y="15628"/>
                  </a:lnTo>
                  <a:lnTo>
                    <a:pt x="8392" y="15157"/>
                  </a:lnTo>
                  <a:lnTo>
                    <a:pt x="8478" y="15114"/>
                  </a:lnTo>
                  <a:lnTo>
                    <a:pt x="8563" y="15071"/>
                  </a:lnTo>
                  <a:lnTo>
                    <a:pt x="8435" y="14857"/>
                  </a:lnTo>
                  <a:lnTo>
                    <a:pt x="8221" y="14729"/>
                  </a:lnTo>
                  <a:lnTo>
                    <a:pt x="8007" y="14643"/>
                  </a:lnTo>
                  <a:close/>
                  <a:moveTo>
                    <a:pt x="15971" y="5995"/>
                  </a:moveTo>
                  <a:lnTo>
                    <a:pt x="16570" y="6251"/>
                  </a:lnTo>
                  <a:lnTo>
                    <a:pt x="17212" y="6637"/>
                  </a:lnTo>
                  <a:lnTo>
                    <a:pt x="17512" y="6851"/>
                  </a:lnTo>
                  <a:lnTo>
                    <a:pt x="17769" y="7065"/>
                  </a:lnTo>
                  <a:lnTo>
                    <a:pt x="17940" y="7236"/>
                  </a:lnTo>
                  <a:lnTo>
                    <a:pt x="18026" y="7450"/>
                  </a:lnTo>
                  <a:lnTo>
                    <a:pt x="18111" y="7878"/>
                  </a:lnTo>
                  <a:lnTo>
                    <a:pt x="18069" y="8221"/>
                  </a:lnTo>
                  <a:lnTo>
                    <a:pt x="17983" y="8563"/>
                  </a:lnTo>
                  <a:lnTo>
                    <a:pt x="17812" y="8820"/>
                  </a:lnTo>
                  <a:lnTo>
                    <a:pt x="17555" y="9077"/>
                  </a:lnTo>
                  <a:lnTo>
                    <a:pt x="17255" y="9291"/>
                  </a:lnTo>
                  <a:lnTo>
                    <a:pt x="16955" y="9463"/>
                  </a:lnTo>
                  <a:lnTo>
                    <a:pt x="16570" y="9634"/>
                  </a:lnTo>
                  <a:lnTo>
                    <a:pt x="15799" y="9976"/>
                  </a:lnTo>
                  <a:lnTo>
                    <a:pt x="15071" y="10362"/>
                  </a:lnTo>
                  <a:lnTo>
                    <a:pt x="14729" y="10576"/>
                  </a:lnTo>
                  <a:lnTo>
                    <a:pt x="14429" y="10833"/>
                  </a:lnTo>
                  <a:lnTo>
                    <a:pt x="14172" y="11090"/>
                  </a:lnTo>
                  <a:lnTo>
                    <a:pt x="13958" y="11432"/>
                  </a:lnTo>
                  <a:lnTo>
                    <a:pt x="13830" y="11817"/>
                  </a:lnTo>
                  <a:lnTo>
                    <a:pt x="13744" y="12203"/>
                  </a:lnTo>
                  <a:lnTo>
                    <a:pt x="13744" y="12588"/>
                  </a:lnTo>
                  <a:lnTo>
                    <a:pt x="13744" y="13016"/>
                  </a:lnTo>
                  <a:lnTo>
                    <a:pt x="13787" y="13830"/>
                  </a:lnTo>
                  <a:lnTo>
                    <a:pt x="13915" y="14686"/>
                  </a:lnTo>
                  <a:lnTo>
                    <a:pt x="14001" y="15500"/>
                  </a:lnTo>
                  <a:lnTo>
                    <a:pt x="14001" y="15885"/>
                  </a:lnTo>
                  <a:lnTo>
                    <a:pt x="13958" y="16227"/>
                  </a:lnTo>
                  <a:lnTo>
                    <a:pt x="13873" y="16570"/>
                  </a:lnTo>
                  <a:lnTo>
                    <a:pt x="13701" y="16870"/>
                  </a:lnTo>
                  <a:lnTo>
                    <a:pt x="13487" y="17126"/>
                  </a:lnTo>
                  <a:lnTo>
                    <a:pt x="13230" y="17341"/>
                  </a:lnTo>
                  <a:lnTo>
                    <a:pt x="13016" y="17426"/>
                  </a:lnTo>
                  <a:lnTo>
                    <a:pt x="12802" y="17469"/>
                  </a:lnTo>
                  <a:lnTo>
                    <a:pt x="12503" y="17426"/>
                  </a:lnTo>
                  <a:lnTo>
                    <a:pt x="12160" y="17383"/>
                  </a:lnTo>
                  <a:lnTo>
                    <a:pt x="11475" y="17169"/>
                  </a:lnTo>
                  <a:lnTo>
                    <a:pt x="10790" y="16870"/>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45" y="18282"/>
                  </a:lnTo>
                  <a:lnTo>
                    <a:pt x="13487" y="18282"/>
                  </a:lnTo>
                  <a:lnTo>
                    <a:pt x="13830" y="18240"/>
                  </a:lnTo>
                  <a:lnTo>
                    <a:pt x="14001" y="18197"/>
                  </a:lnTo>
                  <a:lnTo>
                    <a:pt x="14172" y="18111"/>
                  </a:lnTo>
                  <a:lnTo>
                    <a:pt x="14172" y="18068"/>
                  </a:lnTo>
                  <a:lnTo>
                    <a:pt x="14215" y="18068"/>
                  </a:lnTo>
                  <a:lnTo>
                    <a:pt x="14429" y="17897"/>
                  </a:lnTo>
                  <a:lnTo>
                    <a:pt x="14600" y="17640"/>
                  </a:lnTo>
                  <a:lnTo>
                    <a:pt x="14772" y="17383"/>
                  </a:lnTo>
                  <a:lnTo>
                    <a:pt x="14900" y="17041"/>
                  </a:lnTo>
                  <a:lnTo>
                    <a:pt x="14986" y="16741"/>
                  </a:lnTo>
                  <a:lnTo>
                    <a:pt x="15029" y="16356"/>
                  </a:lnTo>
                  <a:lnTo>
                    <a:pt x="15071" y="15585"/>
                  </a:lnTo>
                  <a:lnTo>
                    <a:pt x="15071" y="14943"/>
                  </a:lnTo>
                  <a:lnTo>
                    <a:pt x="14986" y="14301"/>
                  </a:lnTo>
                  <a:lnTo>
                    <a:pt x="14815" y="13145"/>
                  </a:lnTo>
                  <a:lnTo>
                    <a:pt x="14600" y="12288"/>
                  </a:lnTo>
                  <a:lnTo>
                    <a:pt x="14515" y="11989"/>
                  </a:lnTo>
                  <a:lnTo>
                    <a:pt x="15243" y="11603"/>
                  </a:lnTo>
                  <a:lnTo>
                    <a:pt x="16013" y="11218"/>
                  </a:lnTo>
                  <a:lnTo>
                    <a:pt x="16870" y="10704"/>
                  </a:lnTo>
                  <a:lnTo>
                    <a:pt x="17726" y="10148"/>
                  </a:lnTo>
                  <a:lnTo>
                    <a:pt x="18154" y="9805"/>
                  </a:lnTo>
                  <a:lnTo>
                    <a:pt x="18497" y="9463"/>
                  </a:lnTo>
                  <a:lnTo>
                    <a:pt x="18796" y="9120"/>
                  </a:lnTo>
                  <a:lnTo>
                    <a:pt x="19053" y="8778"/>
                  </a:lnTo>
                  <a:lnTo>
                    <a:pt x="19182" y="8435"/>
                  </a:lnTo>
                  <a:lnTo>
                    <a:pt x="19225" y="8264"/>
                  </a:lnTo>
                  <a:lnTo>
                    <a:pt x="19225" y="8092"/>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613" y="6123"/>
                  </a:lnTo>
                  <a:lnTo>
                    <a:pt x="16570" y="6123"/>
                  </a:lnTo>
                  <a:lnTo>
                    <a:pt x="16099" y="5995"/>
                  </a:lnTo>
                  <a:close/>
                </a:path>
              </a:pathLst>
            </a:custGeom>
            <a:solidFill>
              <a:srgbClr val="FFD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235"/>
                </a:solidFill>
                <a:effectLst/>
                <a:uLnTx/>
                <a:uFillTx/>
              </a:endParaRPr>
            </a:p>
          </p:txBody>
        </p:sp>
        <p:sp>
          <p:nvSpPr>
            <p:cNvPr id="726" name="Google Shape;66;p2">
              <a:extLst>
                <a:ext uri="{FF2B5EF4-FFF2-40B4-BE49-F238E27FC236}">
                  <a16:creationId xmlns:a16="http://schemas.microsoft.com/office/drawing/2014/main" id="{C8712261-63BB-6A4E-E234-5231D978E0A3}"/>
                </a:ext>
              </a:extLst>
            </p:cNvPr>
            <p:cNvSpPr/>
            <p:nvPr/>
          </p:nvSpPr>
          <p:spPr>
            <a:xfrm>
              <a:off x="8109950" y="774575"/>
              <a:ext cx="163800" cy="55675"/>
            </a:xfrm>
            <a:custGeom>
              <a:avLst/>
              <a:gdLst/>
              <a:ahLst/>
              <a:cxnLst/>
              <a:rect l="l" t="t" r="r" b="b"/>
              <a:pathLst>
                <a:path w="6552" h="2227" fill="none" extrusionOk="0">
                  <a:moveTo>
                    <a:pt x="5738" y="0"/>
                  </a:moveTo>
                  <a:lnTo>
                    <a:pt x="5738" y="0"/>
                  </a:lnTo>
                  <a:lnTo>
                    <a:pt x="5481" y="0"/>
                  </a:lnTo>
                  <a:lnTo>
                    <a:pt x="5224" y="43"/>
                  </a:lnTo>
                  <a:lnTo>
                    <a:pt x="4668" y="214"/>
                  </a:lnTo>
                  <a:lnTo>
                    <a:pt x="4068" y="471"/>
                  </a:lnTo>
                  <a:lnTo>
                    <a:pt x="3426" y="728"/>
                  </a:lnTo>
                  <a:lnTo>
                    <a:pt x="3426" y="728"/>
                  </a:lnTo>
                  <a:lnTo>
                    <a:pt x="2784" y="1028"/>
                  </a:lnTo>
                  <a:lnTo>
                    <a:pt x="2141" y="1242"/>
                  </a:lnTo>
                  <a:lnTo>
                    <a:pt x="1542" y="1413"/>
                  </a:lnTo>
                  <a:lnTo>
                    <a:pt x="1242" y="1456"/>
                  </a:lnTo>
                  <a:lnTo>
                    <a:pt x="985" y="1499"/>
                  </a:lnTo>
                  <a:lnTo>
                    <a:pt x="985" y="1499"/>
                  </a:lnTo>
                  <a:lnTo>
                    <a:pt x="686" y="1456"/>
                  </a:lnTo>
                  <a:lnTo>
                    <a:pt x="429" y="1370"/>
                  </a:lnTo>
                  <a:lnTo>
                    <a:pt x="172" y="1199"/>
                  </a:lnTo>
                  <a:lnTo>
                    <a:pt x="1" y="942"/>
                  </a:lnTo>
                  <a:lnTo>
                    <a:pt x="1" y="942"/>
                  </a:lnTo>
                  <a:lnTo>
                    <a:pt x="1" y="1113"/>
                  </a:lnTo>
                  <a:lnTo>
                    <a:pt x="1" y="1113"/>
                  </a:lnTo>
                  <a:lnTo>
                    <a:pt x="1" y="1199"/>
                  </a:lnTo>
                  <a:lnTo>
                    <a:pt x="1" y="1199"/>
                  </a:lnTo>
                  <a:lnTo>
                    <a:pt x="1" y="1242"/>
                  </a:lnTo>
                  <a:lnTo>
                    <a:pt x="1" y="1242"/>
                  </a:lnTo>
                  <a:lnTo>
                    <a:pt x="44" y="1327"/>
                  </a:lnTo>
                  <a:lnTo>
                    <a:pt x="44" y="1327"/>
                  </a:lnTo>
                  <a:lnTo>
                    <a:pt x="44" y="1413"/>
                  </a:lnTo>
                  <a:lnTo>
                    <a:pt x="44" y="1413"/>
                  </a:lnTo>
                  <a:lnTo>
                    <a:pt x="86" y="1542"/>
                  </a:lnTo>
                  <a:lnTo>
                    <a:pt x="86" y="1542"/>
                  </a:lnTo>
                  <a:lnTo>
                    <a:pt x="129" y="1584"/>
                  </a:lnTo>
                  <a:lnTo>
                    <a:pt x="129" y="1584"/>
                  </a:lnTo>
                  <a:lnTo>
                    <a:pt x="215" y="1798"/>
                  </a:lnTo>
                  <a:lnTo>
                    <a:pt x="343" y="1927"/>
                  </a:lnTo>
                  <a:lnTo>
                    <a:pt x="343" y="1927"/>
                  </a:lnTo>
                  <a:lnTo>
                    <a:pt x="429" y="1970"/>
                  </a:lnTo>
                  <a:lnTo>
                    <a:pt x="429" y="1970"/>
                  </a:lnTo>
                  <a:lnTo>
                    <a:pt x="600" y="2098"/>
                  </a:lnTo>
                  <a:lnTo>
                    <a:pt x="814" y="2141"/>
                  </a:lnTo>
                  <a:lnTo>
                    <a:pt x="1028" y="2184"/>
                  </a:lnTo>
                  <a:lnTo>
                    <a:pt x="1328" y="2227"/>
                  </a:lnTo>
                  <a:lnTo>
                    <a:pt x="1328" y="2227"/>
                  </a:lnTo>
                  <a:lnTo>
                    <a:pt x="1927" y="2141"/>
                  </a:lnTo>
                  <a:lnTo>
                    <a:pt x="2612" y="2013"/>
                  </a:lnTo>
                  <a:lnTo>
                    <a:pt x="3298" y="1798"/>
                  </a:lnTo>
                  <a:lnTo>
                    <a:pt x="4025" y="1542"/>
                  </a:lnTo>
                  <a:lnTo>
                    <a:pt x="5353" y="985"/>
                  </a:lnTo>
                  <a:lnTo>
                    <a:pt x="6380" y="514"/>
                  </a:lnTo>
                  <a:lnTo>
                    <a:pt x="6380" y="514"/>
                  </a:lnTo>
                  <a:lnTo>
                    <a:pt x="6466" y="471"/>
                  </a:lnTo>
                  <a:lnTo>
                    <a:pt x="6466" y="471"/>
                  </a:lnTo>
                  <a:lnTo>
                    <a:pt x="6466" y="471"/>
                  </a:lnTo>
                  <a:lnTo>
                    <a:pt x="6551" y="428"/>
                  </a:lnTo>
                  <a:lnTo>
                    <a:pt x="6551" y="428"/>
                  </a:lnTo>
                  <a:lnTo>
                    <a:pt x="6551" y="428"/>
                  </a:lnTo>
                  <a:lnTo>
                    <a:pt x="6423" y="214"/>
                  </a:lnTo>
                  <a:lnTo>
                    <a:pt x="6209" y="86"/>
                  </a:lnTo>
                  <a:lnTo>
                    <a:pt x="5995" y="0"/>
                  </a:lnTo>
                  <a:lnTo>
                    <a:pt x="5738" y="0"/>
                  </a:lnTo>
                </a:path>
              </a:pathLst>
            </a:custGeom>
            <a:solidFill>
              <a:srgbClr val="FFD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235"/>
                </a:solidFill>
                <a:effectLst/>
                <a:uLnTx/>
                <a:uFillTx/>
              </a:endParaRPr>
            </a:p>
          </p:txBody>
        </p:sp>
        <p:sp>
          <p:nvSpPr>
            <p:cNvPr id="727" name="Google Shape;67;p2">
              <a:extLst>
                <a:ext uri="{FF2B5EF4-FFF2-40B4-BE49-F238E27FC236}">
                  <a16:creationId xmlns:a16="http://schemas.microsoft.com/office/drawing/2014/main" id="{56F1B697-6336-FAA8-54CE-829A6A76D429}"/>
                </a:ext>
              </a:extLst>
            </p:cNvPr>
            <p:cNvSpPr/>
            <p:nvPr/>
          </p:nvSpPr>
          <p:spPr>
            <a:xfrm>
              <a:off x="8315475" y="558350"/>
              <a:ext cx="224800" cy="307225"/>
            </a:xfrm>
            <a:custGeom>
              <a:avLst/>
              <a:gdLst/>
              <a:ahLst/>
              <a:cxnLst/>
              <a:rect l="l" t="t" r="r" b="b"/>
              <a:pathLst>
                <a:path w="8992" h="12289" fill="none" extrusionOk="0">
                  <a:moveTo>
                    <a:pt x="5738" y="1"/>
                  </a:moveTo>
                  <a:lnTo>
                    <a:pt x="5738" y="1"/>
                  </a:lnTo>
                  <a:lnTo>
                    <a:pt x="6337" y="257"/>
                  </a:lnTo>
                  <a:lnTo>
                    <a:pt x="6979" y="643"/>
                  </a:lnTo>
                  <a:lnTo>
                    <a:pt x="7279" y="857"/>
                  </a:lnTo>
                  <a:lnTo>
                    <a:pt x="7536" y="1071"/>
                  </a:lnTo>
                  <a:lnTo>
                    <a:pt x="7707" y="1242"/>
                  </a:lnTo>
                  <a:lnTo>
                    <a:pt x="7793" y="1456"/>
                  </a:lnTo>
                  <a:lnTo>
                    <a:pt x="7793" y="1456"/>
                  </a:lnTo>
                  <a:lnTo>
                    <a:pt x="7878" y="1884"/>
                  </a:lnTo>
                  <a:lnTo>
                    <a:pt x="7836" y="2227"/>
                  </a:lnTo>
                  <a:lnTo>
                    <a:pt x="7750" y="2569"/>
                  </a:lnTo>
                  <a:lnTo>
                    <a:pt x="7579" y="2826"/>
                  </a:lnTo>
                  <a:lnTo>
                    <a:pt x="7322" y="3083"/>
                  </a:lnTo>
                  <a:lnTo>
                    <a:pt x="7022" y="3297"/>
                  </a:lnTo>
                  <a:lnTo>
                    <a:pt x="6722" y="3469"/>
                  </a:lnTo>
                  <a:lnTo>
                    <a:pt x="6337" y="3640"/>
                  </a:lnTo>
                  <a:lnTo>
                    <a:pt x="5566" y="3982"/>
                  </a:lnTo>
                  <a:lnTo>
                    <a:pt x="4838" y="4368"/>
                  </a:lnTo>
                  <a:lnTo>
                    <a:pt x="4496" y="4582"/>
                  </a:lnTo>
                  <a:lnTo>
                    <a:pt x="4196" y="4839"/>
                  </a:lnTo>
                  <a:lnTo>
                    <a:pt x="3939" y="5096"/>
                  </a:lnTo>
                  <a:lnTo>
                    <a:pt x="3725" y="5438"/>
                  </a:lnTo>
                  <a:lnTo>
                    <a:pt x="3725" y="5438"/>
                  </a:lnTo>
                  <a:lnTo>
                    <a:pt x="3597" y="5823"/>
                  </a:lnTo>
                  <a:lnTo>
                    <a:pt x="3511" y="6209"/>
                  </a:lnTo>
                  <a:lnTo>
                    <a:pt x="3511" y="6594"/>
                  </a:lnTo>
                  <a:lnTo>
                    <a:pt x="3511" y="7022"/>
                  </a:lnTo>
                  <a:lnTo>
                    <a:pt x="3554" y="7836"/>
                  </a:lnTo>
                  <a:lnTo>
                    <a:pt x="3682" y="8692"/>
                  </a:lnTo>
                  <a:lnTo>
                    <a:pt x="3768" y="9506"/>
                  </a:lnTo>
                  <a:lnTo>
                    <a:pt x="3768" y="9891"/>
                  </a:lnTo>
                  <a:lnTo>
                    <a:pt x="3725" y="10233"/>
                  </a:lnTo>
                  <a:lnTo>
                    <a:pt x="3640" y="10576"/>
                  </a:lnTo>
                  <a:lnTo>
                    <a:pt x="3468" y="10876"/>
                  </a:lnTo>
                  <a:lnTo>
                    <a:pt x="3254" y="11132"/>
                  </a:lnTo>
                  <a:lnTo>
                    <a:pt x="2997" y="11347"/>
                  </a:lnTo>
                  <a:lnTo>
                    <a:pt x="2997" y="11347"/>
                  </a:lnTo>
                  <a:lnTo>
                    <a:pt x="2783" y="11432"/>
                  </a:lnTo>
                  <a:lnTo>
                    <a:pt x="2569" y="11475"/>
                  </a:lnTo>
                  <a:lnTo>
                    <a:pt x="2569" y="11475"/>
                  </a:lnTo>
                  <a:lnTo>
                    <a:pt x="2270" y="11432"/>
                  </a:lnTo>
                  <a:lnTo>
                    <a:pt x="1927" y="11389"/>
                  </a:lnTo>
                  <a:lnTo>
                    <a:pt x="1242" y="11175"/>
                  </a:lnTo>
                  <a:lnTo>
                    <a:pt x="557" y="10876"/>
                  </a:lnTo>
                  <a:lnTo>
                    <a:pt x="0" y="10619"/>
                  </a:lnTo>
                  <a:lnTo>
                    <a:pt x="0" y="10619"/>
                  </a:lnTo>
                  <a:lnTo>
                    <a:pt x="86" y="10704"/>
                  </a:lnTo>
                  <a:lnTo>
                    <a:pt x="86" y="10704"/>
                  </a:lnTo>
                  <a:lnTo>
                    <a:pt x="214" y="10790"/>
                  </a:lnTo>
                  <a:lnTo>
                    <a:pt x="214" y="10790"/>
                  </a:lnTo>
                  <a:lnTo>
                    <a:pt x="300" y="10876"/>
                  </a:lnTo>
                  <a:lnTo>
                    <a:pt x="300" y="10876"/>
                  </a:lnTo>
                  <a:lnTo>
                    <a:pt x="428" y="10961"/>
                  </a:lnTo>
                  <a:lnTo>
                    <a:pt x="428" y="10961"/>
                  </a:lnTo>
                  <a:lnTo>
                    <a:pt x="1156" y="11475"/>
                  </a:lnTo>
                  <a:lnTo>
                    <a:pt x="1542" y="11732"/>
                  </a:lnTo>
                  <a:lnTo>
                    <a:pt x="1884" y="11903"/>
                  </a:lnTo>
                  <a:lnTo>
                    <a:pt x="1884" y="11903"/>
                  </a:lnTo>
                  <a:lnTo>
                    <a:pt x="1970" y="11946"/>
                  </a:lnTo>
                  <a:lnTo>
                    <a:pt x="1970" y="11946"/>
                  </a:lnTo>
                  <a:lnTo>
                    <a:pt x="2141" y="12032"/>
                  </a:lnTo>
                  <a:lnTo>
                    <a:pt x="2141" y="12032"/>
                  </a:lnTo>
                  <a:lnTo>
                    <a:pt x="2270" y="12074"/>
                  </a:lnTo>
                  <a:lnTo>
                    <a:pt x="2270" y="12074"/>
                  </a:lnTo>
                  <a:lnTo>
                    <a:pt x="2484" y="12160"/>
                  </a:lnTo>
                  <a:lnTo>
                    <a:pt x="2484" y="12160"/>
                  </a:lnTo>
                  <a:lnTo>
                    <a:pt x="2612" y="12203"/>
                  </a:lnTo>
                  <a:lnTo>
                    <a:pt x="2612" y="12203"/>
                  </a:lnTo>
                  <a:lnTo>
                    <a:pt x="2612" y="12203"/>
                  </a:lnTo>
                  <a:lnTo>
                    <a:pt x="2612" y="12203"/>
                  </a:lnTo>
                  <a:lnTo>
                    <a:pt x="2612" y="12203"/>
                  </a:lnTo>
                  <a:lnTo>
                    <a:pt x="2912" y="12288"/>
                  </a:lnTo>
                  <a:lnTo>
                    <a:pt x="3211" y="12288"/>
                  </a:lnTo>
                  <a:lnTo>
                    <a:pt x="3211" y="12288"/>
                  </a:lnTo>
                  <a:lnTo>
                    <a:pt x="3254" y="12288"/>
                  </a:lnTo>
                  <a:lnTo>
                    <a:pt x="3254" y="12288"/>
                  </a:lnTo>
                  <a:lnTo>
                    <a:pt x="3254" y="12288"/>
                  </a:lnTo>
                  <a:lnTo>
                    <a:pt x="3254" y="12288"/>
                  </a:lnTo>
                  <a:lnTo>
                    <a:pt x="3597" y="12246"/>
                  </a:lnTo>
                  <a:lnTo>
                    <a:pt x="3768" y="12203"/>
                  </a:lnTo>
                  <a:lnTo>
                    <a:pt x="3939" y="12117"/>
                  </a:lnTo>
                  <a:lnTo>
                    <a:pt x="3939" y="12117"/>
                  </a:lnTo>
                  <a:lnTo>
                    <a:pt x="3939" y="12117"/>
                  </a:lnTo>
                  <a:lnTo>
                    <a:pt x="3939" y="12117"/>
                  </a:lnTo>
                  <a:lnTo>
                    <a:pt x="3939" y="12117"/>
                  </a:lnTo>
                  <a:lnTo>
                    <a:pt x="3939" y="12117"/>
                  </a:lnTo>
                  <a:lnTo>
                    <a:pt x="3939" y="12074"/>
                  </a:lnTo>
                  <a:lnTo>
                    <a:pt x="3939" y="12074"/>
                  </a:lnTo>
                  <a:lnTo>
                    <a:pt x="3982" y="12074"/>
                  </a:lnTo>
                  <a:lnTo>
                    <a:pt x="3982" y="12074"/>
                  </a:lnTo>
                  <a:lnTo>
                    <a:pt x="4196" y="11903"/>
                  </a:lnTo>
                  <a:lnTo>
                    <a:pt x="4367" y="11646"/>
                  </a:lnTo>
                  <a:lnTo>
                    <a:pt x="4539" y="11389"/>
                  </a:lnTo>
                  <a:lnTo>
                    <a:pt x="4667" y="11047"/>
                  </a:lnTo>
                  <a:lnTo>
                    <a:pt x="4753" y="10747"/>
                  </a:lnTo>
                  <a:lnTo>
                    <a:pt x="4796" y="10362"/>
                  </a:lnTo>
                  <a:lnTo>
                    <a:pt x="4838" y="9591"/>
                  </a:lnTo>
                  <a:lnTo>
                    <a:pt x="4838" y="9591"/>
                  </a:lnTo>
                  <a:lnTo>
                    <a:pt x="4838" y="8949"/>
                  </a:lnTo>
                  <a:lnTo>
                    <a:pt x="4753" y="8307"/>
                  </a:lnTo>
                  <a:lnTo>
                    <a:pt x="4582" y="7151"/>
                  </a:lnTo>
                  <a:lnTo>
                    <a:pt x="4367" y="6294"/>
                  </a:lnTo>
                  <a:lnTo>
                    <a:pt x="4282" y="5995"/>
                  </a:lnTo>
                  <a:lnTo>
                    <a:pt x="4282" y="5995"/>
                  </a:lnTo>
                  <a:lnTo>
                    <a:pt x="4282" y="5995"/>
                  </a:lnTo>
                  <a:lnTo>
                    <a:pt x="4282" y="5995"/>
                  </a:lnTo>
                  <a:lnTo>
                    <a:pt x="4282" y="5995"/>
                  </a:lnTo>
                  <a:lnTo>
                    <a:pt x="5010" y="5609"/>
                  </a:lnTo>
                  <a:lnTo>
                    <a:pt x="5780" y="5224"/>
                  </a:lnTo>
                  <a:lnTo>
                    <a:pt x="6637" y="4710"/>
                  </a:lnTo>
                  <a:lnTo>
                    <a:pt x="7493" y="4154"/>
                  </a:lnTo>
                  <a:lnTo>
                    <a:pt x="7921" y="3811"/>
                  </a:lnTo>
                  <a:lnTo>
                    <a:pt x="8264" y="3469"/>
                  </a:lnTo>
                  <a:lnTo>
                    <a:pt x="8563" y="3126"/>
                  </a:lnTo>
                  <a:lnTo>
                    <a:pt x="8820" y="2784"/>
                  </a:lnTo>
                  <a:lnTo>
                    <a:pt x="8949" y="2441"/>
                  </a:lnTo>
                  <a:lnTo>
                    <a:pt x="8992" y="2270"/>
                  </a:lnTo>
                  <a:lnTo>
                    <a:pt x="8992" y="2098"/>
                  </a:lnTo>
                  <a:lnTo>
                    <a:pt x="8992" y="2098"/>
                  </a:lnTo>
                  <a:lnTo>
                    <a:pt x="8992" y="1842"/>
                  </a:lnTo>
                  <a:lnTo>
                    <a:pt x="8992" y="1842"/>
                  </a:lnTo>
                  <a:lnTo>
                    <a:pt x="8906" y="1670"/>
                  </a:lnTo>
                  <a:lnTo>
                    <a:pt x="8820" y="1456"/>
                  </a:lnTo>
                  <a:lnTo>
                    <a:pt x="8692" y="1285"/>
                  </a:lnTo>
                  <a:lnTo>
                    <a:pt x="8521" y="1114"/>
                  </a:lnTo>
                  <a:lnTo>
                    <a:pt x="8521" y="1114"/>
                  </a:lnTo>
                  <a:lnTo>
                    <a:pt x="8392" y="1028"/>
                  </a:lnTo>
                  <a:lnTo>
                    <a:pt x="8392" y="1028"/>
                  </a:lnTo>
                  <a:lnTo>
                    <a:pt x="8392" y="1028"/>
                  </a:lnTo>
                  <a:lnTo>
                    <a:pt x="8221" y="900"/>
                  </a:lnTo>
                  <a:lnTo>
                    <a:pt x="8221" y="900"/>
                  </a:lnTo>
                  <a:lnTo>
                    <a:pt x="8221" y="900"/>
                  </a:lnTo>
                  <a:lnTo>
                    <a:pt x="8221" y="900"/>
                  </a:lnTo>
                  <a:lnTo>
                    <a:pt x="7793" y="686"/>
                  </a:lnTo>
                  <a:lnTo>
                    <a:pt x="7793" y="686"/>
                  </a:lnTo>
                  <a:lnTo>
                    <a:pt x="7793" y="686"/>
                  </a:lnTo>
                  <a:lnTo>
                    <a:pt x="7621" y="557"/>
                  </a:lnTo>
                  <a:lnTo>
                    <a:pt x="7621" y="557"/>
                  </a:lnTo>
                  <a:lnTo>
                    <a:pt x="7065" y="343"/>
                  </a:lnTo>
                  <a:lnTo>
                    <a:pt x="6423" y="172"/>
                  </a:lnTo>
                  <a:lnTo>
                    <a:pt x="6423" y="172"/>
                  </a:lnTo>
                  <a:lnTo>
                    <a:pt x="6423" y="172"/>
                  </a:lnTo>
                  <a:lnTo>
                    <a:pt x="6380" y="129"/>
                  </a:lnTo>
                  <a:lnTo>
                    <a:pt x="6380" y="129"/>
                  </a:lnTo>
                  <a:lnTo>
                    <a:pt x="6337" y="129"/>
                  </a:lnTo>
                  <a:lnTo>
                    <a:pt x="6337" y="129"/>
                  </a:lnTo>
                  <a:lnTo>
                    <a:pt x="5866" y="1"/>
                  </a:lnTo>
                  <a:lnTo>
                    <a:pt x="5866" y="1"/>
                  </a:lnTo>
                  <a:lnTo>
                    <a:pt x="5738"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8" name="Google Shape;68;p2">
              <a:extLst>
                <a:ext uri="{FF2B5EF4-FFF2-40B4-BE49-F238E27FC236}">
                  <a16:creationId xmlns:a16="http://schemas.microsoft.com/office/drawing/2014/main" id="{BE218E25-2EC2-5D34-5B6C-477C7823EC7F}"/>
                </a:ext>
              </a:extLst>
            </p:cNvPr>
            <p:cNvSpPr/>
            <p:nvPr/>
          </p:nvSpPr>
          <p:spPr>
            <a:xfrm>
              <a:off x="8059650" y="542300"/>
              <a:ext cx="94225" cy="131675"/>
            </a:xfrm>
            <a:custGeom>
              <a:avLst/>
              <a:gdLst/>
              <a:ahLst/>
              <a:cxnLst/>
              <a:rect l="l" t="t" r="r" b="b"/>
              <a:pathLst>
                <a:path w="3769" h="5267" fill="none" extrusionOk="0">
                  <a:moveTo>
                    <a:pt x="86" y="0"/>
                  </a:moveTo>
                  <a:lnTo>
                    <a:pt x="86" y="0"/>
                  </a:lnTo>
                  <a:lnTo>
                    <a:pt x="86" y="0"/>
                  </a:lnTo>
                  <a:lnTo>
                    <a:pt x="86" y="86"/>
                  </a:lnTo>
                  <a:lnTo>
                    <a:pt x="86" y="86"/>
                  </a:lnTo>
                  <a:lnTo>
                    <a:pt x="43" y="257"/>
                  </a:lnTo>
                  <a:lnTo>
                    <a:pt x="0" y="471"/>
                  </a:lnTo>
                  <a:lnTo>
                    <a:pt x="0" y="471"/>
                  </a:lnTo>
                  <a:lnTo>
                    <a:pt x="43" y="814"/>
                  </a:lnTo>
                  <a:lnTo>
                    <a:pt x="172" y="1199"/>
                  </a:lnTo>
                  <a:lnTo>
                    <a:pt x="343" y="1584"/>
                  </a:lnTo>
                  <a:lnTo>
                    <a:pt x="557" y="1970"/>
                  </a:lnTo>
                  <a:lnTo>
                    <a:pt x="857" y="2398"/>
                  </a:lnTo>
                  <a:lnTo>
                    <a:pt x="1156" y="2783"/>
                  </a:lnTo>
                  <a:lnTo>
                    <a:pt x="1799" y="3554"/>
                  </a:lnTo>
                  <a:lnTo>
                    <a:pt x="2441" y="4196"/>
                  </a:lnTo>
                  <a:lnTo>
                    <a:pt x="3040" y="4753"/>
                  </a:lnTo>
                  <a:lnTo>
                    <a:pt x="3597" y="5224"/>
                  </a:lnTo>
                  <a:lnTo>
                    <a:pt x="3597" y="5224"/>
                  </a:lnTo>
                  <a:lnTo>
                    <a:pt x="3597" y="5224"/>
                  </a:lnTo>
                  <a:lnTo>
                    <a:pt x="3597" y="5267"/>
                  </a:lnTo>
                  <a:lnTo>
                    <a:pt x="3597" y="5267"/>
                  </a:lnTo>
                  <a:lnTo>
                    <a:pt x="3683" y="5138"/>
                  </a:lnTo>
                  <a:lnTo>
                    <a:pt x="3768" y="4967"/>
                  </a:lnTo>
                  <a:lnTo>
                    <a:pt x="3768" y="4796"/>
                  </a:lnTo>
                  <a:lnTo>
                    <a:pt x="3683" y="4624"/>
                  </a:lnTo>
                  <a:lnTo>
                    <a:pt x="3683" y="4624"/>
                  </a:lnTo>
                  <a:lnTo>
                    <a:pt x="3426" y="4367"/>
                  </a:lnTo>
                  <a:lnTo>
                    <a:pt x="3083" y="4025"/>
                  </a:lnTo>
                  <a:lnTo>
                    <a:pt x="2612" y="3597"/>
                  </a:lnTo>
                  <a:lnTo>
                    <a:pt x="2098" y="3083"/>
                  </a:lnTo>
                  <a:lnTo>
                    <a:pt x="1585" y="2484"/>
                  </a:lnTo>
                  <a:lnTo>
                    <a:pt x="1071" y="1799"/>
                  </a:lnTo>
                  <a:lnTo>
                    <a:pt x="814" y="1413"/>
                  </a:lnTo>
                  <a:lnTo>
                    <a:pt x="600" y="1028"/>
                  </a:lnTo>
                  <a:lnTo>
                    <a:pt x="386" y="557"/>
                  </a:lnTo>
                  <a:lnTo>
                    <a:pt x="214" y="129"/>
                  </a:lnTo>
                  <a:lnTo>
                    <a:pt x="214" y="129"/>
                  </a:lnTo>
                  <a:lnTo>
                    <a:pt x="172" y="43"/>
                  </a:lnTo>
                  <a:lnTo>
                    <a:pt x="8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9" name="Google Shape;69;p2">
              <a:extLst>
                <a:ext uri="{FF2B5EF4-FFF2-40B4-BE49-F238E27FC236}">
                  <a16:creationId xmlns:a16="http://schemas.microsoft.com/office/drawing/2014/main" id="{3DC2E348-D56B-A4A7-F1D1-3FF714556AE6}"/>
                </a:ext>
              </a:extLst>
            </p:cNvPr>
            <p:cNvSpPr/>
            <p:nvPr/>
          </p:nvSpPr>
          <p:spPr>
            <a:xfrm>
              <a:off x="8298350" y="408500"/>
              <a:ext cx="91000" cy="139175"/>
            </a:xfrm>
            <a:custGeom>
              <a:avLst/>
              <a:gdLst/>
              <a:ahLst/>
              <a:cxnLst/>
              <a:rect l="l" t="t" r="r" b="b"/>
              <a:pathLst>
                <a:path w="3640" h="5567" fill="none" extrusionOk="0">
                  <a:moveTo>
                    <a:pt x="728" y="0"/>
                  </a:moveTo>
                  <a:lnTo>
                    <a:pt x="728" y="0"/>
                  </a:lnTo>
                  <a:lnTo>
                    <a:pt x="728" y="0"/>
                  </a:lnTo>
                  <a:lnTo>
                    <a:pt x="728" y="0"/>
                  </a:lnTo>
                  <a:lnTo>
                    <a:pt x="728" y="0"/>
                  </a:lnTo>
                  <a:lnTo>
                    <a:pt x="728"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42" y="0"/>
                  </a:lnTo>
                  <a:lnTo>
                    <a:pt x="642" y="0"/>
                  </a:lnTo>
                  <a:lnTo>
                    <a:pt x="642" y="0"/>
                  </a:lnTo>
                  <a:lnTo>
                    <a:pt x="642" y="0"/>
                  </a:lnTo>
                  <a:lnTo>
                    <a:pt x="642" y="0"/>
                  </a:lnTo>
                  <a:lnTo>
                    <a:pt x="642" y="0"/>
                  </a:lnTo>
                  <a:lnTo>
                    <a:pt x="642" y="0"/>
                  </a:lnTo>
                  <a:lnTo>
                    <a:pt x="642" y="0"/>
                  </a:lnTo>
                  <a:lnTo>
                    <a:pt x="642" y="0"/>
                  </a:lnTo>
                  <a:lnTo>
                    <a:pt x="642" y="0"/>
                  </a:lnTo>
                  <a:lnTo>
                    <a:pt x="600" y="0"/>
                  </a:lnTo>
                  <a:lnTo>
                    <a:pt x="600" y="0"/>
                  </a:lnTo>
                  <a:lnTo>
                    <a:pt x="600" y="0"/>
                  </a:lnTo>
                  <a:lnTo>
                    <a:pt x="514" y="0"/>
                  </a:lnTo>
                  <a:lnTo>
                    <a:pt x="514" y="0"/>
                  </a:lnTo>
                  <a:lnTo>
                    <a:pt x="471" y="43"/>
                  </a:lnTo>
                  <a:lnTo>
                    <a:pt x="428" y="43"/>
                  </a:lnTo>
                  <a:lnTo>
                    <a:pt x="428" y="43"/>
                  </a:lnTo>
                  <a:lnTo>
                    <a:pt x="343" y="43"/>
                  </a:lnTo>
                  <a:lnTo>
                    <a:pt x="343" y="43"/>
                  </a:lnTo>
                  <a:lnTo>
                    <a:pt x="343" y="43"/>
                  </a:lnTo>
                  <a:lnTo>
                    <a:pt x="343" y="43"/>
                  </a:lnTo>
                  <a:lnTo>
                    <a:pt x="0" y="172"/>
                  </a:lnTo>
                  <a:lnTo>
                    <a:pt x="0" y="172"/>
                  </a:lnTo>
                  <a:lnTo>
                    <a:pt x="43" y="172"/>
                  </a:lnTo>
                  <a:lnTo>
                    <a:pt x="43" y="172"/>
                  </a:lnTo>
                  <a:lnTo>
                    <a:pt x="300" y="214"/>
                  </a:lnTo>
                  <a:lnTo>
                    <a:pt x="514" y="257"/>
                  </a:lnTo>
                  <a:lnTo>
                    <a:pt x="728" y="300"/>
                  </a:lnTo>
                  <a:lnTo>
                    <a:pt x="942" y="386"/>
                  </a:lnTo>
                  <a:lnTo>
                    <a:pt x="1285" y="685"/>
                  </a:lnTo>
                  <a:lnTo>
                    <a:pt x="1584" y="985"/>
                  </a:lnTo>
                  <a:lnTo>
                    <a:pt x="1884" y="1413"/>
                  </a:lnTo>
                  <a:lnTo>
                    <a:pt x="2098" y="1841"/>
                  </a:lnTo>
                  <a:lnTo>
                    <a:pt x="2312" y="2312"/>
                  </a:lnTo>
                  <a:lnTo>
                    <a:pt x="2484" y="2826"/>
                  </a:lnTo>
                  <a:lnTo>
                    <a:pt x="2783" y="3811"/>
                  </a:lnTo>
                  <a:lnTo>
                    <a:pt x="3040" y="4667"/>
                  </a:lnTo>
                  <a:lnTo>
                    <a:pt x="3169" y="5010"/>
                  </a:lnTo>
                  <a:lnTo>
                    <a:pt x="3340" y="5309"/>
                  </a:lnTo>
                  <a:lnTo>
                    <a:pt x="3468" y="5481"/>
                  </a:lnTo>
                  <a:lnTo>
                    <a:pt x="3554" y="5566"/>
                  </a:lnTo>
                  <a:lnTo>
                    <a:pt x="3640" y="5566"/>
                  </a:lnTo>
                  <a:lnTo>
                    <a:pt x="3640" y="5566"/>
                  </a:lnTo>
                  <a:lnTo>
                    <a:pt x="3640" y="5524"/>
                  </a:lnTo>
                  <a:lnTo>
                    <a:pt x="3640" y="5524"/>
                  </a:lnTo>
                  <a:lnTo>
                    <a:pt x="3640" y="5524"/>
                  </a:lnTo>
                  <a:lnTo>
                    <a:pt x="3640" y="5395"/>
                  </a:lnTo>
                  <a:lnTo>
                    <a:pt x="3640" y="5395"/>
                  </a:lnTo>
                  <a:lnTo>
                    <a:pt x="3640" y="5395"/>
                  </a:lnTo>
                  <a:lnTo>
                    <a:pt x="3597" y="4881"/>
                  </a:lnTo>
                  <a:lnTo>
                    <a:pt x="3468" y="4196"/>
                  </a:lnTo>
                  <a:lnTo>
                    <a:pt x="3297" y="3383"/>
                  </a:lnTo>
                  <a:lnTo>
                    <a:pt x="3040" y="2526"/>
                  </a:lnTo>
                  <a:lnTo>
                    <a:pt x="3040" y="2526"/>
                  </a:lnTo>
                  <a:lnTo>
                    <a:pt x="3040" y="2441"/>
                  </a:lnTo>
                  <a:lnTo>
                    <a:pt x="3040" y="2441"/>
                  </a:lnTo>
                  <a:lnTo>
                    <a:pt x="2912" y="2098"/>
                  </a:lnTo>
                  <a:lnTo>
                    <a:pt x="2912" y="2098"/>
                  </a:lnTo>
                  <a:lnTo>
                    <a:pt x="2912" y="2098"/>
                  </a:lnTo>
                  <a:lnTo>
                    <a:pt x="2612" y="1499"/>
                  </a:lnTo>
                  <a:lnTo>
                    <a:pt x="2312" y="942"/>
                  </a:lnTo>
                  <a:lnTo>
                    <a:pt x="2141" y="728"/>
                  </a:lnTo>
                  <a:lnTo>
                    <a:pt x="1927" y="514"/>
                  </a:lnTo>
                  <a:lnTo>
                    <a:pt x="1713" y="343"/>
                  </a:lnTo>
                  <a:lnTo>
                    <a:pt x="1499" y="214"/>
                  </a:lnTo>
                  <a:lnTo>
                    <a:pt x="1499" y="214"/>
                  </a:lnTo>
                  <a:lnTo>
                    <a:pt x="1499" y="214"/>
                  </a:lnTo>
                  <a:lnTo>
                    <a:pt x="1413" y="172"/>
                  </a:lnTo>
                  <a:lnTo>
                    <a:pt x="1413" y="172"/>
                  </a:lnTo>
                  <a:lnTo>
                    <a:pt x="1370" y="129"/>
                  </a:lnTo>
                  <a:lnTo>
                    <a:pt x="1370" y="129"/>
                  </a:lnTo>
                  <a:lnTo>
                    <a:pt x="1370" y="129"/>
                  </a:lnTo>
                  <a:lnTo>
                    <a:pt x="1156" y="43"/>
                  </a:lnTo>
                  <a:lnTo>
                    <a:pt x="1156" y="43"/>
                  </a:lnTo>
                  <a:lnTo>
                    <a:pt x="942" y="0"/>
                  </a:lnTo>
                  <a:lnTo>
                    <a:pt x="942" y="0"/>
                  </a:lnTo>
                  <a:lnTo>
                    <a:pt x="942" y="0"/>
                  </a:lnTo>
                  <a:lnTo>
                    <a:pt x="899" y="0"/>
                  </a:lnTo>
                  <a:lnTo>
                    <a:pt x="899" y="0"/>
                  </a:lnTo>
                  <a:lnTo>
                    <a:pt x="857" y="0"/>
                  </a:lnTo>
                  <a:lnTo>
                    <a:pt x="857" y="0"/>
                  </a:lnTo>
                  <a:lnTo>
                    <a:pt x="857" y="0"/>
                  </a:lnTo>
                  <a:lnTo>
                    <a:pt x="857" y="0"/>
                  </a:lnTo>
                  <a:lnTo>
                    <a:pt x="728" y="0"/>
                  </a:lnTo>
                  <a:lnTo>
                    <a:pt x="728" y="0"/>
                  </a:lnTo>
                  <a:lnTo>
                    <a:pt x="728"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0" name="Google Shape;70;p2">
              <a:extLst>
                <a:ext uri="{FF2B5EF4-FFF2-40B4-BE49-F238E27FC236}">
                  <a16:creationId xmlns:a16="http://schemas.microsoft.com/office/drawing/2014/main" id="{2F555689-4DF7-2115-BC66-45E949C3229F}"/>
                </a:ext>
              </a:extLst>
            </p:cNvPr>
            <p:cNvSpPr/>
            <p:nvPr/>
          </p:nvSpPr>
          <p:spPr>
            <a:xfrm>
              <a:off x="8079975" y="427775"/>
              <a:ext cx="223750" cy="317925"/>
            </a:xfrm>
            <a:custGeom>
              <a:avLst/>
              <a:gdLst/>
              <a:ahLst/>
              <a:cxnLst/>
              <a:rect l="l" t="t" r="r" b="b"/>
              <a:pathLst>
                <a:path w="8950" h="12717" extrusionOk="0">
                  <a:moveTo>
                    <a:pt x="8564" y="0"/>
                  </a:moveTo>
                  <a:lnTo>
                    <a:pt x="8393" y="86"/>
                  </a:lnTo>
                  <a:lnTo>
                    <a:pt x="8136" y="214"/>
                  </a:lnTo>
                  <a:lnTo>
                    <a:pt x="7965" y="385"/>
                  </a:lnTo>
                  <a:lnTo>
                    <a:pt x="7750" y="557"/>
                  </a:lnTo>
                  <a:lnTo>
                    <a:pt x="7579" y="814"/>
                  </a:lnTo>
                  <a:lnTo>
                    <a:pt x="7280" y="1285"/>
                  </a:lnTo>
                  <a:lnTo>
                    <a:pt x="7023" y="1755"/>
                  </a:lnTo>
                  <a:lnTo>
                    <a:pt x="6809" y="2184"/>
                  </a:lnTo>
                  <a:lnTo>
                    <a:pt x="6680" y="2655"/>
                  </a:lnTo>
                  <a:lnTo>
                    <a:pt x="6680" y="2869"/>
                  </a:lnTo>
                  <a:lnTo>
                    <a:pt x="6680" y="3083"/>
                  </a:lnTo>
                  <a:lnTo>
                    <a:pt x="6723" y="3340"/>
                  </a:lnTo>
                  <a:lnTo>
                    <a:pt x="6809" y="3554"/>
                  </a:lnTo>
                  <a:lnTo>
                    <a:pt x="6894" y="3639"/>
                  </a:lnTo>
                  <a:lnTo>
                    <a:pt x="6980" y="3682"/>
                  </a:lnTo>
                  <a:lnTo>
                    <a:pt x="7108" y="3639"/>
                  </a:lnTo>
                  <a:lnTo>
                    <a:pt x="7194" y="3597"/>
                  </a:lnTo>
                  <a:lnTo>
                    <a:pt x="7194" y="3511"/>
                  </a:lnTo>
                  <a:lnTo>
                    <a:pt x="7322" y="3126"/>
                  </a:lnTo>
                  <a:lnTo>
                    <a:pt x="7451" y="2740"/>
                  </a:lnTo>
                  <a:lnTo>
                    <a:pt x="7622" y="2355"/>
                  </a:lnTo>
                  <a:lnTo>
                    <a:pt x="7793" y="2012"/>
                  </a:lnTo>
                  <a:lnTo>
                    <a:pt x="8093" y="1670"/>
                  </a:lnTo>
                  <a:lnTo>
                    <a:pt x="8393" y="1327"/>
                  </a:lnTo>
                  <a:lnTo>
                    <a:pt x="8650" y="985"/>
                  </a:lnTo>
                  <a:lnTo>
                    <a:pt x="8906" y="599"/>
                  </a:lnTo>
                  <a:lnTo>
                    <a:pt x="8949" y="514"/>
                  </a:lnTo>
                  <a:lnTo>
                    <a:pt x="8949" y="385"/>
                  </a:lnTo>
                  <a:lnTo>
                    <a:pt x="8906" y="214"/>
                  </a:lnTo>
                  <a:lnTo>
                    <a:pt x="8735" y="86"/>
                  </a:lnTo>
                  <a:lnTo>
                    <a:pt x="8650" y="43"/>
                  </a:lnTo>
                  <a:lnTo>
                    <a:pt x="8564" y="0"/>
                  </a:lnTo>
                  <a:close/>
                  <a:moveTo>
                    <a:pt x="1243" y="3853"/>
                  </a:moveTo>
                  <a:lnTo>
                    <a:pt x="857" y="3896"/>
                  </a:lnTo>
                  <a:lnTo>
                    <a:pt x="515" y="4025"/>
                  </a:lnTo>
                  <a:lnTo>
                    <a:pt x="172" y="4196"/>
                  </a:lnTo>
                  <a:lnTo>
                    <a:pt x="87" y="4282"/>
                  </a:lnTo>
                  <a:lnTo>
                    <a:pt x="44" y="4367"/>
                  </a:lnTo>
                  <a:lnTo>
                    <a:pt x="1" y="4538"/>
                  </a:lnTo>
                  <a:lnTo>
                    <a:pt x="44" y="4624"/>
                  </a:lnTo>
                  <a:lnTo>
                    <a:pt x="87" y="4710"/>
                  </a:lnTo>
                  <a:lnTo>
                    <a:pt x="129" y="4795"/>
                  </a:lnTo>
                  <a:lnTo>
                    <a:pt x="258" y="4838"/>
                  </a:lnTo>
                  <a:lnTo>
                    <a:pt x="686" y="4924"/>
                  </a:lnTo>
                  <a:lnTo>
                    <a:pt x="2227" y="4924"/>
                  </a:lnTo>
                  <a:lnTo>
                    <a:pt x="2741" y="5009"/>
                  </a:lnTo>
                  <a:lnTo>
                    <a:pt x="3298" y="5138"/>
                  </a:lnTo>
                  <a:lnTo>
                    <a:pt x="3811" y="5224"/>
                  </a:lnTo>
                  <a:lnTo>
                    <a:pt x="4325" y="5352"/>
                  </a:lnTo>
                  <a:lnTo>
                    <a:pt x="4368" y="5352"/>
                  </a:lnTo>
                  <a:lnTo>
                    <a:pt x="4497" y="5309"/>
                  </a:lnTo>
                  <a:lnTo>
                    <a:pt x="4625" y="5266"/>
                  </a:lnTo>
                  <a:lnTo>
                    <a:pt x="4711" y="5181"/>
                  </a:lnTo>
                  <a:lnTo>
                    <a:pt x="4796" y="5095"/>
                  </a:lnTo>
                  <a:lnTo>
                    <a:pt x="4839" y="5009"/>
                  </a:lnTo>
                  <a:lnTo>
                    <a:pt x="4882" y="4924"/>
                  </a:lnTo>
                  <a:lnTo>
                    <a:pt x="4925" y="4795"/>
                  </a:lnTo>
                  <a:lnTo>
                    <a:pt x="4925" y="4710"/>
                  </a:lnTo>
                  <a:lnTo>
                    <a:pt x="4882" y="4624"/>
                  </a:lnTo>
                  <a:lnTo>
                    <a:pt x="4711" y="4410"/>
                  </a:lnTo>
                  <a:lnTo>
                    <a:pt x="4539" y="4324"/>
                  </a:lnTo>
                  <a:lnTo>
                    <a:pt x="4325" y="4239"/>
                  </a:lnTo>
                  <a:lnTo>
                    <a:pt x="4111" y="4196"/>
                  </a:lnTo>
                  <a:lnTo>
                    <a:pt x="3469" y="4068"/>
                  </a:lnTo>
                  <a:lnTo>
                    <a:pt x="2827" y="3939"/>
                  </a:lnTo>
                  <a:lnTo>
                    <a:pt x="2270" y="3853"/>
                  </a:lnTo>
                  <a:close/>
                  <a:moveTo>
                    <a:pt x="3255" y="10490"/>
                  </a:moveTo>
                  <a:lnTo>
                    <a:pt x="3169" y="10533"/>
                  </a:lnTo>
                  <a:lnTo>
                    <a:pt x="2955" y="10618"/>
                  </a:lnTo>
                  <a:lnTo>
                    <a:pt x="2698" y="10790"/>
                  </a:lnTo>
                  <a:lnTo>
                    <a:pt x="2484" y="11046"/>
                  </a:lnTo>
                  <a:lnTo>
                    <a:pt x="2313" y="11303"/>
                  </a:lnTo>
                  <a:lnTo>
                    <a:pt x="2184" y="11646"/>
                  </a:lnTo>
                  <a:lnTo>
                    <a:pt x="2099" y="11946"/>
                  </a:lnTo>
                  <a:lnTo>
                    <a:pt x="2099" y="12245"/>
                  </a:lnTo>
                  <a:lnTo>
                    <a:pt x="2099" y="12502"/>
                  </a:lnTo>
                  <a:lnTo>
                    <a:pt x="2142" y="12588"/>
                  </a:lnTo>
                  <a:lnTo>
                    <a:pt x="2227" y="12673"/>
                  </a:lnTo>
                  <a:lnTo>
                    <a:pt x="2313" y="12716"/>
                  </a:lnTo>
                  <a:lnTo>
                    <a:pt x="2527" y="12716"/>
                  </a:lnTo>
                  <a:lnTo>
                    <a:pt x="2613" y="12631"/>
                  </a:lnTo>
                  <a:lnTo>
                    <a:pt x="2784" y="12459"/>
                  </a:lnTo>
                  <a:lnTo>
                    <a:pt x="2870" y="12202"/>
                  </a:lnTo>
                  <a:lnTo>
                    <a:pt x="3084" y="11731"/>
                  </a:lnTo>
                  <a:lnTo>
                    <a:pt x="3298" y="11303"/>
                  </a:lnTo>
                  <a:lnTo>
                    <a:pt x="3426" y="11089"/>
                  </a:lnTo>
                  <a:lnTo>
                    <a:pt x="3512" y="10832"/>
                  </a:lnTo>
                  <a:lnTo>
                    <a:pt x="3512" y="10704"/>
                  </a:lnTo>
                  <a:lnTo>
                    <a:pt x="3469" y="10618"/>
                  </a:lnTo>
                  <a:lnTo>
                    <a:pt x="3383" y="10533"/>
                  </a:lnTo>
                  <a:lnTo>
                    <a:pt x="3255" y="10490"/>
                  </a:lnTo>
                  <a:close/>
                </a:path>
              </a:pathLst>
            </a:custGeom>
            <a:solidFill>
              <a:srgbClr val="FFFB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1" name="Google Shape;71;p2">
              <a:extLst>
                <a:ext uri="{FF2B5EF4-FFF2-40B4-BE49-F238E27FC236}">
                  <a16:creationId xmlns:a16="http://schemas.microsoft.com/office/drawing/2014/main" id="{C329616A-D676-DC51-533F-FF5382BF4C21}"/>
                </a:ext>
              </a:extLst>
            </p:cNvPr>
            <p:cNvSpPr/>
            <p:nvPr/>
          </p:nvSpPr>
          <p:spPr>
            <a:xfrm>
              <a:off x="8132425" y="690000"/>
              <a:ext cx="35350" cy="55700"/>
            </a:xfrm>
            <a:custGeom>
              <a:avLst/>
              <a:gdLst/>
              <a:ahLst/>
              <a:cxnLst/>
              <a:rect l="l" t="t" r="r" b="b"/>
              <a:pathLst>
                <a:path w="1414" h="2228" fill="none" extrusionOk="0">
                  <a:moveTo>
                    <a:pt x="1157" y="1"/>
                  </a:moveTo>
                  <a:lnTo>
                    <a:pt x="1157" y="1"/>
                  </a:lnTo>
                  <a:lnTo>
                    <a:pt x="1071" y="44"/>
                  </a:lnTo>
                  <a:lnTo>
                    <a:pt x="1071" y="44"/>
                  </a:lnTo>
                  <a:lnTo>
                    <a:pt x="857" y="129"/>
                  </a:lnTo>
                  <a:lnTo>
                    <a:pt x="600" y="301"/>
                  </a:lnTo>
                  <a:lnTo>
                    <a:pt x="386" y="557"/>
                  </a:lnTo>
                  <a:lnTo>
                    <a:pt x="215" y="814"/>
                  </a:lnTo>
                  <a:lnTo>
                    <a:pt x="86" y="1157"/>
                  </a:lnTo>
                  <a:lnTo>
                    <a:pt x="1" y="1457"/>
                  </a:lnTo>
                  <a:lnTo>
                    <a:pt x="1" y="1756"/>
                  </a:lnTo>
                  <a:lnTo>
                    <a:pt x="1" y="2013"/>
                  </a:lnTo>
                  <a:lnTo>
                    <a:pt x="1" y="2013"/>
                  </a:lnTo>
                  <a:lnTo>
                    <a:pt x="44" y="2099"/>
                  </a:lnTo>
                  <a:lnTo>
                    <a:pt x="129" y="2184"/>
                  </a:lnTo>
                  <a:lnTo>
                    <a:pt x="215" y="2227"/>
                  </a:lnTo>
                  <a:lnTo>
                    <a:pt x="301" y="2227"/>
                  </a:lnTo>
                  <a:lnTo>
                    <a:pt x="301" y="2227"/>
                  </a:lnTo>
                  <a:lnTo>
                    <a:pt x="429" y="2227"/>
                  </a:lnTo>
                  <a:lnTo>
                    <a:pt x="515" y="2142"/>
                  </a:lnTo>
                  <a:lnTo>
                    <a:pt x="515" y="2142"/>
                  </a:lnTo>
                  <a:lnTo>
                    <a:pt x="686" y="1970"/>
                  </a:lnTo>
                  <a:lnTo>
                    <a:pt x="772" y="1713"/>
                  </a:lnTo>
                  <a:lnTo>
                    <a:pt x="986" y="1242"/>
                  </a:lnTo>
                  <a:lnTo>
                    <a:pt x="986" y="1242"/>
                  </a:lnTo>
                  <a:lnTo>
                    <a:pt x="1200" y="814"/>
                  </a:lnTo>
                  <a:lnTo>
                    <a:pt x="1328" y="600"/>
                  </a:lnTo>
                  <a:lnTo>
                    <a:pt x="1414" y="343"/>
                  </a:lnTo>
                  <a:lnTo>
                    <a:pt x="1414" y="343"/>
                  </a:lnTo>
                  <a:lnTo>
                    <a:pt x="1414" y="215"/>
                  </a:lnTo>
                  <a:lnTo>
                    <a:pt x="1371" y="129"/>
                  </a:lnTo>
                  <a:lnTo>
                    <a:pt x="1285" y="44"/>
                  </a:lnTo>
                  <a:lnTo>
                    <a:pt x="1157"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2" name="Google Shape;72;p2">
              <a:extLst>
                <a:ext uri="{FF2B5EF4-FFF2-40B4-BE49-F238E27FC236}">
                  <a16:creationId xmlns:a16="http://schemas.microsoft.com/office/drawing/2014/main" id="{023B4A78-69BD-6DA7-061E-3233A2F77A3D}"/>
                </a:ext>
              </a:extLst>
            </p:cNvPr>
            <p:cNvSpPr/>
            <p:nvPr/>
          </p:nvSpPr>
          <p:spPr>
            <a:xfrm>
              <a:off x="8079975" y="524100"/>
              <a:ext cx="123125" cy="37475"/>
            </a:xfrm>
            <a:custGeom>
              <a:avLst/>
              <a:gdLst/>
              <a:ahLst/>
              <a:cxnLst/>
              <a:rect l="l" t="t" r="r" b="b"/>
              <a:pathLst>
                <a:path w="4925" h="1499" fill="none" extrusionOk="0">
                  <a:moveTo>
                    <a:pt x="1671" y="0"/>
                  </a:moveTo>
                  <a:lnTo>
                    <a:pt x="1671" y="0"/>
                  </a:lnTo>
                  <a:lnTo>
                    <a:pt x="1243" y="0"/>
                  </a:lnTo>
                  <a:lnTo>
                    <a:pt x="857" y="43"/>
                  </a:lnTo>
                  <a:lnTo>
                    <a:pt x="515" y="172"/>
                  </a:lnTo>
                  <a:lnTo>
                    <a:pt x="172" y="343"/>
                  </a:lnTo>
                  <a:lnTo>
                    <a:pt x="172" y="343"/>
                  </a:lnTo>
                  <a:lnTo>
                    <a:pt x="87" y="429"/>
                  </a:lnTo>
                  <a:lnTo>
                    <a:pt x="44" y="514"/>
                  </a:lnTo>
                  <a:lnTo>
                    <a:pt x="1" y="685"/>
                  </a:lnTo>
                  <a:lnTo>
                    <a:pt x="44" y="771"/>
                  </a:lnTo>
                  <a:lnTo>
                    <a:pt x="87" y="857"/>
                  </a:lnTo>
                  <a:lnTo>
                    <a:pt x="129" y="942"/>
                  </a:lnTo>
                  <a:lnTo>
                    <a:pt x="258" y="985"/>
                  </a:lnTo>
                  <a:lnTo>
                    <a:pt x="258" y="985"/>
                  </a:lnTo>
                  <a:lnTo>
                    <a:pt x="686" y="1071"/>
                  </a:lnTo>
                  <a:lnTo>
                    <a:pt x="1157" y="1071"/>
                  </a:lnTo>
                  <a:lnTo>
                    <a:pt x="1157" y="1071"/>
                  </a:lnTo>
                  <a:lnTo>
                    <a:pt x="1499" y="1071"/>
                  </a:lnTo>
                  <a:lnTo>
                    <a:pt x="1499" y="1071"/>
                  </a:lnTo>
                  <a:lnTo>
                    <a:pt x="1842" y="1071"/>
                  </a:lnTo>
                  <a:lnTo>
                    <a:pt x="1842" y="1071"/>
                  </a:lnTo>
                  <a:lnTo>
                    <a:pt x="2227" y="1071"/>
                  </a:lnTo>
                  <a:lnTo>
                    <a:pt x="2227" y="1071"/>
                  </a:lnTo>
                  <a:lnTo>
                    <a:pt x="2741" y="1156"/>
                  </a:lnTo>
                  <a:lnTo>
                    <a:pt x="3298" y="1285"/>
                  </a:lnTo>
                  <a:lnTo>
                    <a:pt x="3811" y="1371"/>
                  </a:lnTo>
                  <a:lnTo>
                    <a:pt x="4325" y="1499"/>
                  </a:lnTo>
                  <a:lnTo>
                    <a:pt x="4325" y="1499"/>
                  </a:lnTo>
                  <a:lnTo>
                    <a:pt x="4368" y="1499"/>
                  </a:lnTo>
                  <a:lnTo>
                    <a:pt x="4368" y="1499"/>
                  </a:lnTo>
                  <a:lnTo>
                    <a:pt x="4497" y="1456"/>
                  </a:lnTo>
                  <a:lnTo>
                    <a:pt x="4625" y="1413"/>
                  </a:lnTo>
                  <a:lnTo>
                    <a:pt x="4711" y="1328"/>
                  </a:lnTo>
                  <a:lnTo>
                    <a:pt x="4796" y="1242"/>
                  </a:lnTo>
                  <a:lnTo>
                    <a:pt x="4796" y="1242"/>
                  </a:lnTo>
                  <a:lnTo>
                    <a:pt x="4839" y="1156"/>
                  </a:lnTo>
                  <a:lnTo>
                    <a:pt x="4839" y="1156"/>
                  </a:lnTo>
                  <a:lnTo>
                    <a:pt x="4882" y="1071"/>
                  </a:lnTo>
                  <a:lnTo>
                    <a:pt x="4925" y="942"/>
                  </a:lnTo>
                  <a:lnTo>
                    <a:pt x="4925" y="857"/>
                  </a:lnTo>
                  <a:lnTo>
                    <a:pt x="4882" y="771"/>
                  </a:lnTo>
                  <a:lnTo>
                    <a:pt x="4882" y="771"/>
                  </a:lnTo>
                  <a:lnTo>
                    <a:pt x="4711" y="557"/>
                  </a:lnTo>
                  <a:lnTo>
                    <a:pt x="4539" y="471"/>
                  </a:lnTo>
                  <a:lnTo>
                    <a:pt x="4325" y="386"/>
                  </a:lnTo>
                  <a:lnTo>
                    <a:pt x="4111" y="343"/>
                  </a:lnTo>
                  <a:lnTo>
                    <a:pt x="4111" y="343"/>
                  </a:lnTo>
                  <a:lnTo>
                    <a:pt x="3469" y="215"/>
                  </a:lnTo>
                  <a:lnTo>
                    <a:pt x="2827" y="86"/>
                  </a:lnTo>
                  <a:lnTo>
                    <a:pt x="2827" y="86"/>
                  </a:lnTo>
                  <a:lnTo>
                    <a:pt x="2270" y="0"/>
                  </a:lnTo>
                  <a:lnTo>
                    <a:pt x="167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3" name="Google Shape;73;p2">
              <a:extLst>
                <a:ext uri="{FF2B5EF4-FFF2-40B4-BE49-F238E27FC236}">
                  <a16:creationId xmlns:a16="http://schemas.microsoft.com/office/drawing/2014/main" id="{2BAA6F2A-08A5-ED8A-2762-41F5E079DD6E}"/>
                </a:ext>
              </a:extLst>
            </p:cNvPr>
            <p:cNvSpPr/>
            <p:nvPr/>
          </p:nvSpPr>
          <p:spPr>
            <a:xfrm>
              <a:off x="8246975" y="427775"/>
              <a:ext cx="56750" cy="92075"/>
            </a:xfrm>
            <a:custGeom>
              <a:avLst/>
              <a:gdLst/>
              <a:ahLst/>
              <a:cxnLst/>
              <a:rect l="l" t="t" r="r" b="b"/>
              <a:pathLst>
                <a:path w="2270" h="3683" fill="none" extrusionOk="0">
                  <a:moveTo>
                    <a:pt x="1884" y="0"/>
                  </a:moveTo>
                  <a:lnTo>
                    <a:pt x="1884" y="0"/>
                  </a:lnTo>
                  <a:lnTo>
                    <a:pt x="1713" y="86"/>
                  </a:lnTo>
                  <a:lnTo>
                    <a:pt x="1713" y="86"/>
                  </a:lnTo>
                  <a:lnTo>
                    <a:pt x="1456" y="214"/>
                  </a:lnTo>
                  <a:lnTo>
                    <a:pt x="1285" y="385"/>
                  </a:lnTo>
                  <a:lnTo>
                    <a:pt x="1070" y="557"/>
                  </a:lnTo>
                  <a:lnTo>
                    <a:pt x="899" y="814"/>
                  </a:lnTo>
                  <a:lnTo>
                    <a:pt x="600" y="1285"/>
                  </a:lnTo>
                  <a:lnTo>
                    <a:pt x="343" y="1755"/>
                  </a:lnTo>
                  <a:lnTo>
                    <a:pt x="343" y="1755"/>
                  </a:lnTo>
                  <a:lnTo>
                    <a:pt x="129" y="2184"/>
                  </a:lnTo>
                  <a:lnTo>
                    <a:pt x="0" y="2655"/>
                  </a:lnTo>
                  <a:lnTo>
                    <a:pt x="0" y="2869"/>
                  </a:lnTo>
                  <a:lnTo>
                    <a:pt x="0" y="3083"/>
                  </a:lnTo>
                  <a:lnTo>
                    <a:pt x="43" y="3340"/>
                  </a:lnTo>
                  <a:lnTo>
                    <a:pt x="129" y="3554"/>
                  </a:lnTo>
                  <a:lnTo>
                    <a:pt x="129" y="3554"/>
                  </a:lnTo>
                  <a:lnTo>
                    <a:pt x="214" y="3639"/>
                  </a:lnTo>
                  <a:lnTo>
                    <a:pt x="300" y="3682"/>
                  </a:lnTo>
                  <a:lnTo>
                    <a:pt x="300" y="3682"/>
                  </a:lnTo>
                  <a:lnTo>
                    <a:pt x="428" y="3639"/>
                  </a:lnTo>
                  <a:lnTo>
                    <a:pt x="514" y="3597"/>
                  </a:lnTo>
                  <a:lnTo>
                    <a:pt x="514" y="3511"/>
                  </a:lnTo>
                  <a:lnTo>
                    <a:pt x="514" y="3511"/>
                  </a:lnTo>
                  <a:lnTo>
                    <a:pt x="642" y="3126"/>
                  </a:lnTo>
                  <a:lnTo>
                    <a:pt x="771" y="2740"/>
                  </a:lnTo>
                  <a:lnTo>
                    <a:pt x="942" y="2355"/>
                  </a:lnTo>
                  <a:lnTo>
                    <a:pt x="1113" y="2012"/>
                  </a:lnTo>
                  <a:lnTo>
                    <a:pt x="1113" y="2012"/>
                  </a:lnTo>
                  <a:lnTo>
                    <a:pt x="1413" y="1670"/>
                  </a:lnTo>
                  <a:lnTo>
                    <a:pt x="1713" y="1327"/>
                  </a:lnTo>
                  <a:lnTo>
                    <a:pt x="1970" y="985"/>
                  </a:lnTo>
                  <a:lnTo>
                    <a:pt x="2226" y="599"/>
                  </a:lnTo>
                  <a:lnTo>
                    <a:pt x="2226" y="599"/>
                  </a:lnTo>
                  <a:lnTo>
                    <a:pt x="2269" y="514"/>
                  </a:lnTo>
                  <a:lnTo>
                    <a:pt x="2269" y="385"/>
                  </a:lnTo>
                  <a:lnTo>
                    <a:pt x="2226" y="214"/>
                  </a:lnTo>
                  <a:lnTo>
                    <a:pt x="2055" y="86"/>
                  </a:lnTo>
                  <a:lnTo>
                    <a:pt x="1970" y="43"/>
                  </a:lnTo>
                  <a:lnTo>
                    <a:pt x="1884"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734" name="Google Shape;78;p2">
            <a:extLst>
              <a:ext uri="{FF2B5EF4-FFF2-40B4-BE49-F238E27FC236}">
                <a16:creationId xmlns:a16="http://schemas.microsoft.com/office/drawing/2014/main" id="{26C43003-83AB-3D35-2D06-0EB7AEBFED6A}"/>
              </a:ext>
            </a:extLst>
          </p:cNvPr>
          <p:cNvGrpSpPr/>
          <p:nvPr/>
        </p:nvGrpSpPr>
        <p:grpSpPr>
          <a:xfrm rot="21074708">
            <a:off x="777365" y="4583618"/>
            <a:ext cx="481568" cy="412926"/>
            <a:chOff x="8025400" y="374250"/>
            <a:chExt cx="549125" cy="525575"/>
          </a:xfrm>
        </p:grpSpPr>
        <p:sp>
          <p:nvSpPr>
            <p:cNvPr id="735" name="Google Shape;79;p2">
              <a:extLst>
                <a:ext uri="{FF2B5EF4-FFF2-40B4-BE49-F238E27FC236}">
                  <a16:creationId xmlns:a16="http://schemas.microsoft.com/office/drawing/2014/main" id="{F1C8F6DE-6E48-F896-ED82-99A6CE2DE86E}"/>
                </a:ext>
              </a:extLst>
            </p:cNvPr>
            <p:cNvSpPr/>
            <p:nvPr/>
          </p:nvSpPr>
          <p:spPr>
            <a:xfrm>
              <a:off x="8025400" y="374250"/>
              <a:ext cx="549125" cy="525575"/>
            </a:xfrm>
            <a:custGeom>
              <a:avLst/>
              <a:gdLst/>
              <a:ahLst/>
              <a:cxnLst/>
              <a:rect l="l" t="t" r="r" b="b"/>
              <a:pathLst>
                <a:path w="21965" h="21023" extrusionOk="0">
                  <a:moveTo>
                    <a:pt x="11860" y="1370"/>
                  </a:moveTo>
                  <a:lnTo>
                    <a:pt x="12074" y="1413"/>
                  </a:lnTo>
                  <a:lnTo>
                    <a:pt x="12288" y="1499"/>
                  </a:lnTo>
                  <a:lnTo>
                    <a:pt x="12331" y="1542"/>
                  </a:lnTo>
                  <a:lnTo>
                    <a:pt x="12417" y="1584"/>
                  </a:lnTo>
                  <a:lnTo>
                    <a:pt x="12631" y="1713"/>
                  </a:lnTo>
                  <a:lnTo>
                    <a:pt x="12845" y="1884"/>
                  </a:lnTo>
                  <a:lnTo>
                    <a:pt x="13059" y="2098"/>
                  </a:lnTo>
                  <a:lnTo>
                    <a:pt x="13230" y="2355"/>
                  </a:lnTo>
                  <a:lnTo>
                    <a:pt x="13573" y="2869"/>
                  </a:lnTo>
                  <a:lnTo>
                    <a:pt x="13830" y="3468"/>
                  </a:lnTo>
                  <a:lnTo>
                    <a:pt x="13958" y="3811"/>
                  </a:lnTo>
                  <a:lnTo>
                    <a:pt x="14215" y="4710"/>
                  </a:lnTo>
                  <a:lnTo>
                    <a:pt x="14386" y="5523"/>
                  </a:lnTo>
                  <a:lnTo>
                    <a:pt x="14515" y="6251"/>
                  </a:lnTo>
                  <a:lnTo>
                    <a:pt x="14558" y="6765"/>
                  </a:lnTo>
                  <a:lnTo>
                    <a:pt x="14558" y="6894"/>
                  </a:lnTo>
                  <a:lnTo>
                    <a:pt x="14558" y="6979"/>
                  </a:lnTo>
                  <a:lnTo>
                    <a:pt x="15414" y="7022"/>
                  </a:lnTo>
                  <a:lnTo>
                    <a:pt x="16313" y="7150"/>
                  </a:lnTo>
                  <a:lnTo>
                    <a:pt x="17341" y="7365"/>
                  </a:lnTo>
                  <a:lnTo>
                    <a:pt x="17469" y="7365"/>
                  </a:lnTo>
                  <a:lnTo>
                    <a:pt x="17940" y="7493"/>
                  </a:lnTo>
                  <a:lnTo>
                    <a:pt x="18026" y="7536"/>
                  </a:lnTo>
                  <a:lnTo>
                    <a:pt x="18668" y="7707"/>
                  </a:lnTo>
                  <a:lnTo>
                    <a:pt x="19224" y="7921"/>
                  </a:lnTo>
                  <a:lnTo>
                    <a:pt x="19396" y="8050"/>
                  </a:lnTo>
                  <a:lnTo>
                    <a:pt x="19824" y="8264"/>
                  </a:lnTo>
                  <a:lnTo>
                    <a:pt x="19995" y="8392"/>
                  </a:lnTo>
                  <a:lnTo>
                    <a:pt x="20124" y="8478"/>
                  </a:lnTo>
                  <a:lnTo>
                    <a:pt x="20295" y="8649"/>
                  </a:lnTo>
                  <a:lnTo>
                    <a:pt x="20423" y="8820"/>
                  </a:lnTo>
                  <a:lnTo>
                    <a:pt x="20509" y="9034"/>
                  </a:lnTo>
                  <a:lnTo>
                    <a:pt x="20595" y="9206"/>
                  </a:lnTo>
                  <a:lnTo>
                    <a:pt x="20595" y="9377"/>
                  </a:lnTo>
                  <a:lnTo>
                    <a:pt x="20595" y="9591"/>
                  </a:lnTo>
                  <a:lnTo>
                    <a:pt x="20552" y="9762"/>
                  </a:lnTo>
                  <a:lnTo>
                    <a:pt x="20509" y="9933"/>
                  </a:lnTo>
                  <a:lnTo>
                    <a:pt x="20295" y="10319"/>
                  </a:lnTo>
                  <a:lnTo>
                    <a:pt x="20038" y="10661"/>
                  </a:lnTo>
                  <a:lnTo>
                    <a:pt x="19695" y="11004"/>
                  </a:lnTo>
                  <a:lnTo>
                    <a:pt x="19310" y="11346"/>
                  </a:lnTo>
                  <a:lnTo>
                    <a:pt x="18839" y="11689"/>
                  </a:lnTo>
                  <a:lnTo>
                    <a:pt x="18411" y="11989"/>
                  </a:lnTo>
                  <a:lnTo>
                    <a:pt x="17512" y="12545"/>
                  </a:lnTo>
                  <a:lnTo>
                    <a:pt x="16698" y="12973"/>
                  </a:lnTo>
                  <a:lnTo>
                    <a:pt x="15885" y="13359"/>
                  </a:lnTo>
                  <a:lnTo>
                    <a:pt x="16099" y="14129"/>
                  </a:lnTo>
                  <a:lnTo>
                    <a:pt x="16270" y="14943"/>
                  </a:lnTo>
                  <a:lnTo>
                    <a:pt x="16399" y="15970"/>
                  </a:lnTo>
                  <a:lnTo>
                    <a:pt x="16441" y="16484"/>
                  </a:lnTo>
                  <a:lnTo>
                    <a:pt x="16441" y="16998"/>
                  </a:lnTo>
                  <a:lnTo>
                    <a:pt x="16441" y="17512"/>
                  </a:lnTo>
                  <a:lnTo>
                    <a:pt x="16356" y="17983"/>
                  </a:lnTo>
                  <a:lnTo>
                    <a:pt x="16270" y="18454"/>
                  </a:lnTo>
                  <a:lnTo>
                    <a:pt x="16099" y="18839"/>
                  </a:lnTo>
                  <a:lnTo>
                    <a:pt x="15885" y="19182"/>
                  </a:lnTo>
                  <a:lnTo>
                    <a:pt x="15714" y="19310"/>
                  </a:lnTo>
                  <a:lnTo>
                    <a:pt x="15585" y="19438"/>
                  </a:lnTo>
                  <a:lnTo>
                    <a:pt x="15414" y="19524"/>
                  </a:lnTo>
                  <a:lnTo>
                    <a:pt x="15243" y="19610"/>
                  </a:lnTo>
                  <a:lnTo>
                    <a:pt x="15029" y="19652"/>
                  </a:lnTo>
                  <a:lnTo>
                    <a:pt x="14857" y="19652"/>
                  </a:lnTo>
                  <a:lnTo>
                    <a:pt x="14515" y="19610"/>
                  </a:lnTo>
                  <a:lnTo>
                    <a:pt x="14215" y="19567"/>
                  </a:lnTo>
                  <a:lnTo>
                    <a:pt x="14087" y="19524"/>
                  </a:lnTo>
                  <a:lnTo>
                    <a:pt x="13873" y="19438"/>
                  </a:lnTo>
                  <a:lnTo>
                    <a:pt x="13744" y="19396"/>
                  </a:lnTo>
                  <a:lnTo>
                    <a:pt x="13573" y="19310"/>
                  </a:lnTo>
                  <a:lnTo>
                    <a:pt x="13487" y="19267"/>
                  </a:lnTo>
                  <a:lnTo>
                    <a:pt x="13145" y="19096"/>
                  </a:lnTo>
                  <a:lnTo>
                    <a:pt x="12759" y="18839"/>
                  </a:lnTo>
                  <a:lnTo>
                    <a:pt x="12031" y="18325"/>
                  </a:lnTo>
                  <a:lnTo>
                    <a:pt x="11903" y="18240"/>
                  </a:lnTo>
                  <a:lnTo>
                    <a:pt x="11817" y="18154"/>
                  </a:lnTo>
                  <a:lnTo>
                    <a:pt x="11689" y="18068"/>
                  </a:lnTo>
                  <a:lnTo>
                    <a:pt x="11603" y="17983"/>
                  </a:lnTo>
                  <a:lnTo>
                    <a:pt x="10961" y="17426"/>
                  </a:lnTo>
                  <a:lnTo>
                    <a:pt x="10404" y="16912"/>
                  </a:lnTo>
                  <a:lnTo>
                    <a:pt x="9933" y="16441"/>
                  </a:lnTo>
                  <a:lnTo>
                    <a:pt x="9848" y="16484"/>
                  </a:lnTo>
                  <a:lnTo>
                    <a:pt x="9762" y="16527"/>
                  </a:lnTo>
                  <a:lnTo>
                    <a:pt x="8906" y="16955"/>
                  </a:lnTo>
                  <a:lnTo>
                    <a:pt x="8306" y="17212"/>
                  </a:lnTo>
                  <a:lnTo>
                    <a:pt x="7621" y="17512"/>
                  </a:lnTo>
                  <a:lnTo>
                    <a:pt x="6851" y="17811"/>
                  </a:lnTo>
                  <a:lnTo>
                    <a:pt x="6123" y="18026"/>
                  </a:lnTo>
                  <a:lnTo>
                    <a:pt x="5395" y="18197"/>
                  </a:lnTo>
                  <a:lnTo>
                    <a:pt x="5053" y="18240"/>
                  </a:lnTo>
                  <a:lnTo>
                    <a:pt x="4453" y="18240"/>
                  </a:lnTo>
                  <a:lnTo>
                    <a:pt x="4196" y="18197"/>
                  </a:lnTo>
                  <a:lnTo>
                    <a:pt x="3982" y="18111"/>
                  </a:lnTo>
                  <a:lnTo>
                    <a:pt x="3811" y="17983"/>
                  </a:lnTo>
                  <a:lnTo>
                    <a:pt x="3725" y="17940"/>
                  </a:lnTo>
                  <a:lnTo>
                    <a:pt x="3597" y="17811"/>
                  </a:lnTo>
                  <a:lnTo>
                    <a:pt x="3511" y="17597"/>
                  </a:lnTo>
                  <a:lnTo>
                    <a:pt x="3468" y="17555"/>
                  </a:lnTo>
                  <a:lnTo>
                    <a:pt x="3426" y="17426"/>
                  </a:lnTo>
                  <a:lnTo>
                    <a:pt x="3426" y="17340"/>
                  </a:lnTo>
                  <a:lnTo>
                    <a:pt x="3383" y="17255"/>
                  </a:lnTo>
                  <a:lnTo>
                    <a:pt x="3383" y="17212"/>
                  </a:lnTo>
                  <a:lnTo>
                    <a:pt x="3383" y="17126"/>
                  </a:lnTo>
                  <a:lnTo>
                    <a:pt x="3383" y="16955"/>
                  </a:lnTo>
                  <a:lnTo>
                    <a:pt x="3383" y="16655"/>
                  </a:lnTo>
                  <a:lnTo>
                    <a:pt x="3383" y="16270"/>
                  </a:lnTo>
                  <a:lnTo>
                    <a:pt x="3554" y="15499"/>
                  </a:lnTo>
                  <a:lnTo>
                    <a:pt x="3768" y="14686"/>
                  </a:lnTo>
                  <a:lnTo>
                    <a:pt x="4068" y="13915"/>
                  </a:lnTo>
                  <a:lnTo>
                    <a:pt x="4367" y="13230"/>
                  </a:lnTo>
                  <a:lnTo>
                    <a:pt x="4624" y="12631"/>
                  </a:lnTo>
                  <a:lnTo>
                    <a:pt x="4967" y="11989"/>
                  </a:lnTo>
                  <a:lnTo>
                    <a:pt x="4967" y="11946"/>
                  </a:lnTo>
                  <a:lnTo>
                    <a:pt x="4325" y="11389"/>
                  </a:lnTo>
                  <a:lnTo>
                    <a:pt x="3682" y="10790"/>
                  </a:lnTo>
                  <a:lnTo>
                    <a:pt x="2955" y="10062"/>
                  </a:lnTo>
                  <a:lnTo>
                    <a:pt x="2612" y="9634"/>
                  </a:lnTo>
                  <a:lnTo>
                    <a:pt x="2270" y="9206"/>
                  </a:lnTo>
                  <a:lnTo>
                    <a:pt x="2013" y="8777"/>
                  </a:lnTo>
                  <a:lnTo>
                    <a:pt x="1756" y="8349"/>
                  </a:lnTo>
                  <a:lnTo>
                    <a:pt x="1542" y="7921"/>
                  </a:lnTo>
                  <a:lnTo>
                    <a:pt x="1413" y="7536"/>
                  </a:lnTo>
                  <a:lnTo>
                    <a:pt x="1370" y="7150"/>
                  </a:lnTo>
                  <a:lnTo>
                    <a:pt x="1413" y="6979"/>
                  </a:lnTo>
                  <a:lnTo>
                    <a:pt x="1456" y="6808"/>
                  </a:lnTo>
                  <a:lnTo>
                    <a:pt x="1456" y="6722"/>
                  </a:lnTo>
                  <a:lnTo>
                    <a:pt x="1627" y="6465"/>
                  </a:lnTo>
                  <a:lnTo>
                    <a:pt x="1884" y="6251"/>
                  </a:lnTo>
                  <a:lnTo>
                    <a:pt x="2184" y="6080"/>
                  </a:lnTo>
                  <a:lnTo>
                    <a:pt x="2569" y="5952"/>
                  </a:lnTo>
                  <a:lnTo>
                    <a:pt x="2955" y="5866"/>
                  </a:lnTo>
                  <a:lnTo>
                    <a:pt x="3426" y="5823"/>
                  </a:lnTo>
                  <a:lnTo>
                    <a:pt x="4367" y="5780"/>
                  </a:lnTo>
                  <a:lnTo>
                    <a:pt x="5010" y="5780"/>
                  </a:lnTo>
                  <a:lnTo>
                    <a:pt x="5609" y="5823"/>
                  </a:lnTo>
                  <a:lnTo>
                    <a:pt x="6722" y="5952"/>
                  </a:lnTo>
                  <a:lnTo>
                    <a:pt x="7836" y="6123"/>
                  </a:lnTo>
                  <a:lnTo>
                    <a:pt x="8050" y="5523"/>
                  </a:lnTo>
                  <a:lnTo>
                    <a:pt x="8306" y="4881"/>
                  </a:lnTo>
                  <a:lnTo>
                    <a:pt x="8649" y="4153"/>
                  </a:lnTo>
                  <a:lnTo>
                    <a:pt x="9120" y="3383"/>
                  </a:lnTo>
                  <a:lnTo>
                    <a:pt x="9377" y="2997"/>
                  </a:lnTo>
                  <a:lnTo>
                    <a:pt x="9634" y="2612"/>
                  </a:lnTo>
                  <a:lnTo>
                    <a:pt x="9933" y="2270"/>
                  </a:lnTo>
                  <a:lnTo>
                    <a:pt x="10233" y="2013"/>
                  </a:lnTo>
                  <a:lnTo>
                    <a:pt x="10576" y="1756"/>
                  </a:lnTo>
                  <a:lnTo>
                    <a:pt x="10918" y="1542"/>
                  </a:lnTo>
                  <a:lnTo>
                    <a:pt x="11261" y="1413"/>
                  </a:lnTo>
                  <a:lnTo>
                    <a:pt x="11389" y="1413"/>
                  </a:lnTo>
                  <a:lnTo>
                    <a:pt x="11432" y="1370"/>
                  </a:lnTo>
                  <a:close/>
                  <a:moveTo>
                    <a:pt x="11304" y="0"/>
                  </a:moveTo>
                  <a:lnTo>
                    <a:pt x="11132" y="43"/>
                  </a:lnTo>
                  <a:lnTo>
                    <a:pt x="11089" y="43"/>
                  </a:lnTo>
                  <a:lnTo>
                    <a:pt x="10961" y="86"/>
                  </a:lnTo>
                  <a:lnTo>
                    <a:pt x="10619" y="172"/>
                  </a:lnTo>
                  <a:lnTo>
                    <a:pt x="10319" y="300"/>
                  </a:lnTo>
                  <a:lnTo>
                    <a:pt x="9933" y="514"/>
                  </a:lnTo>
                  <a:lnTo>
                    <a:pt x="9548" y="771"/>
                  </a:lnTo>
                  <a:lnTo>
                    <a:pt x="9163" y="1114"/>
                  </a:lnTo>
                  <a:lnTo>
                    <a:pt x="8820" y="1456"/>
                  </a:lnTo>
                  <a:lnTo>
                    <a:pt x="8478" y="1884"/>
                  </a:lnTo>
                  <a:lnTo>
                    <a:pt x="8092" y="2398"/>
                  </a:lnTo>
                  <a:lnTo>
                    <a:pt x="7793" y="2912"/>
                  </a:lnTo>
                  <a:lnTo>
                    <a:pt x="7450" y="3511"/>
                  </a:lnTo>
                  <a:lnTo>
                    <a:pt x="6936" y="4582"/>
                  </a:lnTo>
                  <a:lnTo>
                    <a:pt x="5738" y="4453"/>
                  </a:lnTo>
                  <a:lnTo>
                    <a:pt x="5053" y="4410"/>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129" y="6337"/>
                  </a:lnTo>
                  <a:lnTo>
                    <a:pt x="43" y="6851"/>
                  </a:lnTo>
                  <a:lnTo>
                    <a:pt x="0" y="7365"/>
                  </a:lnTo>
                  <a:lnTo>
                    <a:pt x="86" y="7878"/>
                  </a:lnTo>
                  <a:lnTo>
                    <a:pt x="257" y="8435"/>
                  </a:lnTo>
                  <a:lnTo>
                    <a:pt x="557" y="9034"/>
                  </a:lnTo>
                  <a:lnTo>
                    <a:pt x="899" y="9634"/>
                  </a:lnTo>
                  <a:lnTo>
                    <a:pt x="1370" y="10276"/>
                  </a:lnTo>
                  <a:lnTo>
                    <a:pt x="1970" y="10961"/>
                  </a:lnTo>
                  <a:lnTo>
                    <a:pt x="2612" y="11689"/>
                  </a:lnTo>
                  <a:lnTo>
                    <a:pt x="3254" y="12288"/>
                  </a:lnTo>
                  <a:lnTo>
                    <a:pt x="2826" y="13359"/>
                  </a:lnTo>
                  <a:lnTo>
                    <a:pt x="2569" y="13958"/>
                  </a:lnTo>
                  <a:lnTo>
                    <a:pt x="2398" y="14557"/>
                  </a:lnTo>
                  <a:lnTo>
                    <a:pt x="2227" y="15200"/>
                  </a:lnTo>
                  <a:lnTo>
                    <a:pt x="2098" y="15842"/>
                  </a:lnTo>
                  <a:lnTo>
                    <a:pt x="2013" y="16441"/>
                  </a:lnTo>
                  <a:lnTo>
                    <a:pt x="1970" y="17041"/>
                  </a:lnTo>
                  <a:lnTo>
                    <a:pt x="2013" y="17255"/>
                  </a:lnTo>
                  <a:lnTo>
                    <a:pt x="2013" y="17298"/>
                  </a:lnTo>
                  <a:lnTo>
                    <a:pt x="2013" y="17340"/>
                  </a:lnTo>
                  <a:lnTo>
                    <a:pt x="2013" y="17383"/>
                  </a:lnTo>
                  <a:lnTo>
                    <a:pt x="2055" y="17512"/>
                  </a:lnTo>
                  <a:lnTo>
                    <a:pt x="2055" y="17683"/>
                  </a:lnTo>
                  <a:lnTo>
                    <a:pt x="2098" y="17769"/>
                  </a:lnTo>
                  <a:lnTo>
                    <a:pt x="2184" y="18026"/>
                  </a:lnTo>
                  <a:lnTo>
                    <a:pt x="2227" y="18111"/>
                  </a:lnTo>
                  <a:lnTo>
                    <a:pt x="2227" y="18154"/>
                  </a:lnTo>
                  <a:lnTo>
                    <a:pt x="2355" y="18411"/>
                  </a:lnTo>
                  <a:lnTo>
                    <a:pt x="2484" y="18625"/>
                  </a:lnTo>
                  <a:lnTo>
                    <a:pt x="2655" y="18796"/>
                  </a:lnTo>
                  <a:lnTo>
                    <a:pt x="2826" y="18967"/>
                  </a:lnTo>
                  <a:lnTo>
                    <a:pt x="2869" y="19010"/>
                  </a:lnTo>
                  <a:lnTo>
                    <a:pt x="2955" y="19096"/>
                  </a:lnTo>
                  <a:lnTo>
                    <a:pt x="3340" y="19310"/>
                  </a:lnTo>
                  <a:lnTo>
                    <a:pt x="3768" y="19481"/>
                  </a:lnTo>
                  <a:lnTo>
                    <a:pt x="4239" y="19567"/>
                  </a:lnTo>
                  <a:lnTo>
                    <a:pt x="4753" y="19610"/>
                  </a:lnTo>
                  <a:lnTo>
                    <a:pt x="5352" y="19567"/>
                  </a:lnTo>
                  <a:lnTo>
                    <a:pt x="5994" y="19481"/>
                  </a:lnTo>
                  <a:lnTo>
                    <a:pt x="6637" y="19310"/>
                  </a:lnTo>
                  <a:lnTo>
                    <a:pt x="7322" y="19096"/>
                  </a:lnTo>
                  <a:lnTo>
                    <a:pt x="7964" y="18882"/>
                  </a:lnTo>
                  <a:lnTo>
                    <a:pt x="8563" y="18625"/>
                  </a:lnTo>
                  <a:lnTo>
                    <a:pt x="9677" y="18111"/>
                  </a:lnTo>
                  <a:lnTo>
                    <a:pt x="10148" y="18539"/>
                  </a:lnTo>
                  <a:lnTo>
                    <a:pt x="10704" y="19053"/>
                  </a:lnTo>
                  <a:lnTo>
                    <a:pt x="10918" y="19224"/>
                  </a:lnTo>
                  <a:lnTo>
                    <a:pt x="10961" y="19224"/>
                  </a:lnTo>
                  <a:lnTo>
                    <a:pt x="11047" y="19310"/>
                  </a:lnTo>
                  <a:lnTo>
                    <a:pt x="11218" y="19438"/>
                  </a:lnTo>
                  <a:lnTo>
                    <a:pt x="12074" y="20038"/>
                  </a:lnTo>
                  <a:lnTo>
                    <a:pt x="12502" y="20295"/>
                  </a:lnTo>
                  <a:lnTo>
                    <a:pt x="12888" y="20509"/>
                  </a:lnTo>
                  <a:lnTo>
                    <a:pt x="12931" y="20509"/>
                  </a:lnTo>
                  <a:lnTo>
                    <a:pt x="12973" y="20552"/>
                  </a:lnTo>
                  <a:lnTo>
                    <a:pt x="13230" y="20680"/>
                  </a:lnTo>
                  <a:lnTo>
                    <a:pt x="13359" y="20723"/>
                  </a:lnTo>
                  <a:lnTo>
                    <a:pt x="13616" y="20809"/>
                  </a:lnTo>
                  <a:lnTo>
                    <a:pt x="13830" y="20894"/>
                  </a:lnTo>
                  <a:lnTo>
                    <a:pt x="14343" y="20980"/>
                  </a:lnTo>
                  <a:lnTo>
                    <a:pt x="14857" y="21023"/>
                  </a:lnTo>
                  <a:lnTo>
                    <a:pt x="15243" y="21023"/>
                  </a:lnTo>
                  <a:lnTo>
                    <a:pt x="15628" y="20937"/>
                  </a:lnTo>
                  <a:lnTo>
                    <a:pt x="16013" y="20766"/>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8282" y="13658"/>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793" y="8521"/>
                  </a:lnTo>
                  <a:lnTo>
                    <a:pt x="21622" y="8135"/>
                  </a:lnTo>
                  <a:lnTo>
                    <a:pt x="21365" y="7793"/>
                  </a:lnTo>
                  <a:lnTo>
                    <a:pt x="21023" y="7450"/>
                  </a:lnTo>
                  <a:lnTo>
                    <a:pt x="20851" y="7322"/>
                  </a:lnTo>
                  <a:lnTo>
                    <a:pt x="20595" y="7150"/>
                  </a:lnTo>
                  <a:lnTo>
                    <a:pt x="20038" y="6808"/>
                  </a:lnTo>
                  <a:lnTo>
                    <a:pt x="19781" y="6679"/>
                  </a:lnTo>
                  <a:lnTo>
                    <a:pt x="19139" y="6423"/>
                  </a:lnTo>
                  <a:lnTo>
                    <a:pt x="18411" y="6209"/>
                  </a:lnTo>
                  <a:lnTo>
                    <a:pt x="18325" y="6166"/>
                  </a:lnTo>
                  <a:lnTo>
                    <a:pt x="17812" y="6037"/>
                  </a:lnTo>
                  <a:lnTo>
                    <a:pt x="17683" y="6037"/>
                  </a:lnTo>
                  <a:lnTo>
                    <a:pt x="17640" y="5994"/>
                  </a:lnTo>
                  <a:lnTo>
                    <a:pt x="16656" y="5823"/>
                  </a:lnTo>
                  <a:lnTo>
                    <a:pt x="15799" y="5695"/>
                  </a:lnTo>
                  <a:lnTo>
                    <a:pt x="15585" y="4624"/>
                  </a:lnTo>
                  <a:lnTo>
                    <a:pt x="15457" y="3982"/>
                  </a:lnTo>
                  <a:lnTo>
                    <a:pt x="15243" y="3383"/>
                  </a:lnTo>
                  <a:lnTo>
                    <a:pt x="15114" y="2955"/>
                  </a:lnTo>
                  <a:lnTo>
                    <a:pt x="14900" y="2526"/>
                  </a:lnTo>
                  <a:lnTo>
                    <a:pt x="14686" y="2098"/>
                  </a:lnTo>
                  <a:lnTo>
                    <a:pt x="14472" y="1713"/>
                  </a:lnTo>
                  <a:lnTo>
                    <a:pt x="14215" y="1370"/>
                  </a:lnTo>
                  <a:lnTo>
                    <a:pt x="13958" y="1028"/>
                  </a:lnTo>
                  <a:lnTo>
                    <a:pt x="13658" y="771"/>
                  </a:lnTo>
                  <a:lnTo>
                    <a:pt x="13359" y="557"/>
                  </a:lnTo>
                  <a:lnTo>
                    <a:pt x="13059" y="343"/>
                  </a:lnTo>
                  <a:lnTo>
                    <a:pt x="13016" y="343"/>
                  </a:lnTo>
                  <a:lnTo>
                    <a:pt x="12973" y="300"/>
                  </a:lnTo>
                  <a:lnTo>
                    <a:pt x="12931" y="300"/>
                  </a:lnTo>
                  <a:lnTo>
                    <a:pt x="12845" y="257"/>
                  </a:lnTo>
                  <a:lnTo>
                    <a:pt x="12802" y="214"/>
                  </a:lnTo>
                  <a:lnTo>
                    <a:pt x="12417" y="86"/>
                  </a:lnTo>
                  <a:lnTo>
                    <a:pt x="12031" y="43"/>
                  </a:lnTo>
                  <a:lnTo>
                    <a:pt x="11646" y="0"/>
                  </a:lnTo>
                  <a:close/>
                </a:path>
              </a:pathLst>
            </a:custGeom>
            <a:solidFill>
              <a:srgbClr val="FC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6" name="Google Shape;80;p2">
              <a:extLst>
                <a:ext uri="{FF2B5EF4-FFF2-40B4-BE49-F238E27FC236}">
                  <a16:creationId xmlns:a16="http://schemas.microsoft.com/office/drawing/2014/main" id="{1B5E092E-B5A4-6AE5-3000-FE18EAE97775}"/>
                </a:ext>
              </a:extLst>
            </p:cNvPr>
            <p:cNvSpPr/>
            <p:nvPr/>
          </p:nvSpPr>
          <p:spPr>
            <a:xfrm>
              <a:off x="8059650" y="408500"/>
              <a:ext cx="480625" cy="457075"/>
            </a:xfrm>
            <a:custGeom>
              <a:avLst/>
              <a:gdLst/>
              <a:ahLst/>
              <a:cxnLst/>
              <a:rect l="l" t="t" r="r" b="b"/>
              <a:pathLst>
                <a:path w="19225" h="18283" fill="none" extrusionOk="0">
                  <a:moveTo>
                    <a:pt x="10276" y="0"/>
                  </a:moveTo>
                  <a:lnTo>
                    <a:pt x="10276"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4044" y="18154"/>
                  </a:lnTo>
                  <a:lnTo>
                    <a:pt x="13873" y="18240"/>
                  </a:lnTo>
                  <a:lnTo>
                    <a:pt x="13659" y="18282"/>
                  </a:lnTo>
                  <a:lnTo>
                    <a:pt x="13487" y="18282"/>
                  </a:lnTo>
                  <a:lnTo>
                    <a:pt x="13487" y="18282"/>
                  </a:lnTo>
                  <a:lnTo>
                    <a:pt x="13145" y="18240"/>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536" y="15585"/>
                  </a:lnTo>
                  <a:lnTo>
                    <a:pt x="6936" y="15842"/>
                  </a:lnTo>
                  <a:lnTo>
                    <a:pt x="6251" y="16142"/>
                  </a:lnTo>
                  <a:lnTo>
                    <a:pt x="5481" y="16441"/>
                  </a:lnTo>
                  <a:lnTo>
                    <a:pt x="4753" y="16656"/>
                  </a:lnTo>
                  <a:lnTo>
                    <a:pt x="4025" y="16827"/>
                  </a:lnTo>
                  <a:lnTo>
                    <a:pt x="3683" y="16870"/>
                  </a:lnTo>
                  <a:lnTo>
                    <a:pt x="3383" y="16870"/>
                  </a:lnTo>
                  <a:lnTo>
                    <a:pt x="3383" y="16870"/>
                  </a:lnTo>
                  <a:lnTo>
                    <a:pt x="3083" y="16870"/>
                  </a:lnTo>
                  <a:lnTo>
                    <a:pt x="2826" y="16827"/>
                  </a:lnTo>
                  <a:lnTo>
                    <a:pt x="2612"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00"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257" y="5095"/>
                  </a:lnTo>
                  <a:lnTo>
                    <a:pt x="514" y="4881"/>
                  </a:lnTo>
                  <a:lnTo>
                    <a:pt x="814" y="4710"/>
                  </a:lnTo>
                  <a:lnTo>
                    <a:pt x="1199" y="4582"/>
                  </a:lnTo>
                  <a:lnTo>
                    <a:pt x="1585" y="4496"/>
                  </a:lnTo>
                  <a:lnTo>
                    <a:pt x="2056" y="4453"/>
                  </a:lnTo>
                  <a:lnTo>
                    <a:pt x="2997" y="4410"/>
                  </a:lnTo>
                  <a:lnTo>
                    <a:pt x="2997" y="4410"/>
                  </a:lnTo>
                  <a:lnTo>
                    <a:pt x="3640" y="4410"/>
                  </a:lnTo>
                  <a:lnTo>
                    <a:pt x="4239" y="4453"/>
                  </a:lnTo>
                  <a:lnTo>
                    <a:pt x="5352"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90" y="0"/>
                  </a:lnTo>
                  <a:lnTo>
                    <a:pt x="10190" y="0"/>
                  </a:lnTo>
                  <a:lnTo>
                    <a:pt x="10190" y="0"/>
                  </a:lnTo>
                  <a:lnTo>
                    <a:pt x="10233" y="0"/>
                  </a:lnTo>
                  <a:lnTo>
                    <a:pt x="10233" y="0"/>
                  </a:lnTo>
                  <a:lnTo>
                    <a:pt x="1027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7" name="Google Shape;81;p2">
              <a:extLst>
                <a:ext uri="{FF2B5EF4-FFF2-40B4-BE49-F238E27FC236}">
                  <a16:creationId xmlns:a16="http://schemas.microsoft.com/office/drawing/2014/main" id="{6BF61E54-6777-8E54-5398-4AA9CE361A7F}"/>
                </a:ext>
              </a:extLst>
            </p:cNvPr>
            <p:cNvSpPr/>
            <p:nvPr/>
          </p:nvSpPr>
          <p:spPr>
            <a:xfrm>
              <a:off x="8025400" y="374250"/>
              <a:ext cx="549125" cy="525575"/>
            </a:xfrm>
            <a:custGeom>
              <a:avLst/>
              <a:gdLst/>
              <a:ahLst/>
              <a:cxnLst/>
              <a:rect l="l" t="t" r="r" b="b"/>
              <a:pathLst>
                <a:path w="21965" h="21023" fill="none" extrusionOk="0">
                  <a:moveTo>
                    <a:pt x="11646" y="0"/>
                  </a:moveTo>
                  <a:lnTo>
                    <a:pt x="11646" y="0"/>
                  </a:lnTo>
                  <a:lnTo>
                    <a:pt x="11603" y="0"/>
                  </a:lnTo>
                  <a:lnTo>
                    <a:pt x="11603" y="0"/>
                  </a:lnTo>
                  <a:lnTo>
                    <a:pt x="11603" y="0"/>
                  </a:lnTo>
                  <a:lnTo>
                    <a:pt x="11518" y="0"/>
                  </a:lnTo>
                  <a:lnTo>
                    <a:pt x="11518" y="0"/>
                  </a:lnTo>
                  <a:lnTo>
                    <a:pt x="11389" y="0"/>
                  </a:lnTo>
                  <a:lnTo>
                    <a:pt x="11389" y="0"/>
                  </a:lnTo>
                  <a:lnTo>
                    <a:pt x="11304" y="0"/>
                  </a:lnTo>
                  <a:lnTo>
                    <a:pt x="11304" y="0"/>
                  </a:lnTo>
                  <a:lnTo>
                    <a:pt x="11132" y="43"/>
                  </a:lnTo>
                  <a:lnTo>
                    <a:pt x="11132" y="43"/>
                  </a:lnTo>
                  <a:lnTo>
                    <a:pt x="11089" y="43"/>
                  </a:lnTo>
                  <a:lnTo>
                    <a:pt x="11089" y="43"/>
                  </a:lnTo>
                  <a:lnTo>
                    <a:pt x="10961" y="86"/>
                  </a:lnTo>
                  <a:lnTo>
                    <a:pt x="10961" y="86"/>
                  </a:lnTo>
                  <a:lnTo>
                    <a:pt x="10619" y="172"/>
                  </a:lnTo>
                  <a:lnTo>
                    <a:pt x="10319" y="300"/>
                  </a:lnTo>
                  <a:lnTo>
                    <a:pt x="10319" y="300"/>
                  </a:lnTo>
                  <a:lnTo>
                    <a:pt x="9933" y="514"/>
                  </a:lnTo>
                  <a:lnTo>
                    <a:pt x="9548" y="771"/>
                  </a:lnTo>
                  <a:lnTo>
                    <a:pt x="9163" y="1114"/>
                  </a:lnTo>
                  <a:lnTo>
                    <a:pt x="8820" y="1456"/>
                  </a:lnTo>
                  <a:lnTo>
                    <a:pt x="8478" y="1884"/>
                  </a:lnTo>
                  <a:lnTo>
                    <a:pt x="8092" y="2398"/>
                  </a:lnTo>
                  <a:lnTo>
                    <a:pt x="7793" y="2912"/>
                  </a:lnTo>
                  <a:lnTo>
                    <a:pt x="7450" y="3511"/>
                  </a:lnTo>
                  <a:lnTo>
                    <a:pt x="7450" y="3511"/>
                  </a:lnTo>
                  <a:lnTo>
                    <a:pt x="6936" y="4582"/>
                  </a:lnTo>
                  <a:lnTo>
                    <a:pt x="6936" y="4582"/>
                  </a:lnTo>
                  <a:lnTo>
                    <a:pt x="5738" y="4453"/>
                  </a:lnTo>
                  <a:lnTo>
                    <a:pt x="5053" y="4410"/>
                  </a:lnTo>
                  <a:lnTo>
                    <a:pt x="4367" y="4367"/>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214" y="6123"/>
                  </a:lnTo>
                  <a:lnTo>
                    <a:pt x="129" y="6337"/>
                  </a:lnTo>
                  <a:lnTo>
                    <a:pt x="129" y="6337"/>
                  </a:lnTo>
                  <a:lnTo>
                    <a:pt x="43" y="6851"/>
                  </a:lnTo>
                  <a:lnTo>
                    <a:pt x="0" y="7365"/>
                  </a:lnTo>
                  <a:lnTo>
                    <a:pt x="86" y="7878"/>
                  </a:lnTo>
                  <a:lnTo>
                    <a:pt x="257" y="8435"/>
                  </a:lnTo>
                  <a:lnTo>
                    <a:pt x="557" y="9034"/>
                  </a:lnTo>
                  <a:lnTo>
                    <a:pt x="899" y="9634"/>
                  </a:lnTo>
                  <a:lnTo>
                    <a:pt x="1370" y="10276"/>
                  </a:lnTo>
                  <a:lnTo>
                    <a:pt x="1970" y="10961"/>
                  </a:lnTo>
                  <a:lnTo>
                    <a:pt x="1970" y="10961"/>
                  </a:lnTo>
                  <a:lnTo>
                    <a:pt x="2612" y="11689"/>
                  </a:lnTo>
                  <a:lnTo>
                    <a:pt x="3254" y="12288"/>
                  </a:lnTo>
                  <a:lnTo>
                    <a:pt x="3254" y="12288"/>
                  </a:lnTo>
                  <a:lnTo>
                    <a:pt x="2826" y="13359"/>
                  </a:lnTo>
                  <a:lnTo>
                    <a:pt x="2569" y="13958"/>
                  </a:lnTo>
                  <a:lnTo>
                    <a:pt x="2398" y="14557"/>
                  </a:lnTo>
                  <a:lnTo>
                    <a:pt x="2227" y="15200"/>
                  </a:lnTo>
                  <a:lnTo>
                    <a:pt x="2098" y="15842"/>
                  </a:lnTo>
                  <a:lnTo>
                    <a:pt x="2013" y="16441"/>
                  </a:lnTo>
                  <a:lnTo>
                    <a:pt x="1970" y="17041"/>
                  </a:lnTo>
                  <a:lnTo>
                    <a:pt x="1970" y="17041"/>
                  </a:lnTo>
                  <a:lnTo>
                    <a:pt x="2013" y="17255"/>
                  </a:lnTo>
                  <a:lnTo>
                    <a:pt x="2013" y="17298"/>
                  </a:lnTo>
                  <a:lnTo>
                    <a:pt x="2013" y="17340"/>
                  </a:lnTo>
                  <a:lnTo>
                    <a:pt x="2013" y="17340"/>
                  </a:lnTo>
                  <a:lnTo>
                    <a:pt x="2013" y="17383"/>
                  </a:lnTo>
                  <a:lnTo>
                    <a:pt x="2013" y="17383"/>
                  </a:lnTo>
                  <a:lnTo>
                    <a:pt x="2055" y="17512"/>
                  </a:lnTo>
                  <a:lnTo>
                    <a:pt x="2055" y="17512"/>
                  </a:lnTo>
                  <a:lnTo>
                    <a:pt x="2055" y="17683"/>
                  </a:lnTo>
                  <a:lnTo>
                    <a:pt x="2055" y="17683"/>
                  </a:lnTo>
                  <a:lnTo>
                    <a:pt x="2098" y="17769"/>
                  </a:lnTo>
                  <a:lnTo>
                    <a:pt x="2098" y="17769"/>
                  </a:lnTo>
                  <a:lnTo>
                    <a:pt x="2184" y="18026"/>
                  </a:lnTo>
                  <a:lnTo>
                    <a:pt x="2184" y="18026"/>
                  </a:lnTo>
                  <a:lnTo>
                    <a:pt x="2227" y="18111"/>
                  </a:lnTo>
                  <a:lnTo>
                    <a:pt x="2227" y="18154"/>
                  </a:lnTo>
                  <a:lnTo>
                    <a:pt x="2227" y="18154"/>
                  </a:lnTo>
                  <a:lnTo>
                    <a:pt x="2227" y="18154"/>
                  </a:lnTo>
                  <a:lnTo>
                    <a:pt x="2355" y="18411"/>
                  </a:lnTo>
                  <a:lnTo>
                    <a:pt x="2484" y="18625"/>
                  </a:lnTo>
                  <a:lnTo>
                    <a:pt x="2655" y="18796"/>
                  </a:lnTo>
                  <a:lnTo>
                    <a:pt x="2826" y="18967"/>
                  </a:lnTo>
                  <a:lnTo>
                    <a:pt x="2869" y="19010"/>
                  </a:lnTo>
                  <a:lnTo>
                    <a:pt x="2869" y="19010"/>
                  </a:lnTo>
                  <a:lnTo>
                    <a:pt x="2869" y="19010"/>
                  </a:lnTo>
                  <a:lnTo>
                    <a:pt x="2955" y="19096"/>
                  </a:lnTo>
                  <a:lnTo>
                    <a:pt x="2955" y="19096"/>
                  </a:lnTo>
                  <a:lnTo>
                    <a:pt x="3340" y="19310"/>
                  </a:lnTo>
                  <a:lnTo>
                    <a:pt x="3768" y="19481"/>
                  </a:lnTo>
                  <a:lnTo>
                    <a:pt x="4239" y="19567"/>
                  </a:lnTo>
                  <a:lnTo>
                    <a:pt x="4753" y="19610"/>
                  </a:lnTo>
                  <a:lnTo>
                    <a:pt x="4753" y="19610"/>
                  </a:lnTo>
                  <a:lnTo>
                    <a:pt x="5352" y="19567"/>
                  </a:lnTo>
                  <a:lnTo>
                    <a:pt x="5994" y="19481"/>
                  </a:lnTo>
                  <a:lnTo>
                    <a:pt x="6637" y="19310"/>
                  </a:lnTo>
                  <a:lnTo>
                    <a:pt x="7322" y="19096"/>
                  </a:lnTo>
                  <a:lnTo>
                    <a:pt x="7964" y="18882"/>
                  </a:lnTo>
                  <a:lnTo>
                    <a:pt x="8563" y="18625"/>
                  </a:lnTo>
                  <a:lnTo>
                    <a:pt x="9677" y="18111"/>
                  </a:lnTo>
                  <a:lnTo>
                    <a:pt x="9677" y="18111"/>
                  </a:lnTo>
                  <a:lnTo>
                    <a:pt x="10148" y="18539"/>
                  </a:lnTo>
                  <a:lnTo>
                    <a:pt x="10704" y="19053"/>
                  </a:lnTo>
                  <a:lnTo>
                    <a:pt x="10918" y="19224"/>
                  </a:lnTo>
                  <a:lnTo>
                    <a:pt x="10918" y="19224"/>
                  </a:lnTo>
                  <a:lnTo>
                    <a:pt x="10961" y="19224"/>
                  </a:lnTo>
                  <a:lnTo>
                    <a:pt x="10961" y="19224"/>
                  </a:lnTo>
                  <a:lnTo>
                    <a:pt x="11047" y="19310"/>
                  </a:lnTo>
                  <a:lnTo>
                    <a:pt x="11047" y="19310"/>
                  </a:lnTo>
                  <a:lnTo>
                    <a:pt x="11218" y="19438"/>
                  </a:lnTo>
                  <a:lnTo>
                    <a:pt x="11218" y="19438"/>
                  </a:lnTo>
                  <a:lnTo>
                    <a:pt x="12074" y="20038"/>
                  </a:lnTo>
                  <a:lnTo>
                    <a:pt x="12502" y="20295"/>
                  </a:lnTo>
                  <a:lnTo>
                    <a:pt x="12888" y="20509"/>
                  </a:lnTo>
                  <a:lnTo>
                    <a:pt x="12888" y="20509"/>
                  </a:lnTo>
                  <a:lnTo>
                    <a:pt x="12931" y="20509"/>
                  </a:lnTo>
                  <a:lnTo>
                    <a:pt x="12973" y="20552"/>
                  </a:lnTo>
                  <a:lnTo>
                    <a:pt x="12973" y="20552"/>
                  </a:lnTo>
                  <a:lnTo>
                    <a:pt x="13230" y="20680"/>
                  </a:lnTo>
                  <a:lnTo>
                    <a:pt x="13230" y="20680"/>
                  </a:lnTo>
                  <a:lnTo>
                    <a:pt x="13359" y="20723"/>
                  </a:lnTo>
                  <a:lnTo>
                    <a:pt x="13359" y="20723"/>
                  </a:lnTo>
                  <a:lnTo>
                    <a:pt x="13616" y="20809"/>
                  </a:lnTo>
                  <a:lnTo>
                    <a:pt x="13616" y="20809"/>
                  </a:lnTo>
                  <a:lnTo>
                    <a:pt x="13830" y="20894"/>
                  </a:lnTo>
                  <a:lnTo>
                    <a:pt x="13830" y="20894"/>
                  </a:lnTo>
                  <a:lnTo>
                    <a:pt x="14343" y="20980"/>
                  </a:lnTo>
                  <a:lnTo>
                    <a:pt x="14857" y="21023"/>
                  </a:lnTo>
                  <a:lnTo>
                    <a:pt x="14857" y="21023"/>
                  </a:lnTo>
                  <a:lnTo>
                    <a:pt x="15243" y="21023"/>
                  </a:lnTo>
                  <a:lnTo>
                    <a:pt x="15628" y="20937"/>
                  </a:lnTo>
                  <a:lnTo>
                    <a:pt x="16013" y="20766"/>
                  </a:lnTo>
                  <a:lnTo>
                    <a:pt x="16356" y="20594"/>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7512" y="14087"/>
                  </a:lnTo>
                  <a:lnTo>
                    <a:pt x="18282" y="13658"/>
                  </a:lnTo>
                  <a:lnTo>
                    <a:pt x="19139" y="13145"/>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922" y="8906"/>
                  </a:lnTo>
                  <a:lnTo>
                    <a:pt x="21793" y="8521"/>
                  </a:lnTo>
                  <a:lnTo>
                    <a:pt x="21622" y="8135"/>
                  </a:lnTo>
                  <a:lnTo>
                    <a:pt x="21365" y="7793"/>
                  </a:lnTo>
                  <a:lnTo>
                    <a:pt x="21023" y="7450"/>
                  </a:lnTo>
                  <a:lnTo>
                    <a:pt x="21023" y="7450"/>
                  </a:lnTo>
                  <a:lnTo>
                    <a:pt x="20851" y="7322"/>
                  </a:lnTo>
                  <a:lnTo>
                    <a:pt x="20851" y="7322"/>
                  </a:lnTo>
                  <a:lnTo>
                    <a:pt x="20595" y="7150"/>
                  </a:lnTo>
                  <a:lnTo>
                    <a:pt x="20595" y="7150"/>
                  </a:lnTo>
                  <a:lnTo>
                    <a:pt x="20038" y="6808"/>
                  </a:lnTo>
                  <a:lnTo>
                    <a:pt x="20038" y="6808"/>
                  </a:lnTo>
                  <a:lnTo>
                    <a:pt x="19781" y="6679"/>
                  </a:lnTo>
                  <a:lnTo>
                    <a:pt x="19781" y="6679"/>
                  </a:lnTo>
                  <a:lnTo>
                    <a:pt x="19139" y="6423"/>
                  </a:lnTo>
                  <a:lnTo>
                    <a:pt x="18411" y="6209"/>
                  </a:lnTo>
                  <a:lnTo>
                    <a:pt x="18411" y="6209"/>
                  </a:lnTo>
                  <a:lnTo>
                    <a:pt x="18325" y="6166"/>
                  </a:lnTo>
                  <a:lnTo>
                    <a:pt x="18325" y="6166"/>
                  </a:lnTo>
                  <a:lnTo>
                    <a:pt x="18325" y="6166"/>
                  </a:lnTo>
                  <a:lnTo>
                    <a:pt x="18325" y="6166"/>
                  </a:lnTo>
                  <a:lnTo>
                    <a:pt x="17812" y="6037"/>
                  </a:lnTo>
                  <a:lnTo>
                    <a:pt x="17726" y="6037"/>
                  </a:lnTo>
                  <a:lnTo>
                    <a:pt x="17683" y="6037"/>
                  </a:lnTo>
                  <a:lnTo>
                    <a:pt x="17683" y="6037"/>
                  </a:lnTo>
                  <a:lnTo>
                    <a:pt x="17640" y="5994"/>
                  </a:lnTo>
                  <a:lnTo>
                    <a:pt x="17640" y="5994"/>
                  </a:lnTo>
                  <a:lnTo>
                    <a:pt x="16656" y="5823"/>
                  </a:lnTo>
                  <a:lnTo>
                    <a:pt x="15799" y="5695"/>
                  </a:lnTo>
                  <a:lnTo>
                    <a:pt x="15799" y="5695"/>
                  </a:lnTo>
                  <a:lnTo>
                    <a:pt x="15585" y="4624"/>
                  </a:lnTo>
                  <a:lnTo>
                    <a:pt x="15457" y="3982"/>
                  </a:lnTo>
                  <a:lnTo>
                    <a:pt x="15243" y="3383"/>
                  </a:lnTo>
                  <a:lnTo>
                    <a:pt x="15243" y="3383"/>
                  </a:lnTo>
                  <a:lnTo>
                    <a:pt x="15114" y="2955"/>
                  </a:lnTo>
                  <a:lnTo>
                    <a:pt x="15114" y="2955"/>
                  </a:lnTo>
                  <a:lnTo>
                    <a:pt x="14900" y="2526"/>
                  </a:lnTo>
                  <a:lnTo>
                    <a:pt x="14686" y="2098"/>
                  </a:lnTo>
                  <a:lnTo>
                    <a:pt x="14472" y="1713"/>
                  </a:lnTo>
                  <a:lnTo>
                    <a:pt x="14215" y="1370"/>
                  </a:lnTo>
                  <a:lnTo>
                    <a:pt x="13958" y="1028"/>
                  </a:lnTo>
                  <a:lnTo>
                    <a:pt x="13658" y="771"/>
                  </a:lnTo>
                  <a:lnTo>
                    <a:pt x="13359" y="557"/>
                  </a:lnTo>
                  <a:lnTo>
                    <a:pt x="13059" y="343"/>
                  </a:lnTo>
                  <a:lnTo>
                    <a:pt x="13059" y="343"/>
                  </a:lnTo>
                  <a:lnTo>
                    <a:pt x="13016" y="343"/>
                  </a:lnTo>
                  <a:lnTo>
                    <a:pt x="12973" y="300"/>
                  </a:lnTo>
                  <a:lnTo>
                    <a:pt x="12931" y="300"/>
                  </a:lnTo>
                  <a:lnTo>
                    <a:pt x="12931" y="300"/>
                  </a:lnTo>
                  <a:lnTo>
                    <a:pt x="12931" y="300"/>
                  </a:lnTo>
                  <a:lnTo>
                    <a:pt x="12845" y="257"/>
                  </a:lnTo>
                  <a:lnTo>
                    <a:pt x="12845" y="257"/>
                  </a:lnTo>
                  <a:lnTo>
                    <a:pt x="12802" y="214"/>
                  </a:lnTo>
                  <a:lnTo>
                    <a:pt x="12802" y="214"/>
                  </a:lnTo>
                  <a:lnTo>
                    <a:pt x="12417" y="86"/>
                  </a:lnTo>
                  <a:lnTo>
                    <a:pt x="12031" y="43"/>
                  </a:lnTo>
                  <a:lnTo>
                    <a:pt x="12031" y="43"/>
                  </a:lnTo>
                  <a:lnTo>
                    <a:pt x="1164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8" name="Google Shape;82;p2">
              <a:extLst>
                <a:ext uri="{FF2B5EF4-FFF2-40B4-BE49-F238E27FC236}">
                  <a16:creationId xmlns:a16="http://schemas.microsoft.com/office/drawing/2014/main" id="{462D1C7B-F142-CD87-C6E2-1BC0CB849879}"/>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206" y="386"/>
                  </a:lnTo>
                  <a:lnTo>
                    <a:pt x="8863" y="643"/>
                  </a:lnTo>
                  <a:lnTo>
                    <a:pt x="8563" y="900"/>
                  </a:lnTo>
                  <a:lnTo>
                    <a:pt x="8264" y="1242"/>
                  </a:lnTo>
                  <a:lnTo>
                    <a:pt x="8007" y="1627"/>
                  </a:lnTo>
                  <a:lnTo>
                    <a:pt x="7750" y="2013"/>
                  </a:lnTo>
                  <a:lnTo>
                    <a:pt x="7279" y="2783"/>
                  </a:lnTo>
                  <a:lnTo>
                    <a:pt x="6936" y="3511"/>
                  </a:lnTo>
                  <a:lnTo>
                    <a:pt x="6680" y="4153"/>
                  </a:lnTo>
                  <a:lnTo>
                    <a:pt x="6466" y="4753"/>
                  </a:lnTo>
                  <a:lnTo>
                    <a:pt x="5566" y="4582"/>
                  </a:lnTo>
                  <a:lnTo>
                    <a:pt x="4624" y="4496"/>
                  </a:lnTo>
                  <a:lnTo>
                    <a:pt x="3554" y="4410"/>
                  </a:lnTo>
                  <a:lnTo>
                    <a:pt x="2441" y="4410"/>
                  </a:lnTo>
                  <a:lnTo>
                    <a:pt x="1927" y="4453"/>
                  </a:lnTo>
                  <a:lnTo>
                    <a:pt x="1413" y="4539"/>
                  </a:lnTo>
                  <a:lnTo>
                    <a:pt x="985" y="4667"/>
                  </a:lnTo>
                  <a:lnTo>
                    <a:pt x="600" y="4839"/>
                  </a:lnTo>
                  <a:lnTo>
                    <a:pt x="300" y="5053"/>
                  </a:lnTo>
                  <a:lnTo>
                    <a:pt x="172" y="5181"/>
                  </a:lnTo>
                  <a:lnTo>
                    <a:pt x="86" y="5352"/>
                  </a:lnTo>
                  <a:lnTo>
                    <a:pt x="86" y="5438"/>
                  </a:lnTo>
                  <a:lnTo>
                    <a:pt x="43" y="5609"/>
                  </a:lnTo>
                  <a:lnTo>
                    <a:pt x="0" y="5780"/>
                  </a:lnTo>
                  <a:lnTo>
                    <a:pt x="43" y="6166"/>
                  </a:lnTo>
                  <a:lnTo>
                    <a:pt x="172" y="6551"/>
                  </a:lnTo>
                  <a:lnTo>
                    <a:pt x="386" y="6979"/>
                  </a:lnTo>
                  <a:lnTo>
                    <a:pt x="643" y="7407"/>
                  </a:lnTo>
                  <a:lnTo>
                    <a:pt x="942" y="7836"/>
                  </a:lnTo>
                  <a:lnTo>
                    <a:pt x="1242" y="8264"/>
                  </a:lnTo>
                  <a:lnTo>
                    <a:pt x="1585" y="8692"/>
                  </a:lnTo>
                  <a:lnTo>
                    <a:pt x="2312" y="9420"/>
                  </a:lnTo>
                  <a:lnTo>
                    <a:pt x="2955" y="10019"/>
                  </a:lnTo>
                  <a:lnTo>
                    <a:pt x="3597" y="10576"/>
                  </a:lnTo>
                  <a:lnTo>
                    <a:pt x="3597" y="10619"/>
                  </a:lnTo>
                  <a:lnTo>
                    <a:pt x="3254" y="11261"/>
                  </a:lnTo>
                  <a:lnTo>
                    <a:pt x="2997" y="11860"/>
                  </a:lnTo>
                  <a:lnTo>
                    <a:pt x="2698" y="12545"/>
                  </a:lnTo>
                  <a:lnTo>
                    <a:pt x="2398" y="13316"/>
                  </a:lnTo>
                  <a:lnTo>
                    <a:pt x="2184" y="14129"/>
                  </a:lnTo>
                  <a:lnTo>
                    <a:pt x="2013" y="14900"/>
                  </a:lnTo>
                  <a:lnTo>
                    <a:pt x="2013" y="15285"/>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98" y="16741"/>
                  </a:lnTo>
                  <a:lnTo>
                    <a:pt x="2997" y="16827"/>
                  </a:lnTo>
                  <a:lnTo>
                    <a:pt x="3340" y="16870"/>
                  </a:lnTo>
                  <a:lnTo>
                    <a:pt x="3768" y="16870"/>
                  </a:lnTo>
                  <a:lnTo>
                    <a:pt x="4153" y="16784"/>
                  </a:lnTo>
                  <a:lnTo>
                    <a:pt x="4624" y="16698"/>
                  </a:lnTo>
                  <a:lnTo>
                    <a:pt x="5524" y="16399"/>
                  </a:lnTo>
                  <a:lnTo>
                    <a:pt x="6423" y="16056"/>
                  </a:lnTo>
                  <a:lnTo>
                    <a:pt x="7279" y="15714"/>
                  </a:lnTo>
                  <a:lnTo>
                    <a:pt x="8392" y="15157"/>
                  </a:lnTo>
                  <a:lnTo>
                    <a:pt x="8478" y="15114"/>
                  </a:lnTo>
                  <a:lnTo>
                    <a:pt x="8563" y="15071"/>
                  </a:lnTo>
                  <a:lnTo>
                    <a:pt x="9034" y="15542"/>
                  </a:lnTo>
                  <a:lnTo>
                    <a:pt x="9591" y="16056"/>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88" y="18282"/>
                  </a:lnTo>
                  <a:lnTo>
                    <a:pt x="13573" y="18282"/>
                  </a:lnTo>
                  <a:lnTo>
                    <a:pt x="13915" y="18240"/>
                  </a:lnTo>
                  <a:lnTo>
                    <a:pt x="14215" y="18068"/>
                  </a:lnTo>
                  <a:lnTo>
                    <a:pt x="14344" y="17940"/>
                  </a:lnTo>
                  <a:lnTo>
                    <a:pt x="14515" y="17812"/>
                  </a:lnTo>
                  <a:lnTo>
                    <a:pt x="14729" y="17469"/>
                  </a:lnTo>
                  <a:lnTo>
                    <a:pt x="14900" y="17084"/>
                  </a:lnTo>
                  <a:lnTo>
                    <a:pt x="14986" y="16613"/>
                  </a:lnTo>
                  <a:lnTo>
                    <a:pt x="15071" y="16142"/>
                  </a:lnTo>
                  <a:lnTo>
                    <a:pt x="15071" y="15628"/>
                  </a:lnTo>
                  <a:lnTo>
                    <a:pt x="15071" y="15114"/>
                  </a:lnTo>
                  <a:lnTo>
                    <a:pt x="15029" y="14600"/>
                  </a:lnTo>
                  <a:lnTo>
                    <a:pt x="14900" y="13573"/>
                  </a:lnTo>
                  <a:lnTo>
                    <a:pt x="14729" y="12759"/>
                  </a:lnTo>
                  <a:lnTo>
                    <a:pt x="14515" y="11989"/>
                  </a:lnTo>
                  <a:lnTo>
                    <a:pt x="15328" y="11603"/>
                  </a:lnTo>
                  <a:lnTo>
                    <a:pt x="16142" y="11175"/>
                  </a:lnTo>
                  <a:lnTo>
                    <a:pt x="17041" y="10619"/>
                  </a:lnTo>
                  <a:lnTo>
                    <a:pt x="17469" y="10319"/>
                  </a:lnTo>
                  <a:lnTo>
                    <a:pt x="17940" y="9976"/>
                  </a:lnTo>
                  <a:lnTo>
                    <a:pt x="18325" y="9634"/>
                  </a:lnTo>
                  <a:lnTo>
                    <a:pt x="18668" y="9291"/>
                  </a:lnTo>
                  <a:lnTo>
                    <a:pt x="18925" y="8949"/>
                  </a:lnTo>
                  <a:lnTo>
                    <a:pt x="19139" y="8563"/>
                  </a:lnTo>
                  <a:lnTo>
                    <a:pt x="19182" y="8392"/>
                  </a:lnTo>
                  <a:lnTo>
                    <a:pt x="19225" y="8221"/>
                  </a:lnTo>
                  <a:lnTo>
                    <a:pt x="19225" y="8007"/>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570" y="6123"/>
                  </a:lnTo>
                  <a:lnTo>
                    <a:pt x="16099" y="5995"/>
                  </a:lnTo>
                  <a:lnTo>
                    <a:pt x="15971" y="5995"/>
                  </a:lnTo>
                  <a:lnTo>
                    <a:pt x="14943" y="5780"/>
                  </a:lnTo>
                  <a:lnTo>
                    <a:pt x="14044" y="5652"/>
                  </a:lnTo>
                  <a:lnTo>
                    <a:pt x="13188" y="5609"/>
                  </a:lnTo>
                  <a:lnTo>
                    <a:pt x="13188" y="5524"/>
                  </a:lnTo>
                  <a:lnTo>
                    <a:pt x="13188" y="5395"/>
                  </a:lnTo>
                  <a:lnTo>
                    <a:pt x="13145" y="4881"/>
                  </a:lnTo>
                  <a:lnTo>
                    <a:pt x="13016" y="4153"/>
                  </a:lnTo>
                  <a:lnTo>
                    <a:pt x="12845" y="3340"/>
                  </a:lnTo>
                  <a:lnTo>
                    <a:pt x="12588" y="2441"/>
                  </a:lnTo>
                  <a:lnTo>
                    <a:pt x="12460" y="2098"/>
                  </a:lnTo>
                  <a:lnTo>
                    <a:pt x="12203" y="1499"/>
                  </a:lnTo>
                  <a:lnTo>
                    <a:pt x="11860" y="985"/>
                  </a:lnTo>
                  <a:lnTo>
                    <a:pt x="11689" y="728"/>
                  </a:lnTo>
                  <a:lnTo>
                    <a:pt x="11475" y="514"/>
                  </a:lnTo>
                  <a:lnTo>
                    <a:pt x="11261" y="343"/>
                  </a:lnTo>
                  <a:lnTo>
                    <a:pt x="11047" y="214"/>
                  </a:lnTo>
                  <a:lnTo>
                    <a:pt x="10961" y="172"/>
                  </a:lnTo>
                  <a:lnTo>
                    <a:pt x="10918" y="129"/>
                  </a:lnTo>
                  <a:lnTo>
                    <a:pt x="10704" y="43"/>
                  </a:lnTo>
                  <a:lnTo>
                    <a:pt x="10490" y="0"/>
                  </a:lnTo>
                  <a:close/>
                </a:path>
              </a:pathLst>
            </a:custGeom>
            <a:solidFill>
              <a:srgbClr val="FFF3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9" name="Google Shape;83;p2">
              <a:extLst>
                <a:ext uri="{FF2B5EF4-FFF2-40B4-BE49-F238E27FC236}">
                  <a16:creationId xmlns:a16="http://schemas.microsoft.com/office/drawing/2014/main" id="{4948B358-D876-2512-0E3C-120842A8AD77}"/>
                </a:ext>
              </a:extLst>
            </p:cNvPr>
            <p:cNvSpPr/>
            <p:nvPr/>
          </p:nvSpPr>
          <p:spPr>
            <a:xfrm>
              <a:off x="8059650" y="408500"/>
              <a:ext cx="480625" cy="457075"/>
            </a:xfrm>
            <a:custGeom>
              <a:avLst/>
              <a:gdLst/>
              <a:ahLst/>
              <a:cxnLst/>
              <a:rect l="l" t="t" r="r" b="b"/>
              <a:pathLst>
                <a:path w="19225" h="18283" fill="none" extrusionOk="0">
                  <a:moveTo>
                    <a:pt x="14515" y="11989"/>
                  </a:move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3915" y="18240"/>
                  </a:lnTo>
                  <a:lnTo>
                    <a:pt x="13573" y="18282"/>
                  </a:lnTo>
                  <a:lnTo>
                    <a:pt x="13188" y="18282"/>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279" y="15714"/>
                  </a:lnTo>
                  <a:lnTo>
                    <a:pt x="6423" y="16056"/>
                  </a:lnTo>
                  <a:lnTo>
                    <a:pt x="5524" y="16399"/>
                  </a:lnTo>
                  <a:lnTo>
                    <a:pt x="4624" y="16698"/>
                  </a:lnTo>
                  <a:lnTo>
                    <a:pt x="4153" y="16784"/>
                  </a:lnTo>
                  <a:lnTo>
                    <a:pt x="3768" y="16870"/>
                  </a:lnTo>
                  <a:lnTo>
                    <a:pt x="3340" y="16870"/>
                  </a:lnTo>
                  <a:lnTo>
                    <a:pt x="2997" y="16827"/>
                  </a:lnTo>
                  <a:lnTo>
                    <a:pt x="2698"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42"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172" y="5181"/>
                  </a:lnTo>
                  <a:lnTo>
                    <a:pt x="300" y="5053"/>
                  </a:lnTo>
                  <a:lnTo>
                    <a:pt x="600" y="4839"/>
                  </a:lnTo>
                  <a:lnTo>
                    <a:pt x="985" y="4667"/>
                  </a:lnTo>
                  <a:lnTo>
                    <a:pt x="1413" y="4539"/>
                  </a:lnTo>
                  <a:lnTo>
                    <a:pt x="1927" y="4453"/>
                  </a:lnTo>
                  <a:lnTo>
                    <a:pt x="2441" y="4410"/>
                  </a:lnTo>
                  <a:lnTo>
                    <a:pt x="2997" y="4410"/>
                  </a:lnTo>
                  <a:lnTo>
                    <a:pt x="3554" y="4410"/>
                  </a:lnTo>
                  <a:lnTo>
                    <a:pt x="4624" y="4496"/>
                  </a:lnTo>
                  <a:lnTo>
                    <a:pt x="5566"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48" y="0"/>
                  </a:lnTo>
                  <a:lnTo>
                    <a:pt x="10190" y="0"/>
                  </a:lnTo>
                  <a:lnTo>
                    <a:pt x="10190" y="0"/>
                  </a:lnTo>
                  <a:lnTo>
                    <a:pt x="10233" y="0"/>
                  </a:lnTo>
                  <a:lnTo>
                    <a:pt x="10233"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0" name="Google Shape;84;p2">
              <a:extLst>
                <a:ext uri="{FF2B5EF4-FFF2-40B4-BE49-F238E27FC236}">
                  <a16:creationId xmlns:a16="http://schemas.microsoft.com/office/drawing/2014/main" id="{16110360-22CD-EFF9-E09C-0949F35C36B4}"/>
                </a:ext>
              </a:extLst>
            </p:cNvPr>
            <p:cNvSpPr/>
            <p:nvPr/>
          </p:nvSpPr>
          <p:spPr>
            <a:xfrm>
              <a:off x="8315475" y="408500"/>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1" name="Google Shape;85;p2">
              <a:extLst>
                <a:ext uri="{FF2B5EF4-FFF2-40B4-BE49-F238E27FC236}">
                  <a16:creationId xmlns:a16="http://schemas.microsoft.com/office/drawing/2014/main" id="{7BCF08D6-1817-E327-2DB0-371687F17BD9}"/>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2" name="Google Shape;86;p2">
              <a:extLst>
                <a:ext uri="{FF2B5EF4-FFF2-40B4-BE49-F238E27FC236}">
                  <a16:creationId xmlns:a16="http://schemas.microsoft.com/office/drawing/2014/main" id="{8D38570D-1743-597D-3F62-1A6044D1DA1D}"/>
                </a:ext>
              </a:extLst>
            </p:cNvPr>
            <p:cNvSpPr/>
            <p:nvPr/>
          </p:nvSpPr>
          <p:spPr>
            <a:xfrm>
              <a:off x="8314400" y="408500"/>
              <a:ext cx="1100" cy="25"/>
            </a:xfrm>
            <a:custGeom>
              <a:avLst/>
              <a:gdLst/>
              <a:ahLst/>
              <a:cxnLst/>
              <a:rect l="l" t="t" r="r" b="b"/>
              <a:pathLst>
                <a:path w="44" h="1" extrusionOk="0">
                  <a:moveTo>
                    <a:pt x="0" y="0"/>
                  </a:moveTo>
                  <a:lnTo>
                    <a:pt x="0" y="0"/>
                  </a:lnTo>
                  <a:lnTo>
                    <a:pt x="0" y="0"/>
                  </a:lnTo>
                  <a:lnTo>
                    <a:pt x="0" y="0"/>
                  </a:lnTo>
                  <a:lnTo>
                    <a:pt x="0" y="0"/>
                  </a:lnTo>
                  <a:lnTo>
                    <a:pt x="0" y="0"/>
                  </a:lnTo>
                  <a:lnTo>
                    <a:pt x="0" y="0"/>
                  </a:lnTo>
                  <a:lnTo>
                    <a:pt x="0" y="0"/>
                  </a:lnTo>
                  <a:lnTo>
                    <a:pt x="0" y="0"/>
                  </a:lnTo>
                  <a:lnTo>
                    <a:pt x="0" y="0"/>
                  </a:lnTo>
                  <a:close/>
                  <a:moveTo>
                    <a:pt x="43" y="0"/>
                  </a:moveTo>
                  <a:lnTo>
                    <a:pt x="43" y="0"/>
                  </a:lnTo>
                  <a:lnTo>
                    <a:pt x="43" y="0"/>
                  </a:lnTo>
                  <a:lnTo>
                    <a:pt x="43" y="0"/>
                  </a:lnTo>
                  <a:lnTo>
                    <a:pt x="43" y="0"/>
                  </a:lnTo>
                  <a:lnTo>
                    <a:pt x="43"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3" name="Google Shape;87;p2">
              <a:extLst>
                <a:ext uri="{FF2B5EF4-FFF2-40B4-BE49-F238E27FC236}">
                  <a16:creationId xmlns:a16="http://schemas.microsoft.com/office/drawing/2014/main" id="{8AD6393E-C2DA-38A5-F3FB-787DE907B088}"/>
                </a:ext>
              </a:extLst>
            </p:cNvPr>
            <p:cNvSpPr/>
            <p:nvPr/>
          </p:nvSpPr>
          <p:spPr>
            <a:xfrm>
              <a:off x="8314400"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4" name="Google Shape;88;p2">
              <a:extLst>
                <a:ext uri="{FF2B5EF4-FFF2-40B4-BE49-F238E27FC236}">
                  <a16:creationId xmlns:a16="http://schemas.microsoft.com/office/drawing/2014/main" id="{87F9F4A2-20F5-7525-C649-FE19E90D6E86}"/>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5" name="Google Shape;89;p2">
              <a:extLst>
                <a:ext uri="{FF2B5EF4-FFF2-40B4-BE49-F238E27FC236}">
                  <a16:creationId xmlns:a16="http://schemas.microsoft.com/office/drawing/2014/main" id="{304CD23E-5200-6762-89EB-B59B40BE37D1}"/>
                </a:ext>
              </a:extLst>
            </p:cNvPr>
            <p:cNvSpPr/>
            <p:nvPr/>
          </p:nvSpPr>
          <p:spPr>
            <a:xfrm>
              <a:off x="8319750" y="4085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6" name="Google Shape;90;p2">
              <a:extLst>
                <a:ext uri="{FF2B5EF4-FFF2-40B4-BE49-F238E27FC236}">
                  <a16:creationId xmlns:a16="http://schemas.microsoft.com/office/drawing/2014/main" id="{A4698AA8-BFE9-DA5E-7C40-F163CC554487}"/>
                </a:ext>
              </a:extLst>
            </p:cNvPr>
            <p:cNvSpPr/>
            <p:nvPr/>
          </p:nvSpPr>
          <p:spPr>
            <a:xfrm>
              <a:off x="8319750" y="408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7" name="Google Shape;91;p2">
              <a:extLst>
                <a:ext uri="{FF2B5EF4-FFF2-40B4-BE49-F238E27FC236}">
                  <a16:creationId xmlns:a16="http://schemas.microsoft.com/office/drawing/2014/main" id="{BC7F321E-AEBF-230C-56FD-9145E4F0E349}"/>
                </a:ext>
              </a:extLst>
            </p:cNvPr>
            <p:cNvSpPr/>
            <p:nvPr/>
          </p:nvSpPr>
          <p:spPr>
            <a:xfrm>
              <a:off x="8374350" y="471650"/>
              <a:ext cx="15000" cy="71750"/>
            </a:xfrm>
            <a:custGeom>
              <a:avLst/>
              <a:gdLst/>
              <a:ahLst/>
              <a:cxnLst/>
              <a:rect l="l" t="t" r="r" b="b"/>
              <a:pathLst>
                <a:path w="600" h="2870"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8" name="Google Shape;92;p2">
              <a:extLst>
                <a:ext uri="{FF2B5EF4-FFF2-40B4-BE49-F238E27FC236}">
                  <a16:creationId xmlns:a16="http://schemas.microsoft.com/office/drawing/2014/main" id="{4A55660E-8FB1-4186-D8AE-283035391344}"/>
                </a:ext>
              </a:extLst>
            </p:cNvPr>
            <p:cNvSpPr/>
            <p:nvPr/>
          </p:nvSpPr>
          <p:spPr>
            <a:xfrm>
              <a:off x="8374350" y="471650"/>
              <a:ext cx="15000" cy="71750"/>
            </a:xfrm>
            <a:custGeom>
              <a:avLst/>
              <a:gdLst/>
              <a:ahLst/>
              <a:cxnLst/>
              <a:rect l="l" t="t" r="r" b="b"/>
              <a:pathLst>
                <a:path w="600" h="2870" fill="none"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9" name="Google Shape;93;p2">
              <a:extLst>
                <a:ext uri="{FF2B5EF4-FFF2-40B4-BE49-F238E27FC236}">
                  <a16:creationId xmlns:a16="http://schemas.microsoft.com/office/drawing/2014/main" id="{D7137958-3A4B-6AFD-85E0-DB0CEE4975E0}"/>
                </a:ext>
              </a:extLst>
            </p:cNvPr>
            <p:cNvSpPr/>
            <p:nvPr/>
          </p:nvSpPr>
          <p:spPr>
            <a:xfrm>
              <a:off x="8374350" y="469500"/>
              <a:ext cx="15000" cy="73900"/>
            </a:xfrm>
            <a:custGeom>
              <a:avLst/>
              <a:gdLst/>
              <a:ahLst/>
              <a:cxnLst/>
              <a:rect l="l" t="t" r="r" b="b"/>
              <a:pathLst>
                <a:path w="600" h="2956" extrusionOk="0">
                  <a:moveTo>
                    <a:pt x="0" y="1"/>
                  </a:moveTo>
                  <a:lnTo>
                    <a:pt x="0" y="86"/>
                  </a:lnTo>
                  <a:lnTo>
                    <a:pt x="184" y="698"/>
                  </a:lnTo>
                  <a:lnTo>
                    <a:pt x="0" y="1"/>
                  </a:lnTo>
                  <a:close/>
                  <a:moveTo>
                    <a:pt x="184" y="698"/>
                  </a:moveTo>
                  <a:lnTo>
                    <a:pt x="214" y="814"/>
                  </a:lnTo>
                  <a:lnTo>
                    <a:pt x="279" y="1049"/>
                  </a:lnTo>
                  <a:lnTo>
                    <a:pt x="257" y="943"/>
                  </a:lnTo>
                  <a:lnTo>
                    <a:pt x="184" y="698"/>
                  </a:lnTo>
                  <a:close/>
                  <a:moveTo>
                    <a:pt x="279" y="1049"/>
                  </a:moveTo>
                  <a:lnTo>
                    <a:pt x="428" y="1756"/>
                  </a:lnTo>
                  <a:lnTo>
                    <a:pt x="482" y="2045"/>
                  </a:lnTo>
                  <a:lnTo>
                    <a:pt x="428" y="1585"/>
                  </a:lnTo>
                  <a:lnTo>
                    <a:pt x="279" y="1049"/>
                  </a:lnTo>
                  <a:close/>
                  <a:moveTo>
                    <a:pt x="482" y="2045"/>
                  </a:moveTo>
                  <a:lnTo>
                    <a:pt x="514" y="2313"/>
                  </a:lnTo>
                  <a:lnTo>
                    <a:pt x="600" y="2955"/>
                  </a:lnTo>
                  <a:lnTo>
                    <a:pt x="557" y="2441"/>
                  </a:lnTo>
                  <a:lnTo>
                    <a:pt x="482" y="2045"/>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0" name="Google Shape;94;p2">
              <a:extLst>
                <a:ext uri="{FF2B5EF4-FFF2-40B4-BE49-F238E27FC236}">
                  <a16:creationId xmlns:a16="http://schemas.microsoft.com/office/drawing/2014/main" id="{A7A1F0B2-A35C-55A4-575A-027CA5C86D72}"/>
                </a:ext>
              </a:extLst>
            </p:cNvPr>
            <p:cNvSpPr/>
            <p:nvPr/>
          </p:nvSpPr>
          <p:spPr>
            <a:xfrm>
              <a:off x="8371125" y="460950"/>
              <a:ext cx="18225" cy="85650"/>
            </a:xfrm>
            <a:custGeom>
              <a:avLst/>
              <a:gdLst/>
              <a:ahLst/>
              <a:cxnLst/>
              <a:rect l="l" t="t" r="r" b="b"/>
              <a:pathLst>
                <a:path w="729" h="3426" fill="none" extrusionOk="0">
                  <a:moveTo>
                    <a:pt x="1" y="0"/>
                  </a:moveTo>
                  <a:lnTo>
                    <a:pt x="1" y="0"/>
                  </a:lnTo>
                  <a:lnTo>
                    <a:pt x="1" y="0"/>
                  </a:lnTo>
                  <a:lnTo>
                    <a:pt x="129" y="343"/>
                  </a:lnTo>
                  <a:lnTo>
                    <a:pt x="129" y="343"/>
                  </a:lnTo>
                  <a:lnTo>
                    <a:pt x="129" y="428"/>
                  </a:lnTo>
                  <a:lnTo>
                    <a:pt x="129" y="428"/>
                  </a:lnTo>
                  <a:lnTo>
                    <a:pt x="386" y="1285"/>
                  </a:lnTo>
                  <a:lnTo>
                    <a:pt x="557" y="2098"/>
                  </a:lnTo>
                  <a:lnTo>
                    <a:pt x="686" y="2783"/>
                  </a:lnTo>
                  <a:lnTo>
                    <a:pt x="729" y="3297"/>
                  </a:lnTo>
                  <a:lnTo>
                    <a:pt x="729" y="3297"/>
                  </a:lnTo>
                  <a:lnTo>
                    <a:pt x="729" y="3297"/>
                  </a:lnTo>
                  <a:lnTo>
                    <a:pt x="729" y="3426"/>
                  </a:lnTo>
                  <a:lnTo>
                    <a:pt x="729" y="3426"/>
                  </a:lnTo>
                  <a:lnTo>
                    <a:pt x="729" y="3426"/>
                  </a:lnTo>
                  <a:lnTo>
                    <a:pt x="729" y="3426"/>
                  </a:lnTo>
                  <a:lnTo>
                    <a:pt x="729" y="3297"/>
                  </a:lnTo>
                  <a:lnTo>
                    <a:pt x="729" y="3297"/>
                  </a:lnTo>
                  <a:lnTo>
                    <a:pt x="643" y="2655"/>
                  </a:lnTo>
                  <a:lnTo>
                    <a:pt x="557" y="1927"/>
                  </a:lnTo>
                  <a:lnTo>
                    <a:pt x="343" y="1156"/>
                  </a:lnTo>
                  <a:lnTo>
                    <a:pt x="129" y="343"/>
                  </a:lnTo>
                  <a:lnTo>
                    <a:pt x="129" y="343"/>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1" name="Google Shape;95;p2">
              <a:extLst>
                <a:ext uri="{FF2B5EF4-FFF2-40B4-BE49-F238E27FC236}">
                  <a16:creationId xmlns:a16="http://schemas.microsoft.com/office/drawing/2014/main" id="{EC387DDD-E742-E09F-FD3C-BEABD5C25266}"/>
                </a:ext>
              </a:extLst>
            </p:cNvPr>
            <p:cNvSpPr/>
            <p:nvPr/>
          </p:nvSpPr>
          <p:spPr>
            <a:xfrm>
              <a:off x="8510275" y="575475"/>
              <a:ext cx="10725" cy="5375"/>
            </a:xfrm>
            <a:custGeom>
              <a:avLst/>
              <a:gdLst/>
              <a:ahLst/>
              <a:cxnLst/>
              <a:rect l="l" t="t" r="r" b="b"/>
              <a:pathLst>
                <a:path w="429" h="215" extrusionOk="0">
                  <a:moveTo>
                    <a:pt x="1" y="1"/>
                  </a:moveTo>
                  <a:lnTo>
                    <a:pt x="1" y="1"/>
                  </a:lnTo>
                  <a:lnTo>
                    <a:pt x="429" y="215"/>
                  </a:lnTo>
                  <a:lnTo>
                    <a:pt x="429" y="215"/>
                  </a:lnTo>
                  <a:lnTo>
                    <a:pt x="1" y="1"/>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2" name="Google Shape;96;p2">
              <a:extLst>
                <a:ext uri="{FF2B5EF4-FFF2-40B4-BE49-F238E27FC236}">
                  <a16:creationId xmlns:a16="http://schemas.microsoft.com/office/drawing/2014/main" id="{7CCEDBE6-6DF9-51F3-B17A-1A51F3F78F15}"/>
                </a:ext>
              </a:extLst>
            </p:cNvPr>
            <p:cNvSpPr/>
            <p:nvPr/>
          </p:nvSpPr>
          <p:spPr>
            <a:xfrm>
              <a:off x="8510275" y="575475"/>
              <a:ext cx="10725" cy="5375"/>
            </a:xfrm>
            <a:custGeom>
              <a:avLst/>
              <a:gdLst/>
              <a:ahLst/>
              <a:cxnLst/>
              <a:rect l="l" t="t" r="r" b="b"/>
              <a:pathLst>
                <a:path w="429" h="215" fill="none" extrusionOk="0">
                  <a:moveTo>
                    <a:pt x="1" y="1"/>
                  </a:moveTo>
                  <a:lnTo>
                    <a:pt x="1" y="1"/>
                  </a:lnTo>
                  <a:lnTo>
                    <a:pt x="429" y="215"/>
                  </a:lnTo>
                  <a:lnTo>
                    <a:pt x="429" y="215"/>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3" name="Google Shape;97;p2">
              <a:extLst>
                <a:ext uri="{FF2B5EF4-FFF2-40B4-BE49-F238E27FC236}">
                  <a16:creationId xmlns:a16="http://schemas.microsoft.com/office/drawing/2014/main" id="{2CD0E849-5F58-9D09-3766-E1639A0885B0}"/>
                </a:ext>
              </a:extLst>
            </p:cNvPr>
            <p:cNvSpPr/>
            <p:nvPr/>
          </p:nvSpPr>
          <p:spPr>
            <a:xfrm>
              <a:off x="8458900" y="558350"/>
              <a:ext cx="81375" cy="52475"/>
            </a:xfrm>
            <a:custGeom>
              <a:avLst/>
              <a:gdLst/>
              <a:ahLst/>
              <a:cxnLst/>
              <a:rect l="l" t="t" r="r" b="b"/>
              <a:pathLst>
                <a:path w="3255" h="2099" extrusionOk="0">
                  <a:moveTo>
                    <a:pt x="2655" y="1028"/>
                  </a:moveTo>
                  <a:lnTo>
                    <a:pt x="2655" y="1028"/>
                  </a:lnTo>
                  <a:lnTo>
                    <a:pt x="2655" y="1028"/>
                  </a:lnTo>
                  <a:lnTo>
                    <a:pt x="2655" y="1028"/>
                  </a:lnTo>
                  <a:lnTo>
                    <a:pt x="2784" y="1114"/>
                  </a:lnTo>
                  <a:lnTo>
                    <a:pt x="2784" y="1114"/>
                  </a:lnTo>
                  <a:lnTo>
                    <a:pt x="2955" y="1285"/>
                  </a:lnTo>
                  <a:lnTo>
                    <a:pt x="3083" y="1456"/>
                  </a:lnTo>
                  <a:lnTo>
                    <a:pt x="3169" y="1670"/>
                  </a:lnTo>
                  <a:lnTo>
                    <a:pt x="3255" y="1842"/>
                  </a:lnTo>
                  <a:lnTo>
                    <a:pt x="3255" y="1842"/>
                  </a:lnTo>
                  <a:lnTo>
                    <a:pt x="3255" y="2098"/>
                  </a:lnTo>
                  <a:lnTo>
                    <a:pt x="3255" y="2098"/>
                  </a:lnTo>
                  <a:lnTo>
                    <a:pt x="3255" y="1842"/>
                  </a:lnTo>
                  <a:lnTo>
                    <a:pt x="3255" y="1842"/>
                  </a:lnTo>
                  <a:lnTo>
                    <a:pt x="3169" y="1670"/>
                  </a:lnTo>
                  <a:lnTo>
                    <a:pt x="3083" y="1456"/>
                  </a:lnTo>
                  <a:lnTo>
                    <a:pt x="2955" y="1285"/>
                  </a:lnTo>
                  <a:lnTo>
                    <a:pt x="2784" y="1114"/>
                  </a:lnTo>
                  <a:lnTo>
                    <a:pt x="2784" y="1114"/>
                  </a:lnTo>
                  <a:lnTo>
                    <a:pt x="2655" y="1028"/>
                  </a:lnTo>
                  <a:lnTo>
                    <a:pt x="2655" y="1028"/>
                  </a:lnTo>
                  <a:close/>
                  <a:moveTo>
                    <a:pt x="686" y="172"/>
                  </a:moveTo>
                  <a:lnTo>
                    <a:pt x="686" y="172"/>
                  </a:lnTo>
                  <a:lnTo>
                    <a:pt x="686" y="172"/>
                  </a:lnTo>
                  <a:lnTo>
                    <a:pt x="686" y="172"/>
                  </a:lnTo>
                  <a:lnTo>
                    <a:pt x="1328" y="343"/>
                  </a:lnTo>
                  <a:lnTo>
                    <a:pt x="1884" y="557"/>
                  </a:lnTo>
                  <a:lnTo>
                    <a:pt x="1884" y="557"/>
                  </a:lnTo>
                  <a:lnTo>
                    <a:pt x="2056" y="686"/>
                  </a:lnTo>
                  <a:lnTo>
                    <a:pt x="2056" y="686"/>
                  </a:lnTo>
                  <a:lnTo>
                    <a:pt x="2056" y="686"/>
                  </a:lnTo>
                  <a:lnTo>
                    <a:pt x="2484" y="900"/>
                  </a:lnTo>
                  <a:lnTo>
                    <a:pt x="2484" y="900"/>
                  </a:lnTo>
                  <a:lnTo>
                    <a:pt x="2484" y="900"/>
                  </a:lnTo>
                  <a:lnTo>
                    <a:pt x="2484" y="900"/>
                  </a:lnTo>
                  <a:lnTo>
                    <a:pt x="2484" y="900"/>
                  </a:lnTo>
                  <a:lnTo>
                    <a:pt x="2484" y="900"/>
                  </a:lnTo>
                  <a:lnTo>
                    <a:pt x="2056" y="686"/>
                  </a:lnTo>
                  <a:lnTo>
                    <a:pt x="2056" y="686"/>
                  </a:lnTo>
                  <a:lnTo>
                    <a:pt x="1884" y="557"/>
                  </a:lnTo>
                  <a:lnTo>
                    <a:pt x="1884" y="557"/>
                  </a:lnTo>
                  <a:lnTo>
                    <a:pt x="1328" y="343"/>
                  </a:lnTo>
                  <a:lnTo>
                    <a:pt x="686" y="172"/>
                  </a:lnTo>
                  <a:lnTo>
                    <a:pt x="686" y="172"/>
                  </a:lnTo>
                  <a:close/>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4" name="Google Shape;98;p2">
              <a:extLst>
                <a:ext uri="{FF2B5EF4-FFF2-40B4-BE49-F238E27FC236}">
                  <a16:creationId xmlns:a16="http://schemas.microsoft.com/office/drawing/2014/main" id="{3750D26C-8885-A9A8-DE9F-D576BA452314}"/>
                </a:ext>
              </a:extLst>
            </p:cNvPr>
            <p:cNvSpPr/>
            <p:nvPr/>
          </p:nvSpPr>
          <p:spPr>
            <a:xfrm>
              <a:off x="8525275" y="584050"/>
              <a:ext cx="15000" cy="26775"/>
            </a:xfrm>
            <a:custGeom>
              <a:avLst/>
              <a:gdLst/>
              <a:ahLst/>
              <a:cxnLst/>
              <a:rect l="l" t="t" r="r" b="b"/>
              <a:pathLst>
                <a:path w="600" h="1071" fill="none" extrusionOk="0">
                  <a:moveTo>
                    <a:pt x="0" y="0"/>
                  </a:moveTo>
                  <a:lnTo>
                    <a:pt x="0" y="0"/>
                  </a:lnTo>
                  <a:lnTo>
                    <a:pt x="0" y="0"/>
                  </a:lnTo>
                  <a:lnTo>
                    <a:pt x="0" y="0"/>
                  </a:lnTo>
                  <a:lnTo>
                    <a:pt x="129" y="86"/>
                  </a:lnTo>
                  <a:lnTo>
                    <a:pt x="129" y="86"/>
                  </a:lnTo>
                  <a:lnTo>
                    <a:pt x="300" y="257"/>
                  </a:lnTo>
                  <a:lnTo>
                    <a:pt x="428" y="428"/>
                  </a:lnTo>
                  <a:lnTo>
                    <a:pt x="514" y="642"/>
                  </a:lnTo>
                  <a:lnTo>
                    <a:pt x="600" y="814"/>
                  </a:lnTo>
                  <a:lnTo>
                    <a:pt x="600" y="814"/>
                  </a:lnTo>
                  <a:lnTo>
                    <a:pt x="600" y="1070"/>
                  </a:lnTo>
                  <a:lnTo>
                    <a:pt x="600" y="1070"/>
                  </a:lnTo>
                  <a:lnTo>
                    <a:pt x="600" y="814"/>
                  </a:lnTo>
                  <a:lnTo>
                    <a:pt x="600" y="814"/>
                  </a:lnTo>
                  <a:lnTo>
                    <a:pt x="514" y="642"/>
                  </a:lnTo>
                  <a:lnTo>
                    <a:pt x="428" y="428"/>
                  </a:lnTo>
                  <a:lnTo>
                    <a:pt x="300" y="257"/>
                  </a:lnTo>
                  <a:lnTo>
                    <a:pt x="129" y="86"/>
                  </a:lnTo>
                  <a:lnTo>
                    <a:pt x="129" y="86"/>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5" name="Google Shape;99;p2">
              <a:extLst>
                <a:ext uri="{FF2B5EF4-FFF2-40B4-BE49-F238E27FC236}">
                  <a16:creationId xmlns:a16="http://schemas.microsoft.com/office/drawing/2014/main" id="{6EF09535-0E4F-7CC3-4DCA-F722D4297AF8}"/>
                </a:ext>
              </a:extLst>
            </p:cNvPr>
            <p:cNvSpPr/>
            <p:nvPr/>
          </p:nvSpPr>
          <p:spPr>
            <a:xfrm>
              <a:off x="8476025" y="562625"/>
              <a:ext cx="44975" cy="18225"/>
            </a:xfrm>
            <a:custGeom>
              <a:avLst/>
              <a:gdLst/>
              <a:ahLst/>
              <a:cxnLst/>
              <a:rect l="l" t="t" r="r" b="b"/>
              <a:pathLst>
                <a:path w="1799" h="729" fill="none" extrusionOk="0">
                  <a:moveTo>
                    <a:pt x="1" y="1"/>
                  </a:moveTo>
                  <a:lnTo>
                    <a:pt x="1" y="1"/>
                  </a:lnTo>
                  <a:lnTo>
                    <a:pt x="1" y="1"/>
                  </a:lnTo>
                  <a:lnTo>
                    <a:pt x="1" y="1"/>
                  </a:lnTo>
                  <a:lnTo>
                    <a:pt x="643" y="172"/>
                  </a:lnTo>
                  <a:lnTo>
                    <a:pt x="1199" y="386"/>
                  </a:lnTo>
                  <a:lnTo>
                    <a:pt x="1199" y="386"/>
                  </a:lnTo>
                  <a:lnTo>
                    <a:pt x="1371" y="515"/>
                  </a:lnTo>
                  <a:lnTo>
                    <a:pt x="1371" y="515"/>
                  </a:lnTo>
                  <a:lnTo>
                    <a:pt x="1371" y="515"/>
                  </a:lnTo>
                  <a:lnTo>
                    <a:pt x="1799" y="729"/>
                  </a:lnTo>
                  <a:lnTo>
                    <a:pt x="1799" y="729"/>
                  </a:lnTo>
                  <a:lnTo>
                    <a:pt x="1799" y="729"/>
                  </a:lnTo>
                  <a:lnTo>
                    <a:pt x="1799" y="729"/>
                  </a:lnTo>
                  <a:lnTo>
                    <a:pt x="1799" y="729"/>
                  </a:lnTo>
                  <a:lnTo>
                    <a:pt x="1799" y="729"/>
                  </a:lnTo>
                  <a:lnTo>
                    <a:pt x="1371" y="515"/>
                  </a:lnTo>
                  <a:lnTo>
                    <a:pt x="1371" y="515"/>
                  </a:lnTo>
                  <a:lnTo>
                    <a:pt x="1199" y="386"/>
                  </a:lnTo>
                  <a:lnTo>
                    <a:pt x="1199" y="386"/>
                  </a:lnTo>
                  <a:lnTo>
                    <a:pt x="643" y="172"/>
                  </a:lnTo>
                  <a:lnTo>
                    <a:pt x="1" y="1"/>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6" name="Google Shape;100;p2">
              <a:extLst>
                <a:ext uri="{FF2B5EF4-FFF2-40B4-BE49-F238E27FC236}">
                  <a16:creationId xmlns:a16="http://schemas.microsoft.com/office/drawing/2014/main" id="{763B503B-B9AD-FFDE-93E3-F57DCD7A4C85}"/>
                </a:ext>
              </a:extLst>
            </p:cNvPr>
            <p:cNvSpPr/>
            <p:nvPr/>
          </p:nvSpPr>
          <p:spPr>
            <a:xfrm>
              <a:off x="8458900" y="558350"/>
              <a:ext cx="16075" cy="3225"/>
            </a:xfrm>
            <a:custGeom>
              <a:avLst/>
              <a:gdLst/>
              <a:ahLst/>
              <a:cxnLst/>
              <a:rect l="l" t="t" r="r" b="b"/>
              <a:pathLst>
                <a:path w="643" h="129" fill="none" extrusionOk="0">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7" name="Google Shape;101;p2">
              <a:extLst>
                <a:ext uri="{FF2B5EF4-FFF2-40B4-BE49-F238E27FC236}">
                  <a16:creationId xmlns:a16="http://schemas.microsoft.com/office/drawing/2014/main" id="{9DA8AB90-5ADB-9AF2-4805-FA3B83D7D23F}"/>
                </a:ext>
              </a:extLst>
            </p:cNvPr>
            <p:cNvSpPr/>
            <p:nvPr/>
          </p:nvSpPr>
          <p:spPr>
            <a:xfrm>
              <a:off x="8271575" y="785275"/>
              <a:ext cx="2175" cy="1100"/>
            </a:xfrm>
            <a:custGeom>
              <a:avLst/>
              <a:gdLst/>
              <a:ahLst/>
              <a:cxnLst/>
              <a:rect l="l" t="t" r="r" b="b"/>
              <a:pathLst>
                <a:path w="87" h="44" extrusionOk="0">
                  <a:moveTo>
                    <a:pt x="86" y="0"/>
                  </a:moveTo>
                  <a:lnTo>
                    <a:pt x="86" y="0"/>
                  </a:lnTo>
                  <a:lnTo>
                    <a:pt x="1" y="43"/>
                  </a:lnTo>
                  <a:lnTo>
                    <a:pt x="1" y="43"/>
                  </a:lnTo>
                  <a:lnTo>
                    <a:pt x="86" y="0"/>
                  </a:lnTo>
                  <a:lnTo>
                    <a:pt x="86" y="0"/>
                  </a:lnTo>
                  <a:lnTo>
                    <a:pt x="86"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8" name="Google Shape;102;p2">
              <a:extLst>
                <a:ext uri="{FF2B5EF4-FFF2-40B4-BE49-F238E27FC236}">
                  <a16:creationId xmlns:a16="http://schemas.microsoft.com/office/drawing/2014/main" id="{6BA5E824-A6D3-C1F2-8DA4-9F9583966258}"/>
                </a:ext>
              </a:extLst>
            </p:cNvPr>
            <p:cNvSpPr/>
            <p:nvPr/>
          </p:nvSpPr>
          <p:spPr>
            <a:xfrm>
              <a:off x="8271575" y="785275"/>
              <a:ext cx="2175" cy="1100"/>
            </a:xfrm>
            <a:custGeom>
              <a:avLst/>
              <a:gdLst/>
              <a:ahLst/>
              <a:cxnLst/>
              <a:rect l="l" t="t" r="r" b="b"/>
              <a:pathLst>
                <a:path w="87" h="44" fill="none" extrusionOk="0">
                  <a:moveTo>
                    <a:pt x="86" y="0"/>
                  </a:moveTo>
                  <a:lnTo>
                    <a:pt x="86" y="0"/>
                  </a:lnTo>
                  <a:lnTo>
                    <a:pt x="1" y="43"/>
                  </a:lnTo>
                  <a:lnTo>
                    <a:pt x="1" y="43"/>
                  </a:lnTo>
                  <a:lnTo>
                    <a:pt x="86" y="0"/>
                  </a:lnTo>
                  <a:lnTo>
                    <a:pt x="86" y="0"/>
                  </a:lnTo>
                  <a:lnTo>
                    <a:pt x="8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9" name="Google Shape;103;p2">
              <a:extLst>
                <a:ext uri="{FF2B5EF4-FFF2-40B4-BE49-F238E27FC236}">
                  <a16:creationId xmlns:a16="http://schemas.microsoft.com/office/drawing/2014/main" id="{B2D76953-8E41-9E25-05C2-9C52FF1AF8C5}"/>
                </a:ext>
              </a:extLst>
            </p:cNvPr>
            <p:cNvSpPr/>
            <p:nvPr/>
          </p:nvSpPr>
          <p:spPr>
            <a:xfrm>
              <a:off x="8413950" y="860200"/>
              <a:ext cx="25" cy="1100"/>
            </a:xfrm>
            <a:custGeom>
              <a:avLst/>
              <a:gdLst/>
              <a:ahLst/>
              <a:cxnLst/>
              <a:rect l="l" t="t" r="r" b="b"/>
              <a:pathLst>
                <a:path w="1" h="44" extrusionOk="0">
                  <a:moveTo>
                    <a:pt x="0" y="43"/>
                  </a:moveTo>
                  <a:lnTo>
                    <a:pt x="0" y="43"/>
                  </a:lnTo>
                  <a:lnTo>
                    <a:pt x="0" y="43"/>
                  </a:lnTo>
                  <a:lnTo>
                    <a:pt x="0" y="43"/>
                  </a:lnTo>
                  <a:lnTo>
                    <a:pt x="0" y="43"/>
                  </a:lnTo>
                  <a:lnTo>
                    <a:pt x="0" y="43"/>
                  </a:lnTo>
                  <a:lnTo>
                    <a:pt x="0" y="43"/>
                  </a:lnTo>
                  <a:close/>
                  <a:moveTo>
                    <a:pt x="0" y="0"/>
                  </a:moveTo>
                  <a:lnTo>
                    <a:pt x="0" y="0"/>
                  </a:lnTo>
                  <a:lnTo>
                    <a:pt x="0" y="43"/>
                  </a:lnTo>
                  <a:lnTo>
                    <a:pt x="0" y="43"/>
                  </a:lnTo>
                  <a:lnTo>
                    <a:pt x="0"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0" name="Google Shape;104;p2">
              <a:extLst>
                <a:ext uri="{FF2B5EF4-FFF2-40B4-BE49-F238E27FC236}">
                  <a16:creationId xmlns:a16="http://schemas.microsoft.com/office/drawing/2014/main" id="{1263BEF7-A4F6-F306-4203-4E1ACA411870}"/>
                </a:ext>
              </a:extLst>
            </p:cNvPr>
            <p:cNvSpPr/>
            <p:nvPr/>
          </p:nvSpPr>
          <p:spPr>
            <a:xfrm>
              <a:off x="8413950" y="861275"/>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1" name="Google Shape;105;p2">
              <a:extLst>
                <a:ext uri="{FF2B5EF4-FFF2-40B4-BE49-F238E27FC236}">
                  <a16:creationId xmlns:a16="http://schemas.microsoft.com/office/drawing/2014/main" id="{B9591C8B-8D3F-03BC-C8D6-5498FAFD99E6}"/>
                </a:ext>
              </a:extLst>
            </p:cNvPr>
            <p:cNvSpPr/>
            <p:nvPr/>
          </p:nvSpPr>
          <p:spPr>
            <a:xfrm>
              <a:off x="8413950" y="860200"/>
              <a:ext cx="25" cy="1100"/>
            </a:xfrm>
            <a:custGeom>
              <a:avLst/>
              <a:gdLst/>
              <a:ahLst/>
              <a:cxnLst/>
              <a:rect l="l" t="t" r="r" b="b"/>
              <a:pathLst>
                <a:path w="1" h="44" fill="none" extrusionOk="0">
                  <a:moveTo>
                    <a:pt x="0" y="0"/>
                  </a:moveTo>
                  <a:lnTo>
                    <a:pt x="0" y="0"/>
                  </a:lnTo>
                  <a:lnTo>
                    <a:pt x="0" y="43"/>
                  </a:lnTo>
                  <a:lnTo>
                    <a:pt x="0" y="43"/>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2" name="Google Shape;106;p2">
              <a:extLst>
                <a:ext uri="{FF2B5EF4-FFF2-40B4-BE49-F238E27FC236}">
                  <a16:creationId xmlns:a16="http://schemas.microsoft.com/office/drawing/2014/main" id="{9E33A9AE-E28F-BB4A-A398-B83F7B4DB9F3}"/>
                </a:ext>
              </a:extLst>
            </p:cNvPr>
            <p:cNvSpPr/>
            <p:nvPr/>
          </p:nvSpPr>
          <p:spPr>
            <a:xfrm>
              <a:off x="8380775" y="861275"/>
              <a:ext cx="33200" cy="4300"/>
            </a:xfrm>
            <a:custGeom>
              <a:avLst/>
              <a:gdLst/>
              <a:ahLst/>
              <a:cxnLst/>
              <a:rect l="l" t="t" r="r" b="b"/>
              <a:pathLst>
                <a:path w="1328" h="172" extrusionOk="0">
                  <a:moveTo>
                    <a:pt x="599" y="171"/>
                  </a:moveTo>
                  <a:lnTo>
                    <a:pt x="599" y="171"/>
                  </a:lnTo>
                  <a:lnTo>
                    <a:pt x="642" y="171"/>
                  </a:lnTo>
                  <a:lnTo>
                    <a:pt x="642" y="171"/>
                  </a:lnTo>
                  <a:lnTo>
                    <a:pt x="642" y="171"/>
                  </a:lnTo>
                  <a:lnTo>
                    <a:pt x="599" y="171"/>
                  </a:lnTo>
                  <a:close/>
                  <a:moveTo>
                    <a:pt x="0" y="86"/>
                  </a:moveTo>
                  <a:lnTo>
                    <a:pt x="0" y="86"/>
                  </a:lnTo>
                  <a:lnTo>
                    <a:pt x="0" y="86"/>
                  </a:lnTo>
                  <a:lnTo>
                    <a:pt x="0" y="86"/>
                  </a:lnTo>
                  <a:lnTo>
                    <a:pt x="0" y="86"/>
                  </a:lnTo>
                  <a:close/>
                  <a:moveTo>
                    <a:pt x="1327" y="0"/>
                  </a:moveTo>
                  <a:lnTo>
                    <a:pt x="1327" y="0"/>
                  </a:lnTo>
                  <a:lnTo>
                    <a:pt x="1327" y="0"/>
                  </a:lnTo>
                  <a:lnTo>
                    <a:pt x="1327" y="0"/>
                  </a:lnTo>
                  <a:lnTo>
                    <a:pt x="1156" y="86"/>
                  </a:lnTo>
                  <a:lnTo>
                    <a:pt x="985" y="129"/>
                  </a:lnTo>
                  <a:lnTo>
                    <a:pt x="642" y="171"/>
                  </a:lnTo>
                  <a:lnTo>
                    <a:pt x="642" y="171"/>
                  </a:lnTo>
                  <a:lnTo>
                    <a:pt x="985" y="129"/>
                  </a:lnTo>
                  <a:lnTo>
                    <a:pt x="1156" y="86"/>
                  </a:lnTo>
                  <a:lnTo>
                    <a:pt x="1327"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3" name="Google Shape;107;p2">
              <a:extLst>
                <a:ext uri="{FF2B5EF4-FFF2-40B4-BE49-F238E27FC236}">
                  <a16:creationId xmlns:a16="http://schemas.microsoft.com/office/drawing/2014/main" id="{0DF690DB-866A-1357-3AE4-0AB9F318125D}"/>
                </a:ext>
              </a:extLst>
            </p:cNvPr>
            <p:cNvSpPr/>
            <p:nvPr/>
          </p:nvSpPr>
          <p:spPr>
            <a:xfrm>
              <a:off x="8395750" y="865550"/>
              <a:ext cx="1100" cy="25"/>
            </a:xfrm>
            <a:custGeom>
              <a:avLst/>
              <a:gdLst/>
              <a:ahLst/>
              <a:cxnLst/>
              <a:rect l="l" t="t" r="r" b="b"/>
              <a:pathLst>
                <a:path w="44" h="1" fill="none" extrusionOk="0">
                  <a:moveTo>
                    <a:pt x="0" y="0"/>
                  </a:moveTo>
                  <a:lnTo>
                    <a:pt x="0" y="0"/>
                  </a:lnTo>
                  <a:lnTo>
                    <a:pt x="43" y="0"/>
                  </a:lnTo>
                  <a:lnTo>
                    <a:pt x="43" y="0"/>
                  </a:lnTo>
                  <a:lnTo>
                    <a:pt x="43"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4" name="Google Shape;108;p2">
              <a:extLst>
                <a:ext uri="{FF2B5EF4-FFF2-40B4-BE49-F238E27FC236}">
                  <a16:creationId xmlns:a16="http://schemas.microsoft.com/office/drawing/2014/main" id="{FFA174F3-DF6C-A788-CD93-C0AE218EAF2F}"/>
                </a:ext>
              </a:extLst>
            </p:cNvPr>
            <p:cNvSpPr/>
            <p:nvPr/>
          </p:nvSpPr>
          <p:spPr>
            <a:xfrm>
              <a:off x="8380775" y="8634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5" name="Google Shape;109;p2">
              <a:extLst>
                <a:ext uri="{FF2B5EF4-FFF2-40B4-BE49-F238E27FC236}">
                  <a16:creationId xmlns:a16="http://schemas.microsoft.com/office/drawing/2014/main" id="{75A4B525-8665-83A7-D126-2500DFE4AC81}"/>
                </a:ext>
              </a:extLst>
            </p:cNvPr>
            <p:cNvSpPr/>
            <p:nvPr/>
          </p:nvSpPr>
          <p:spPr>
            <a:xfrm>
              <a:off x="8396825" y="861275"/>
              <a:ext cx="17150" cy="4300"/>
            </a:xfrm>
            <a:custGeom>
              <a:avLst/>
              <a:gdLst/>
              <a:ahLst/>
              <a:cxnLst/>
              <a:rect l="l" t="t" r="r" b="b"/>
              <a:pathLst>
                <a:path w="686" h="172" fill="none" extrusionOk="0">
                  <a:moveTo>
                    <a:pt x="685" y="0"/>
                  </a:moveTo>
                  <a:lnTo>
                    <a:pt x="685" y="0"/>
                  </a:lnTo>
                  <a:lnTo>
                    <a:pt x="685" y="0"/>
                  </a:lnTo>
                  <a:lnTo>
                    <a:pt x="685" y="0"/>
                  </a:lnTo>
                  <a:lnTo>
                    <a:pt x="514" y="86"/>
                  </a:lnTo>
                  <a:lnTo>
                    <a:pt x="343" y="129"/>
                  </a:lnTo>
                  <a:lnTo>
                    <a:pt x="0" y="171"/>
                  </a:lnTo>
                  <a:lnTo>
                    <a:pt x="0" y="171"/>
                  </a:lnTo>
                  <a:lnTo>
                    <a:pt x="343" y="129"/>
                  </a:lnTo>
                  <a:lnTo>
                    <a:pt x="514" y="86"/>
                  </a:lnTo>
                  <a:lnTo>
                    <a:pt x="685"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6" name="Google Shape;110;p2">
              <a:extLst>
                <a:ext uri="{FF2B5EF4-FFF2-40B4-BE49-F238E27FC236}">
                  <a16:creationId xmlns:a16="http://schemas.microsoft.com/office/drawing/2014/main" id="{5BE2E9E5-22B3-C54B-31B3-8FDC310E7C4A}"/>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591" y="172"/>
                  </a:lnTo>
                  <a:lnTo>
                    <a:pt x="9848" y="214"/>
                  </a:lnTo>
                  <a:lnTo>
                    <a:pt x="10062" y="257"/>
                  </a:lnTo>
                  <a:lnTo>
                    <a:pt x="10276" y="300"/>
                  </a:lnTo>
                  <a:lnTo>
                    <a:pt x="10490" y="386"/>
                  </a:lnTo>
                  <a:lnTo>
                    <a:pt x="10833" y="685"/>
                  </a:lnTo>
                  <a:lnTo>
                    <a:pt x="11132" y="985"/>
                  </a:lnTo>
                  <a:lnTo>
                    <a:pt x="11432" y="1413"/>
                  </a:lnTo>
                  <a:lnTo>
                    <a:pt x="11646" y="1841"/>
                  </a:lnTo>
                  <a:lnTo>
                    <a:pt x="11860" y="2312"/>
                  </a:lnTo>
                  <a:lnTo>
                    <a:pt x="12032" y="2826"/>
                  </a:lnTo>
                  <a:lnTo>
                    <a:pt x="12331" y="3811"/>
                  </a:lnTo>
                  <a:lnTo>
                    <a:pt x="12588" y="4667"/>
                  </a:lnTo>
                  <a:lnTo>
                    <a:pt x="12717" y="5010"/>
                  </a:lnTo>
                  <a:lnTo>
                    <a:pt x="12888" y="5309"/>
                  </a:lnTo>
                  <a:lnTo>
                    <a:pt x="13016" y="5481"/>
                  </a:lnTo>
                  <a:lnTo>
                    <a:pt x="13102" y="5566"/>
                  </a:lnTo>
                  <a:lnTo>
                    <a:pt x="13188" y="5566"/>
                  </a:lnTo>
                  <a:lnTo>
                    <a:pt x="13188" y="5524"/>
                  </a:lnTo>
                  <a:lnTo>
                    <a:pt x="13188" y="5395"/>
                  </a:lnTo>
                  <a:lnTo>
                    <a:pt x="13145" y="4881"/>
                  </a:lnTo>
                  <a:lnTo>
                    <a:pt x="13016" y="4196"/>
                  </a:lnTo>
                  <a:lnTo>
                    <a:pt x="12845" y="3383"/>
                  </a:lnTo>
                  <a:lnTo>
                    <a:pt x="12588" y="2526"/>
                  </a:lnTo>
                  <a:lnTo>
                    <a:pt x="12588" y="2441"/>
                  </a:lnTo>
                  <a:lnTo>
                    <a:pt x="12460" y="2098"/>
                  </a:lnTo>
                  <a:lnTo>
                    <a:pt x="12160" y="1499"/>
                  </a:lnTo>
                  <a:lnTo>
                    <a:pt x="11860" y="942"/>
                  </a:lnTo>
                  <a:lnTo>
                    <a:pt x="11689" y="728"/>
                  </a:lnTo>
                  <a:lnTo>
                    <a:pt x="11475" y="514"/>
                  </a:lnTo>
                  <a:lnTo>
                    <a:pt x="11261" y="343"/>
                  </a:lnTo>
                  <a:lnTo>
                    <a:pt x="11047" y="214"/>
                  </a:lnTo>
                  <a:lnTo>
                    <a:pt x="10961" y="172"/>
                  </a:lnTo>
                  <a:lnTo>
                    <a:pt x="10918" y="129"/>
                  </a:lnTo>
                  <a:lnTo>
                    <a:pt x="10704" y="43"/>
                  </a:lnTo>
                  <a:lnTo>
                    <a:pt x="10490" y="0"/>
                  </a:lnTo>
                  <a:close/>
                  <a:moveTo>
                    <a:pt x="86" y="5352"/>
                  </a:moveTo>
                  <a:lnTo>
                    <a:pt x="86" y="5438"/>
                  </a:lnTo>
                  <a:lnTo>
                    <a:pt x="43" y="5609"/>
                  </a:lnTo>
                  <a:lnTo>
                    <a:pt x="0" y="5823"/>
                  </a:lnTo>
                  <a:lnTo>
                    <a:pt x="43" y="6166"/>
                  </a:lnTo>
                  <a:lnTo>
                    <a:pt x="172" y="6551"/>
                  </a:lnTo>
                  <a:lnTo>
                    <a:pt x="343" y="6936"/>
                  </a:lnTo>
                  <a:lnTo>
                    <a:pt x="557" y="7322"/>
                  </a:lnTo>
                  <a:lnTo>
                    <a:pt x="857" y="7750"/>
                  </a:lnTo>
                  <a:lnTo>
                    <a:pt x="1156" y="8135"/>
                  </a:lnTo>
                  <a:lnTo>
                    <a:pt x="1799" y="8906"/>
                  </a:lnTo>
                  <a:lnTo>
                    <a:pt x="2441" y="9548"/>
                  </a:lnTo>
                  <a:lnTo>
                    <a:pt x="3040" y="10105"/>
                  </a:lnTo>
                  <a:lnTo>
                    <a:pt x="3597" y="10576"/>
                  </a:lnTo>
                  <a:lnTo>
                    <a:pt x="3597" y="10619"/>
                  </a:lnTo>
                  <a:lnTo>
                    <a:pt x="3683" y="10490"/>
                  </a:lnTo>
                  <a:lnTo>
                    <a:pt x="3768" y="10319"/>
                  </a:lnTo>
                  <a:lnTo>
                    <a:pt x="3768" y="10148"/>
                  </a:lnTo>
                  <a:lnTo>
                    <a:pt x="3683" y="9976"/>
                  </a:lnTo>
                  <a:lnTo>
                    <a:pt x="3426" y="9719"/>
                  </a:lnTo>
                  <a:lnTo>
                    <a:pt x="3083" y="9377"/>
                  </a:lnTo>
                  <a:lnTo>
                    <a:pt x="2612" y="8949"/>
                  </a:lnTo>
                  <a:lnTo>
                    <a:pt x="2098" y="8435"/>
                  </a:lnTo>
                  <a:lnTo>
                    <a:pt x="1585" y="7836"/>
                  </a:lnTo>
                  <a:lnTo>
                    <a:pt x="1071" y="7151"/>
                  </a:lnTo>
                  <a:lnTo>
                    <a:pt x="814" y="6765"/>
                  </a:lnTo>
                  <a:lnTo>
                    <a:pt x="600" y="6380"/>
                  </a:lnTo>
                  <a:lnTo>
                    <a:pt x="386" y="5909"/>
                  </a:lnTo>
                  <a:lnTo>
                    <a:pt x="214" y="5481"/>
                  </a:lnTo>
                  <a:lnTo>
                    <a:pt x="172" y="5395"/>
                  </a:lnTo>
                  <a:lnTo>
                    <a:pt x="86" y="5352"/>
                  </a:lnTo>
                  <a:close/>
                  <a:moveTo>
                    <a:pt x="7493" y="14643"/>
                  </a:moveTo>
                  <a:lnTo>
                    <a:pt x="7236" y="14686"/>
                  </a:lnTo>
                  <a:lnTo>
                    <a:pt x="6680" y="14857"/>
                  </a:lnTo>
                  <a:lnTo>
                    <a:pt x="6080" y="15114"/>
                  </a:lnTo>
                  <a:lnTo>
                    <a:pt x="5438" y="15371"/>
                  </a:lnTo>
                  <a:lnTo>
                    <a:pt x="4796" y="15671"/>
                  </a:lnTo>
                  <a:lnTo>
                    <a:pt x="4153" y="15885"/>
                  </a:lnTo>
                  <a:lnTo>
                    <a:pt x="3554" y="16056"/>
                  </a:lnTo>
                  <a:lnTo>
                    <a:pt x="3254" y="16099"/>
                  </a:lnTo>
                  <a:lnTo>
                    <a:pt x="2997" y="16142"/>
                  </a:lnTo>
                  <a:lnTo>
                    <a:pt x="2698" y="16099"/>
                  </a:lnTo>
                  <a:lnTo>
                    <a:pt x="2441" y="16013"/>
                  </a:lnTo>
                  <a:lnTo>
                    <a:pt x="2184" y="15842"/>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12" y="16741"/>
                  </a:lnTo>
                  <a:lnTo>
                    <a:pt x="2826" y="16784"/>
                  </a:lnTo>
                  <a:lnTo>
                    <a:pt x="3040" y="16827"/>
                  </a:lnTo>
                  <a:lnTo>
                    <a:pt x="3340" y="16870"/>
                  </a:lnTo>
                  <a:lnTo>
                    <a:pt x="3939" y="16784"/>
                  </a:lnTo>
                  <a:lnTo>
                    <a:pt x="4624" y="16656"/>
                  </a:lnTo>
                  <a:lnTo>
                    <a:pt x="5310" y="16441"/>
                  </a:lnTo>
                  <a:lnTo>
                    <a:pt x="6037" y="16185"/>
                  </a:lnTo>
                  <a:lnTo>
                    <a:pt x="7365" y="15628"/>
                  </a:lnTo>
                  <a:lnTo>
                    <a:pt x="8392" y="15157"/>
                  </a:lnTo>
                  <a:lnTo>
                    <a:pt x="8478" y="15114"/>
                  </a:lnTo>
                  <a:lnTo>
                    <a:pt x="8563" y="15071"/>
                  </a:lnTo>
                  <a:lnTo>
                    <a:pt x="8435" y="14857"/>
                  </a:lnTo>
                  <a:lnTo>
                    <a:pt x="8221" y="14729"/>
                  </a:lnTo>
                  <a:lnTo>
                    <a:pt x="8007" y="14643"/>
                  </a:lnTo>
                  <a:close/>
                  <a:moveTo>
                    <a:pt x="15971" y="5995"/>
                  </a:moveTo>
                  <a:lnTo>
                    <a:pt x="16570" y="6251"/>
                  </a:lnTo>
                  <a:lnTo>
                    <a:pt x="17212" y="6637"/>
                  </a:lnTo>
                  <a:lnTo>
                    <a:pt x="17512" y="6851"/>
                  </a:lnTo>
                  <a:lnTo>
                    <a:pt x="17769" y="7065"/>
                  </a:lnTo>
                  <a:lnTo>
                    <a:pt x="17940" y="7236"/>
                  </a:lnTo>
                  <a:lnTo>
                    <a:pt x="18026" y="7450"/>
                  </a:lnTo>
                  <a:lnTo>
                    <a:pt x="18111" y="7878"/>
                  </a:lnTo>
                  <a:lnTo>
                    <a:pt x="18069" y="8221"/>
                  </a:lnTo>
                  <a:lnTo>
                    <a:pt x="17983" y="8563"/>
                  </a:lnTo>
                  <a:lnTo>
                    <a:pt x="17812" y="8820"/>
                  </a:lnTo>
                  <a:lnTo>
                    <a:pt x="17555" y="9077"/>
                  </a:lnTo>
                  <a:lnTo>
                    <a:pt x="17255" y="9291"/>
                  </a:lnTo>
                  <a:lnTo>
                    <a:pt x="16955" y="9463"/>
                  </a:lnTo>
                  <a:lnTo>
                    <a:pt x="16570" y="9634"/>
                  </a:lnTo>
                  <a:lnTo>
                    <a:pt x="15799" y="9976"/>
                  </a:lnTo>
                  <a:lnTo>
                    <a:pt x="15071" y="10362"/>
                  </a:lnTo>
                  <a:lnTo>
                    <a:pt x="14729" y="10576"/>
                  </a:lnTo>
                  <a:lnTo>
                    <a:pt x="14429" y="10833"/>
                  </a:lnTo>
                  <a:lnTo>
                    <a:pt x="14172" y="11090"/>
                  </a:lnTo>
                  <a:lnTo>
                    <a:pt x="13958" y="11432"/>
                  </a:lnTo>
                  <a:lnTo>
                    <a:pt x="13830" y="11817"/>
                  </a:lnTo>
                  <a:lnTo>
                    <a:pt x="13744" y="12203"/>
                  </a:lnTo>
                  <a:lnTo>
                    <a:pt x="13744" y="12588"/>
                  </a:lnTo>
                  <a:lnTo>
                    <a:pt x="13744" y="13016"/>
                  </a:lnTo>
                  <a:lnTo>
                    <a:pt x="13787" y="13830"/>
                  </a:lnTo>
                  <a:lnTo>
                    <a:pt x="13915" y="14686"/>
                  </a:lnTo>
                  <a:lnTo>
                    <a:pt x="14001" y="15500"/>
                  </a:lnTo>
                  <a:lnTo>
                    <a:pt x="14001" y="15885"/>
                  </a:lnTo>
                  <a:lnTo>
                    <a:pt x="13958" y="16227"/>
                  </a:lnTo>
                  <a:lnTo>
                    <a:pt x="13873" y="16570"/>
                  </a:lnTo>
                  <a:lnTo>
                    <a:pt x="13701" y="16870"/>
                  </a:lnTo>
                  <a:lnTo>
                    <a:pt x="13487" y="17126"/>
                  </a:lnTo>
                  <a:lnTo>
                    <a:pt x="13230" y="17341"/>
                  </a:lnTo>
                  <a:lnTo>
                    <a:pt x="13016" y="17426"/>
                  </a:lnTo>
                  <a:lnTo>
                    <a:pt x="12802" y="17469"/>
                  </a:lnTo>
                  <a:lnTo>
                    <a:pt x="12503" y="17426"/>
                  </a:lnTo>
                  <a:lnTo>
                    <a:pt x="12160" y="17383"/>
                  </a:lnTo>
                  <a:lnTo>
                    <a:pt x="11475" y="17169"/>
                  </a:lnTo>
                  <a:lnTo>
                    <a:pt x="10790" y="16870"/>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45" y="18282"/>
                  </a:lnTo>
                  <a:lnTo>
                    <a:pt x="13487" y="18282"/>
                  </a:lnTo>
                  <a:lnTo>
                    <a:pt x="13830" y="18240"/>
                  </a:lnTo>
                  <a:lnTo>
                    <a:pt x="14001" y="18197"/>
                  </a:lnTo>
                  <a:lnTo>
                    <a:pt x="14172" y="18111"/>
                  </a:lnTo>
                  <a:lnTo>
                    <a:pt x="14172" y="18068"/>
                  </a:lnTo>
                  <a:lnTo>
                    <a:pt x="14215" y="18068"/>
                  </a:lnTo>
                  <a:lnTo>
                    <a:pt x="14429" y="17897"/>
                  </a:lnTo>
                  <a:lnTo>
                    <a:pt x="14600" y="17640"/>
                  </a:lnTo>
                  <a:lnTo>
                    <a:pt x="14772" y="17383"/>
                  </a:lnTo>
                  <a:lnTo>
                    <a:pt x="14900" y="17041"/>
                  </a:lnTo>
                  <a:lnTo>
                    <a:pt x="14986" y="16741"/>
                  </a:lnTo>
                  <a:lnTo>
                    <a:pt x="15029" y="16356"/>
                  </a:lnTo>
                  <a:lnTo>
                    <a:pt x="15071" y="15585"/>
                  </a:lnTo>
                  <a:lnTo>
                    <a:pt x="15071" y="14943"/>
                  </a:lnTo>
                  <a:lnTo>
                    <a:pt x="14986" y="14301"/>
                  </a:lnTo>
                  <a:lnTo>
                    <a:pt x="14815" y="13145"/>
                  </a:lnTo>
                  <a:lnTo>
                    <a:pt x="14600" y="12288"/>
                  </a:lnTo>
                  <a:lnTo>
                    <a:pt x="14515" y="11989"/>
                  </a:lnTo>
                  <a:lnTo>
                    <a:pt x="15243" y="11603"/>
                  </a:lnTo>
                  <a:lnTo>
                    <a:pt x="16013" y="11218"/>
                  </a:lnTo>
                  <a:lnTo>
                    <a:pt x="16870" y="10704"/>
                  </a:lnTo>
                  <a:lnTo>
                    <a:pt x="17726" y="10148"/>
                  </a:lnTo>
                  <a:lnTo>
                    <a:pt x="18154" y="9805"/>
                  </a:lnTo>
                  <a:lnTo>
                    <a:pt x="18497" y="9463"/>
                  </a:lnTo>
                  <a:lnTo>
                    <a:pt x="18796" y="9120"/>
                  </a:lnTo>
                  <a:lnTo>
                    <a:pt x="19053" y="8778"/>
                  </a:lnTo>
                  <a:lnTo>
                    <a:pt x="19182" y="8435"/>
                  </a:lnTo>
                  <a:lnTo>
                    <a:pt x="19225" y="8264"/>
                  </a:lnTo>
                  <a:lnTo>
                    <a:pt x="19225" y="8092"/>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613" y="6123"/>
                  </a:lnTo>
                  <a:lnTo>
                    <a:pt x="16570" y="6123"/>
                  </a:lnTo>
                  <a:lnTo>
                    <a:pt x="16099" y="5995"/>
                  </a:lnTo>
                  <a:close/>
                </a:path>
              </a:pathLst>
            </a:custGeom>
            <a:solidFill>
              <a:srgbClr val="FFD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235"/>
                </a:solidFill>
                <a:effectLst/>
                <a:uLnTx/>
                <a:uFillTx/>
              </a:endParaRPr>
            </a:p>
          </p:txBody>
        </p:sp>
        <p:sp>
          <p:nvSpPr>
            <p:cNvPr id="767" name="Google Shape;111;p2">
              <a:extLst>
                <a:ext uri="{FF2B5EF4-FFF2-40B4-BE49-F238E27FC236}">
                  <a16:creationId xmlns:a16="http://schemas.microsoft.com/office/drawing/2014/main" id="{4CA1A410-F1EB-2D9D-C9A0-825475F42A04}"/>
                </a:ext>
              </a:extLst>
            </p:cNvPr>
            <p:cNvSpPr/>
            <p:nvPr/>
          </p:nvSpPr>
          <p:spPr>
            <a:xfrm>
              <a:off x="8109950" y="774575"/>
              <a:ext cx="163800" cy="55675"/>
            </a:xfrm>
            <a:custGeom>
              <a:avLst/>
              <a:gdLst/>
              <a:ahLst/>
              <a:cxnLst/>
              <a:rect l="l" t="t" r="r" b="b"/>
              <a:pathLst>
                <a:path w="6552" h="2227" fill="none" extrusionOk="0">
                  <a:moveTo>
                    <a:pt x="5738" y="0"/>
                  </a:moveTo>
                  <a:lnTo>
                    <a:pt x="5738" y="0"/>
                  </a:lnTo>
                  <a:lnTo>
                    <a:pt x="5481" y="0"/>
                  </a:lnTo>
                  <a:lnTo>
                    <a:pt x="5224" y="43"/>
                  </a:lnTo>
                  <a:lnTo>
                    <a:pt x="4668" y="214"/>
                  </a:lnTo>
                  <a:lnTo>
                    <a:pt x="4068" y="471"/>
                  </a:lnTo>
                  <a:lnTo>
                    <a:pt x="3426" y="728"/>
                  </a:lnTo>
                  <a:lnTo>
                    <a:pt x="3426" y="728"/>
                  </a:lnTo>
                  <a:lnTo>
                    <a:pt x="2784" y="1028"/>
                  </a:lnTo>
                  <a:lnTo>
                    <a:pt x="2141" y="1242"/>
                  </a:lnTo>
                  <a:lnTo>
                    <a:pt x="1542" y="1413"/>
                  </a:lnTo>
                  <a:lnTo>
                    <a:pt x="1242" y="1456"/>
                  </a:lnTo>
                  <a:lnTo>
                    <a:pt x="985" y="1499"/>
                  </a:lnTo>
                  <a:lnTo>
                    <a:pt x="985" y="1499"/>
                  </a:lnTo>
                  <a:lnTo>
                    <a:pt x="686" y="1456"/>
                  </a:lnTo>
                  <a:lnTo>
                    <a:pt x="429" y="1370"/>
                  </a:lnTo>
                  <a:lnTo>
                    <a:pt x="172" y="1199"/>
                  </a:lnTo>
                  <a:lnTo>
                    <a:pt x="1" y="942"/>
                  </a:lnTo>
                  <a:lnTo>
                    <a:pt x="1" y="942"/>
                  </a:lnTo>
                  <a:lnTo>
                    <a:pt x="1" y="1113"/>
                  </a:lnTo>
                  <a:lnTo>
                    <a:pt x="1" y="1113"/>
                  </a:lnTo>
                  <a:lnTo>
                    <a:pt x="1" y="1199"/>
                  </a:lnTo>
                  <a:lnTo>
                    <a:pt x="1" y="1199"/>
                  </a:lnTo>
                  <a:lnTo>
                    <a:pt x="1" y="1242"/>
                  </a:lnTo>
                  <a:lnTo>
                    <a:pt x="1" y="1242"/>
                  </a:lnTo>
                  <a:lnTo>
                    <a:pt x="44" y="1327"/>
                  </a:lnTo>
                  <a:lnTo>
                    <a:pt x="44" y="1327"/>
                  </a:lnTo>
                  <a:lnTo>
                    <a:pt x="44" y="1413"/>
                  </a:lnTo>
                  <a:lnTo>
                    <a:pt x="44" y="1413"/>
                  </a:lnTo>
                  <a:lnTo>
                    <a:pt x="86" y="1542"/>
                  </a:lnTo>
                  <a:lnTo>
                    <a:pt x="86" y="1542"/>
                  </a:lnTo>
                  <a:lnTo>
                    <a:pt x="129" y="1584"/>
                  </a:lnTo>
                  <a:lnTo>
                    <a:pt x="129" y="1584"/>
                  </a:lnTo>
                  <a:lnTo>
                    <a:pt x="215" y="1798"/>
                  </a:lnTo>
                  <a:lnTo>
                    <a:pt x="343" y="1927"/>
                  </a:lnTo>
                  <a:lnTo>
                    <a:pt x="343" y="1927"/>
                  </a:lnTo>
                  <a:lnTo>
                    <a:pt x="429" y="1970"/>
                  </a:lnTo>
                  <a:lnTo>
                    <a:pt x="429" y="1970"/>
                  </a:lnTo>
                  <a:lnTo>
                    <a:pt x="600" y="2098"/>
                  </a:lnTo>
                  <a:lnTo>
                    <a:pt x="814" y="2141"/>
                  </a:lnTo>
                  <a:lnTo>
                    <a:pt x="1028" y="2184"/>
                  </a:lnTo>
                  <a:lnTo>
                    <a:pt x="1328" y="2227"/>
                  </a:lnTo>
                  <a:lnTo>
                    <a:pt x="1328" y="2227"/>
                  </a:lnTo>
                  <a:lnTo>
                    <a:pt x="1927" y="2141"/>
                  </a:lnTo>
                  <a:lnTo>
                    <a:pt x="2612" y="2013"/>
                  </a:lnTo>
                  <a:lnTo>
                    <a:pt x="3298" y="1798"/>
                  </a:lnTo>
                  <a:lnTo>
                    <a:pt x="4025" y="1542"/>
                  </a:lnTo>
                  <a:lnTo>
                    <a:pt x="5353" y="985"/>
                  </a:lnTo>
                  <a:lnTo>
                    <a:pt x="6380" y="514"/>
                  </a:lnTo>
                  <a:lnTo>
                    <a:pt x="6380" y="514"/>
                  </a:lnTo>
                  <a:lnTo>
                    <a:pt x="6466" y="471"/>
                  </a:lnTo>
                  <a:lnTo>
                    <a:pt x="6466" y="471"/>
                  </a:lnTo>
                  <a:lnTo>
                    <a:pt x="6466" y="471"/>
                  </a:lnTo>
                  <a:lnTo>
                    <a:pt x="6551" y="428"/>
                  </a:lnTo>
                  <a:lnTo>
                    <a:pt x="6551" y="428"/>
                  </a:lnTo>
                  <a:lnTo>
                    <a:pt x="6551" y="428"/>
                  </a:lnTo>
                  <a:lnTo>
                    <a:pt x="6423" y="214"/>
                  </a:lnTo>
                  <a:lnTo>
                    <a:pt x="6209" y="86"/>
                  </a:lnTo>
                  <a:lnTo>
                    <a:pt x="5995" y="0"/>
                  </a:lnTo>
                  <a:lnTo>
                    <a:pt x="5738" y="0"/>
                  </a:lnTo>
                </a:path>
              </a:pathLst>
            </a:custGeom>
            <a:solidFill>
              <a:srgbClr val="FFD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235"/>
                </a:solidFill>
                <a:effectLst/>
                <a:uLnTx/>
                <a:uFillTx/>
              </a:endParaRPr>
            </a:p>
          </p:txBody>
        </p:sp>
        <p:sp>
          <p:nvSpPr>
            <p:cNvPr id="768" name="Google Shape;112;p2">
              <a:extLst>
                <a:ext uri="{FF2B5EF4-FFF2-40B4-BE49-F238E27FC236}">
                  <a16:creationId xmlns:a16="http://schemas.microsoft.com/office/drawing/2014/main" id="{54A32717-0598-795A-D1A3-65FB7031D982}"/>
                </a:ext>
              </a:extLst>
            </p:cNvPr>
            <p:cNvSpPr/>
            <p:nvPr/>
          </p:nvSpPr>
          <p:spPr>
            <a:xfrm>
              <a:off x="8315475" y="558350"/>
              <a:ext cx="224800" cy="307225"/>
            </a:xfrm>
            <a:custGeom>
              <a:avLst/>
              <a:gdLst/>
              <a:ahLst/>
              <a:cxnLst/>
              <a:rect l="l" t="t" r="r" b="b"/>
              <a:pathLst>
                <a:path w="8992" h="12289" fill="none" extrusionOk="0">
                  <a:moveTo>
                    <a:pt x="5738" y="1"/>
                  </a:moveTo>
                  <a:lnTo>
                    <a:pt x="5738" y="1"/>
                  </a:lnTo>
                  <a:lnTo>
                    <a:pt x="6337" y="257"/>
                  </a:lnTo>
                  <a:lnTo>
                    <a:pt x="6979" y="643"/>
                  </a:lnTo>
                  <a:lnTo>
                    <a:pt x="7279" y="857"/>
                  </a:lnTo>
                  <a:lnTo>
                    <a:pt x="7536" y="1071"/>
                  </a:lnTo>
                  <a:lnTo>
                    <a:pt x="7707" y="1242"/>
                  </a:lnTo>
                  <a:lnTo>
                    <a:pt x="7793" y="1456"/>
                  </a:lnTo>
                  <a:lnTo>
                    <a:pt x="7793" y="1456"/>
                  </a:lnTo>
                  <a:lnTo>
                    <a:pt x="7878" y="1884"/>
                  </a:lnTo>
                  <a:lnTo>
                    <a:pt x="7836" y="2227"/>
                  </a:lnTo>
                  <a:lnTo>
                    <a:pt x="7750" y="2569"/>
                  </a:lnTo>
                  <a:lnTo>
                    <a:pt x="7579" y="2826"/>
                  </a:lnTo>
                  <a:lnTo>
                    <a:pt x="7322" y="3083"/>
                  </a:lnTo>
                  <a:lnTo>
                    <a:pt x="7022" y="3297"/>
                  </a:lnTo>
                  <a:lnTo>
                    <a:pt x="6722" y="3469"/>
                  </a:lnTo>
                  <a:lnTo>
                    <a:pt x="6337" y="3640"/>
                  </a:lnTo>
                  <a:lnTo>
                    <a:pt x="5566" y="3982"/>
                  </a:lnTo>
                  <a:lnTo>
                    <a:pt x="4838" y="4368"/>
                  </a:lnTo>
                  <a:lnTo>
                    <a:pt x="4496" y="4582"/>
                  </a:lnTo>
                  <a:lnTo>
                    <a:pt x="4196" y="4839"/>
                  </a:lnTo>
                  <a:lnTo>
                    <a:pt x="3939" y="5096"/>
                  </a:lnTo>
                  <a:lnTo>
                    <a:pt x="3725" y="5438"/>
                  </a:lnTo>
                  <a:lnTo>
                    <a:pt x="3725" y="5438"/>
                  </a:lnTo>
                  <a:lnTo>
                    <a:pt x="3597" y="5823"/>
                  </a:lnTo>
                  <a:lnTo>
                    <a:pt x="3511" y="6209"/>
                  </a:lnTo>
                  <a:lnTo>
                    <a:pt x="3511" y="6594"/>
                  </a:lnTo>
                  <a:lnTo>
                    <a:pt x="3511" y="7022"/>
                  </a:lnTo>
                  <a:lnTo>
                    <a:pt x="3554" y="7836"/>
                  </a:lnTo>
                  <a:lnTo>
                    <a:pt x="3682" y="8692"/>
                  </a:lnTo>
                  <a:lnTo>
                    <a:pt x="3768" y="9506"/>
                  </a:lnTo>
                  <a:lnTo>
                    <a:pt x="3768" y="9891"/>
                  </a:lnTo>
                  <a:lnTo>
                    <a:pt x="3725" y="10233"/>
                  </a:lnTo>
                  <a:lnTo>
                    <a:pt x="3640" y="10576"/>
                  </a:lnTo>
                  <a:lnTo>
                    <a:pt x="3468" y="10876"/>
                  </a:lnTo>
                  <a:lnTo>
                    <a:pt x="3254" y="11132"/>
                  </a:lnTo>
                  <a:lnTo>
                    <a:pt x="2997" y="11347"/>
                  </a:lnTo>
                  <a:lnTo>
                    <a:pt x="2997" y="11347"/>
                  </a:lnTo>
                  <a:lnTo>
                    <a:pt x="2783" y="11432"/>
                  </a:lnTo>
                  <a:lnTo>
                    <a:pt x="2569" y="11475"/>
                  </a:lnTo>
                  <a:lnTo>
                    <a:pt x="2569" y="11475"/>
                  </a:lnTo>
                  <a:lnTo>
                    <a:pt x="2270" y="11432"/>
                  </a:lnTo>
                  <a:lnTo>
                    <a:pt x="1927" y="11389"/>
                  </a:lnTo>
                  <a:lnTo>
                    <a:pt x="1242" y="11175"/>
                  </a:lnTo>
                  <a:lnTo>
                    <a:pt x="557" y="10876"/>
                  </a:lnTo>
                  <a:lnTo>
                    <a:pt x="0" y="10619"/>
                  </a:lnTo>
                  <a:lnTo>
                    <a:pt x="0" y="10619"/>
                  </a:lnTo>
                  <a:lnTo>
                    <a:pt x="86" y="10704"/>
                  </a:lnTo>
                  <a:lnTo>
                    <a:pt x="86" y="10704"/>
                  </a:lnTo>
                  <a:lnTo>
                    <a:pt x="214" y="10790"/>
                  </a:lnTo>
                  <a:lnTo>
                    <a:pt x="214" y="10790"/>
                  </a:lnTo>
                  <a:lnTo>
                    <a:pt x="300" y="10876"/>
                  </a:lnTo>
                  <a:lnTo>
                    <a:pt x="300" y="10876"/>
                  </a:lnTo>
                  <a:lnTo>
                    <a:pt x="428" y="10961"/>
                  </a:lnTo>
                  <a:lnTo>
                    <a:pt x="428" y="10961"/>
                  </a:lnTo>
                  <a:lnTo>
                    <a:pt x="1156" y="11475"/>
                  </a:lnTo>
                  <a:lnTo>
                    <a:pt x="1542" y="11732"/>
                  </a:lnTo>
                  <a:lnTo>
                    <a:pt x="1884" y="11903"/>
                  </a:lnTo>
                  <a:lnTo>
                    <a:pt x="1884" y="11903"/>
                  </a:lnTo>
                  <a:lnTo>
                    <a:pt x="1970" y="11946"/>
                  </a:lnTo>
                  <a:lnTo>
                    <a:pt x="1970" y="11946"/>
                  </a:lnTo>
                  <a:lnTo>
                    <a:pt x="2141" y="12032"/>
                  </a:lnTo>
                  <a:lnTo>
                    <a:pt x="2141" y="12032"/>
                  </a:lnTo>
                  <a:lnTo>
                    <a:pt x="2270" y="12074"/>
                  </a:lnTo>
                  <a:lnTo>
                    <a:pt x="2270" y="12074"/>
                  </a:lnTo>
                  <a:lnTo>
                    <a:pt x="2484" y="12160"/>
                  </a:lnTo>
                  <a:lnTo>
                    <a:pt x="2484" y="12160"/>
                  </a:lnTo>
                  <a:lnTo>
                    <a:pt x="2612" y="12203"/>
                  </a:lnTo>
                  <a:lnTo>
                    <a:pt x="2612" y="12203"/>
                  </a:lnTo>
                  <a:lnTo>
                    <a:pt x="2612" y="12203"/>
                  </a:lnTo>
                  <a:lnTo>
                    <a:pt x="2612" y="12203"/>
                  </a:lnTo>
                  <a:lnTo>
                    <a:pt x="2612" y="12203"/>
                  </a:lnTo>
                  <a:lnTo>
                    <a:pt x="2912" y="12288"/>
                  </a:lnTo>
                  <a:lnTo>
                    <a:pt x="3211" y="12288"/>
                  </a:lnTo>
                  <a:lnTo>
                    <a:pt x="3211" y="12288"/>
                  </a:lnTo>
                  <a:lnTo>
                    <a:pt x="3254" y="12288"/>
                  </a:lnTo>
                  <a:lnTo>
                    <a:pt x="3254" y="12288"/>
                  </a:lnTo>
                  <a:lnTo>
                    <a:pt x="3254" y="12288"/>
                  </a:lnTo>
                  <a:lnTo>
                    <a:pt x="3254" y="12288"/>
                  </a:lnTo>
                  <a:lnTo>
                    <a:pt x="3597" y="12246"/>
                  </a:lnTo>
                  <a:lnTo>
                    <a:pt x="3768" y="12203"/>
                  </a:lnTo>
                  <a:lnTo>
                    <a:pt x="3939" y="12117"/>
                  </a:lnTo>
                  <a:lnTo>
                    <a:pt x="3939" y="12117"/>
                  </a:lnTo>
                  <a:lnTo>
                    <a:pt x="3939" y="12117"/>
                  </a:lnTo>
                  <a:lnTo>
                    <a:pt x="3939" y="12117"/>
                  </a:lnTo>
                  <a:lnTo>
                    <a:pt x="3939" y="12117"/>
                  </a:lnTo>
                  <a:lnTo>
                    <a:pt x="3939" y="12117"/>
                  </a:lnTo>
                  <a:lnTo>
                    <a:pt x="3939" y="12074"/>
                  </a:lnTo>
                  <a:lnTo>
                    <a:pt x="3939" y="12074"/>
                  </a:lnTo>
                  <a:lnTo>
                    <a:pt x="3982" y="12074"/>
                  </a:lnTo>
                  <a:lnTo>
                    <a:pt x="3982" y="12074"/>
                  </a:lnTo>
                  <a:lnTo>
                    <a:pt x="4196" y="11903"/>
                  </a:lnTo>
                  <a:lnTo>
                    <a:pt x="4367" y="11646"/>
                  </a:lnTo>
                  <a:lnTo>
                    <a:pt x="4539" y="11389"/>
                  </a:lnTo>
                  <a:lnTo>
                    <a:pt x="4667" y="11047"/>
                  </a:lnTo>
                  <a:lnTo>
                    <a:pt x="4753" y="10747"/>
                  </a:lnTo>
                  <a:lnTo>
                    <a:pt x="4796" y="10362"/>
                  </a:lnTo>
                  <a:lnTo>
                    <a:pt x="4838" y="9591"/>
                  </a:lnTo>
                  <a:lnTo>
                    <a:pt x="4838" y="9591"/>
                  </a:lnTo>
                  <a:lnTo>
                    <a:pt x="4838" y="8949"/>
                  </a:lnTo>
                  <a:lnTo>
                    <a:pt x="4753" y="8307"/>
                  </a:lnTo>
                  <a:lnTo>
                    <a:pt x="4582" y="7151"/>
                  </a:lnTo>
                  <a:lnTo>
                    <a:pt x="4367" y="6294"/>
                  </a:lnTo>
                  <a:lnTo>
                    <a:pt x="4282" y="5995"/>
                  </a:lnTo>
                  <a:lnTo>
                    <a:pt x="4282" y="5995"/>
                  </a:lnTo>
                  <a:lnTo>
                    <a:pt x="4282" y="5995"/>
                  </a:lnTo>
                  <a:lnTo>
                    <a:pt x="4282" y="5995"/>
                  </a:lnTo>
                  <a:lnTo>
                    <a:pt x="4282" y="5995"/>
                  </a:lnTo>
                  <a:lnTo>
                    <a:pt x="5010" y="5609"/>
                  </a:lnTo>
                  <a:lnTo>
                    <a:pt x="5780" y="5224"/>
                  </a:lnTo>
                  <a:lnTo>
                    <a:pt x="6637" y="4710"/>
                  </a:lnTo>
                  <a:lnTo>
                    <a:pt x="7493" y="4154"/>
                  </a:lnTo>
                  <a:lnTo>
                    <a:pt x="7921" y="3811"/>
                  </a:lnTo>
                  <a:lnTo>
                    <a:pt x="8264" y="3469"/>
                  </a:lnTo>
                  <a:lnTo>
                    <a:pt x="8563" y="3126"/>
                  </a:lnTo>
                  <a:lnTo>
                    <a:pt x="8820" y="2784"/>
                  </a:lnTo>
                  <a:lnTo>
                    <a:pt x="8949" y="2441"/>
                  </a:lnTo>
                  <a:lnTo>
                    <a:pt x="8992" y="2270"/>
                  </a:lnTo>
                  <a:lnTo>
                    <a:pt x="8992" y="2098"/>
                  </a:lnTo>
                  <a:lnTo>
                    <a:pt x="8992" y="2098"/>
                  </a:lnTo>
                  <a:lnTo>
                    <a:pt x="8992" y="1842"/>
                  </a:lnTo>
                  <a:lnTo>
                    <a:pt x="8992" y="1842"/>
                  </a:lnTo>
                  <a:lnTo>
                    <a:pt x="8906" y="1670"/>
                  </a:lnTo>
                  <a:lnTo>
                    <a:pt x="8820" y="1456"/>
                  </a:lnTo>
                  <a:lnTo>
                    <a:pt x="8692" y="1285"/>
                  </a:lnTo>
                  <a:lnTo>
                    <a:pt x="8521" y="1114"/>
                  </a:lnTo>
                  <a:lnTo>
                    <a:pt x="8521" y="1114"/>
                  </a:lnTo>
                  <a:lnTo>
                    <a:pt x="8392" y="1028"/>
                  </a:lnTo>
                  <a:lnTo>
                    <a:pt x="8392" y="1028"/>
                  </a:lnTo>
                  <a:lnTo>
                    <a:pt x="8392" y="1028"/>
                  </a:lnTo>
                  <a:lnTo>
                    <a:pt x="8221" y="900"/>
                  </a:lnTo>
                  <a:lnTo>
                    <a:pt x="8221" y="900"/>
                  </a:lnTo>
                  <a:lnTo>
                    <a:pt x="8221" y="900"/>
                  </a:lnTo>
                  <a:lnTo>
                    <a:pt x="8221" y="900"/>
                  </a:lnTo>
                  <a:lnTo>
                    <a:pt x="7793" y="686"/>
                  </a:lnTo>
                  <a:lnTo>
                    <a:pt x="7793" y="686"/>
                  </a:lnTo>
                  <a:lnTo>
                    <a:pt x="7793" y="686"/>
                  </a:lnTo>
                  <a:lnTo>
                    <a:pt x="7621" y="557"/>
                  </a:lnTo>
                  <a:lnTo>
                    <a:pt x="7621" y="557"/>
                  </a:lnTo>
                  <a:lnTo>
                    <a:pt x="7065" y="343"/>
                  </a:lnTo>
                  <a:lnTo>
                    <a:pt x="6423" y="172"/>
                  </a:lnTo>
                  <a:lnTo>
                    <a:pt x="6423" y="172"/>
                  </a:lnTo>
                  <a:lnTo>
                    <a:pt x="6423" y="172"/>
                  </a:lnTo>
                  <a:lnTo>
                    <a:pt x="6380" y="129"/>
                  </a:lnTo>
                  <a:lnTo>
                    <a:pt x="6380" y="129"/>
                  </a:lnTo>
                  <a:lnTo>
                    <a:pt x="6337" y="129"/>
                  </a:lnTo>
                  <a:lnTo>
                    <a:pt x="6337" y="129"/>
                  </a:lnTo>
                  <a:lnTo>
                    <a:pt x="5866" y="1"/>
                  </a:lnTo>
                  <a:lnTo>
                    <a:pt x="5866" y="1"/>
                  </a:lnTo>
                  <a:lnTo>
                    <a:pt x="5738"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9" name="Google Shape;113;p2">
              <a:extLst>
                <a:ext uri="{FF2B5EF4-FFF2-40B4-BE49-F238E27FC236}">
                  <a16:creationId xmlns:a16="http://schemas.microsoft.com/office/drawing/2014/main" id="{9C83FB02-0D59-F0D2-4ED6-738CDAC41DDA}"/>
                </a:ext>
              </a:extLst>
            </p:cNvPr>
            <p:cNvSpPr/>
            <p:nvPr/>
          </p:nvSpPr>
          <p:spPr>
            <a:xfrm>
              <a:off x="8059650" y="542300"/>
              <a:ext cx="94225" cy="131675"/>
            </a:xfrm>
            <a:custGeom>
              <a:avLst/>
              <a:gdLst/>
              <a:ahLst/>
              <a:cxnLst/>
              <a:rect l="l" t="t" r="r" b="b"/>
              <a:pathLst>
                <a:path w="3769" h="5267" fill="none" extrusionOk="0">
                  <a:moveTo>
                    <a:pt x="86" y="0"/>
                  </a:moveTo>
                  <a:lnTo>
                    <a:pt x="86" y="0"/>
                  </a:lnTo>
                  <a:lnTo>
                    <a:pt x="86" y="0"/>
                  </a:lnTo>
                  <a:lnTo>
                    <a:pt x="86" y="86"/>
                  </a:lnTo>
                  <a:lnTo>
                    <a:pt x="86" y="86"/>
                  </a:lnTo>
                  <a:lnTo>
                    <a:pt x="43" y="257"/>
                  </a:lnTo>
                  <a:lnTo>
                    <a:pt x="0" y="471"/>
                  </a:lnTo>
                  <a:lnTo>
                    <a:pt x="0" y="471"/>
                  </a:lnTo>
                  <a:lnTo>
                    <a:pt x="43" y="814"/>
                  </a:lnTo>
                  <a:lnTo>
                    <a:pt x="172" y="1199"/>
                  </a:lnTo>
                  <a:lnTo>
                    <a:pt x="343" y="1584"/>
                  </a:lnTo>
                  <a:lnTo>
                    <a:pt x="557" y="1970"/>
                  </a:lnTo>
                  <a:lnTo>
                    <a:pt x="857" y="2398"/>
                  </a:lnTo>
                  <a:lnTo>
                    <a:pt x="1156" y="2783"/>
                  </a:lnTo>
                  <a:lnTo>
                    <a:pt x="1799" y="3554"/>
                  </a:lnTo>
                  <a:lnTo>
                    <a:pt x="2441" y="4196"/>
                  </a:lnTo>
                  <a:lnTo>
                    <a:pt x="3040" y="4753"/>
                  </a:lnTo>
                  <a:lnTo>
                    <a:pt x="3597" y="5224"/>
                  </a:lnTo>
                  <a:lnTo>
                    <a:pt x="3597" y="5224"/>
                  </a:lnTo>
                  <a:lnTo>
                    <a:pt x="3597" y="5224"/>
                  </a:lnTo>
                  <a:lnTo>
                    <a:pt x="3597" y="5267"/>
                  </a:lnTo>
                  <a:lnTo>
                    <a:pt x="3597" y="5267"/>
                  </a:lnTo>
                  <a:lnTo>
                    <a:pt x="3683" y="5138"/>
                  </a:lnTo>
                  <a:lnTo>
                    <a:pt x="3768" y="4967"/>
                  </a:lnTo>
                  <a:lnTo>
                    <a:pt x="3768" y="4796"/>
                  </a:lnTo>
                  <a:lnTo>
                    <a:pt x="3683" y="4624"/>
                  </a:lnTo>
                  <a:lnTo>
                    <a:pt x="3683" y="4624"/>
                  </a:lnTo>
                  <a:lnTo>
                    <a:pt x="3426" y="4367"/>
                  </a:lnTo>
                  <a:lnTo>
                    <a:pt x="3083" y="4025"/>
                  </a:lnTo>
                  <a:lnTo>
                    <a:pt x="2612" y="3597"/>
                  </a:lnTo>
                  <a:lnTo>
                    <a:pt x="2098" y="3083"/>
                  </a:lnTo>
                  <a:lnTo>
                    <a:pt x="1585" y="2484"/>
                  </a:lnTo>
                  <a:lnTo>
                    <a:pt x="1071" y="1799"/>
                  </a:lnTo>
                  <a:lnTo>
                    <a:pt x="814" y="1413"/>
                  </a:lnTo>
                  <a:lnTo>
                    <a:pt x="600" y="1028"/>
                  </a:lnTo>
                  <a:lnTo>
                    <a:pt x="386" y="557"/>
                  </a:lnTo>
                  <a:lnTo>
                    <a:pt x="214" y="129"/>
                  </a:lnTo>
                  <a:lnTo>
                    <a:pt x="214" y="129"/>
                  </a:lnTo>
                  <a:lnTo>
                    <a:pt x="172" y="43"/>
                  </a:lnTo>
                  <a:lnTo>
                    <a:pt x="8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0" name="Google Shape;114;p2">
              <a:extLst>
                <a:ext uri="{FF2B5EF4-FFF2-40B4-BE49-F238E27FC236}">
                  <a16:creationId xmlns:a16="http://schemas.microsoft.com/office/drawing/2014/main" id="{A0C2D775-4A23-A976-F646-EADBC0CEF677}"/>
                </a:ext>
              </a:extLst>
            </p:cNvPr>
            <p:cNvSpPr/>
            <p:nvPr/>
          </p:nvSpPr>
          <p:spPr>
            <a:xfrm>
              <a:off x="8298350" y="408500"/>
              <a:ext cx="91000" cy="139175"/>
            </a:xfrm>
            <a:custGeom>
              <a:avLst/>
              <a:gdLst/>
              <a:ahLst/>
              <a:cxnLst/>
              <a:rect l="l" t="t" r="r" b="b"/>
              <a:pathLst>
                <a:path w="3640" h="5567" fill="none" extrusionOk="0">
                  <a:moveTo>
                    <a:pt x="728" y="0"/>
                  </a:moveTo>
                  <a:lnTo>
                    <a:pt x="728" y="0"/>
                  </a:lnTo>
                  <a:lnTo>
                    <a:pt x="728" y="0"/>
                  </a:lnTo>
                  <a:lnTo>
                    <a:pt x="728" y="0"/>
                  </a:lnTo>
                  <a:lnTo>
                    <a:pt x="728" y="0"/>
                  </a:lnTo>
                  <a:lnTo>
                    <a:pt x="728"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42" y="0"/>
                  </a:lnTo>
                  <a:lnTo>
                    <a:pt x="642" y="0"/>
                  </a:lnTo>
                  <a:lnTo>
                    <a:pt x="642" y="0"/>
                  </a:lnTo>
                  <a:lnTo>
                    <a:pt x="642" y="0"/>
                  </a:lnTo>
                  <a:lnTo>
                    <a:pt x="642" y="0"/>
                  </a:lnTo>
                  <a:lnTo>
                    <a:pt x="642" y="0"/>
                  </a:lnTo>
                  <a:lnTo>
                    <a:pt x="642" y="0"/>
                  </a:lnTo>
                  <a:lnTo>
                    <a:pt x="642" y="0"/>
                  </a:lnTo>
                  <a:lnTo>
                    <a:pt x="642" y="0"/>
                  </a:lnTo>
                  <a:lnTo>
                    <a:pt x="642" y="0"/>
                  </a:lnTo>
                  <a:lnTo>
                    <a:pt x="600" y="0"/>
                  </a:lnTo>
                  <a:lnTo>
                    <a:pt x="600" y="0"/>
                  </a:lnTo>
                  <a:lnTo>
                    <a:pt x="600" y="0"/>
                  </a:lnTo>
                  <a:lnTo>
                    <a:pt x="514" y="0"/>
                  </a:lnTo>
                  <a:lnTo>
                    <a:pt x="514" y="0"/>
                  </a:lnTo>
                  <a:lnTo>
                    <a:pt x="471" y="43"/>
                  </a:lnTo>
                  <a:lnTo>
                    <a:pt x="428" y="43"/>
                  </a:lnTo>
                  <a:lnTo>
                    <a:pt x="428" y="43"/>
                  </a:lnTo>
                  <a:lnTo>
                    <a:pt x="343" y="43"/>
                  </a:lnTo>
                  <a:lnTo>
                    <a:pt x="343" y="43"/>
                  </a:lnTo>
                  <a:lnTo>
                    <a:pt x="343" y="43"/>
                  </a:lnTo>
                  <a:lnTo>
                    <a:pt x="343" y="43"/>
                  </a:lnTo>
                  <a:lnTo>
                    <a:pt x="0" y="172"/>
                  </a:lnTo>
                  <a:lnTo>
                    <a:pt x="0" y="172"/>
                  </a:lnTo>
                  <a:lnTo>
                    <a:pt x="43" y="172"/>
                  </a:lnTo>
                  <a:lnTo>
                    <a:pt x="43" y="172"/>
                  </a:lnTo>
                  <a:lnTo>
                    <a:pt x="300" y="214"/>
                  </a:lnTo>
                  <a:lnTo>
                    <a:pt x="514" y="257"/>
                  </a:lnTo>
                  <a:lnTo>
                    <a:pt x="728" y="300"/>
                  </a:lnTo>
                  <a:lnTo>
                    <a:pt x="942" y="386"/>
                  </a:lnTo>
                  <a:lnTo>
                    <a:pt x="1285" y="685"/>
                  </a:lnTo>
                  <a:lnTo>
                    <a:pt x="1584" y="985"/>
                  </a:lnTo>
                  <a:lnTo>
                    <a:pt x="1884" y="1413"/>
                  </a:lnTo>
                  <a:lnTo>
                    <a:pt x="2098" y="1841"/>
                  </a:lnTo>
                  <a:lnTo>
                    <a:pt x="2312" y="2312"/>
                  </a:lnTo>
                  <a:lnTo>
                    <a:pt x="2484" y="2826"/>
                  </a:lnTo>
                  <a:lnTo>
                    <a:pt x="2783" y="3811"/>
                  </a:lnTo>
                  <a:lnTo>
                    <a:pt x="3040" y="4667"/>
                  </a:lnTo>
                  <a:lnTo>
                    <a:pt x="3169" y="5010"/>
                  </a:lnTo>
                  <a:lnTo>
                    <a:pt x="3340" y="5309"/>
                  </a:lnTo>
                  <a:lnTo>
                    <a:pt x="3468" y="5481"/>
                  </a:lnTo>
                  <a:lnTo>
                    <a:pt x="3554" y="5566"/>
                  </a:lnTo>
                  <a:lnTo>
                    <a:pt x="3640" y="5566"/>
                  </a:lnTo>
                  <a:lnTo>
                    <a:pt x="3640" y="5566"/>
                  </a:lnTo>
                  <a:lnTo>
                    <a:pt x="3640" y="5524"/>
                  </a:lnTo>
                  <a:lnTo>
                    <a:pt x="3640" y="5524"/>
                  </a:lnTo>
                  <a:lnTo>
                    <a:pt x="3640" y="5524"/>
                  </a:lnTo>
                  <a:lnTo>
                    <a:pt x="3640" y="5395"/>
                  </a:lnTo>
                  <a:lnTo>
                    <a:pt x="3640" y="5395"/>
                  </a:lnTo>
                  <a:lnTo>
                    <a:pt x="3640" y="5395"/>
                  </a:lnTo>
                  <a:lnTo>
                    <a:pt x="3597" y="4881"/>
                  </a:lnTo>
                  <a:lnTo>
                    <a:pt x="3468" y="4196"/>
                  </a:lnTo>
                  <a:lnTo>
                    <a:pt x="3297" y="3383"/>
                  </a:lnTo>
                  <a:lnTo>
                    <a:pt x="3040" y="2526"/>
                  </a:lnTo>
                  <a:lnTo>
                    <a:pt x="3040" y="2526"/>
                  </a:lnTo>
                  <a:lnTo>
                    <a:pt x="3040" y="2441"/>
                  </a:lnTo>
                  <a:lnTo>
                    <a:pt x="3040" y="2441"/>
                  </a:lnTo>
                  <a:lnTo>
                    <a:pt x="2912" y="2098"/>
                  </a:lnTo>
                  <a:lnTo>
                    <a:pt x="2912" y="2098"/>
                  </a:lnTo>
                  <a:lnTo>
                    <a:pt x="2912" y="2098"/>
                  </a:lnTo>
                  <a:lnTo>
                    <a:pt x="2612" y="1499"/>
                  </a:lnTo>
                  <a:lnTo>
                    <a:pt x="2312" y="942"/>
                  </a:lnTo>
                  <a:lnTo>
                    <a:pt x="2141" y="728"/>
                  </a:lnTo>
                  <a:lnTo>
                    <a:pt x="1927" y="514"/>
                  </a:lnTo>
                  <a:lnTo>
                    <a:pt x="1713" y="343"/>
                  </a:lnTo>
                  <a:lnTo>
                    <a:pt x="1499" y="214"/>
                  </a:lnTo>
                  <a:lnTo>
                    <a:pt x="1499" y="214"/>
                  </a:lnTo>
                  <a:lnTo>
                    <a:pt x="1499" y="214"/>
                  </a:lnTo>
                  <a:lnTo>
                    <a:pt x="1413" y="172"/>
                  </a:lnTo>
                  <a:lnTo>
                    <a:pt x="1413" y="172"/>
                  </a:lnTo>
                  <a:lnTo>
                    <a:pt x="1370" y="129"/>
                  </a:lnTo>
                  <a:lnTo>
                    <a:pt x="1370" y="129"/>
                  </a:lnTo>
                  <a:lnTo>
                    <a:pt x="1370" y="129"/>
                  </a:lnTo>
                  <a:lnTo>
                    <a:pt x="1156" y="43"/>
                  </a:lnTo>
                  <a:lnTo>
                    <a:pt x="1156" y="43"/>
                  </a:lnTo>
                  <a:lnTo>
                    <a:pt x="942" y="0"/>
                  </a:lnTo>
                  <a:lnTo>
                    <a:pt x="942" y="0"/>
                  </a:lnTo>
                  <a:lnTo>
                    <a:pt x="942" y="0"/>
                  </a:lnTo>
                  <a:lnTo>
                    <a:pt x="899" y="0"/>
                  </a:lnTo>
                  <a:lnTo>
                    <a:pt x="899" y="0"/>
                  </a:lnTo>
                  <a:lnTo>
                    <a:pt x="857" y="0"/>
                  </a:lnTo>
                  <a:lnTo>
                    <a:pt x="857" y="0"/>
                  </a:lnTo>
                  <a:lnTo>
                    <a:pt x="857" y="0"/>
                  </a:lnTo>
                  <a:lnTo>
                    <a:pt x="857" y="0"/>
                  </a:lnTo>
                  <a:lnTo>
                    <a:pt x="728" y="0"/>
                  </a:lnTo>
                  <a:lnTo>
                    <a:pt x="728" y="0"/>
                  </a:lnTo>
                  <a:lnTo>
                    <a:pt x="728"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1" name="Google Shape;115;p2">
              <a:extLst>
                <a:ext uri="{FF2B5EF4-FFF2-40B4-BE49-F238E27FC236}">
                  <a16:creationId xmlns:a16="http://schemas.microsoft.com/office/drawing/2014/main" id="{69FFC87B-C6A7-7943-507D-5A9D0E329066}"/>
                </a:ext>
              </a:extLst>
            </p:cNvPr>
            <p:cNvSpPr/>
            <p:nvPr/>
          </p:nvSpPr>
          <p:spPr>
            <a:xfrm>
              <a:off x="8079975" y="427775"/>
              <a:ext cx="223750" cy="317925"/>
            </a:xfrm>
            <a:custGeom>
              <a:avLst/>
              <a:gdLst/>
              <a:ahLst/>
              <a:cxnLst/>
              <a:rect l="l" t="t" r="r" b="b"/>
              <a:pathLst>
                <a:path w="8950" h="12717" extrusionOk="0">
                  <a:moveTo>
                    <a:pt x="8564" y="0"/>
                  </a:moveTo>
                  <a:lnTo>
                    <a:pt x="8393" y="86"/>
                  </a:lnTo>
                  <a:lnTo>
                    <a:pt x="8136" y="214"/>
                  </a:lnTo>
                  <a:lnTo>
                    <a:pt x="7965" y="385"/>
                  </a:lnTo>
                  <a:lnTo>
                    <a:pt x="7750" y="557"/>
                  </a:lnTo>
                  <a:lnTo>
                    <a:pt x="7579" y="814"/>
                  </a:lnTo>
                  <a:lnTo>
                    <a:pt x="7280" y="1285"/>
                  </a:lnTo>
                  <a:lnTo>
                    <a:pt x="7023" y="1755"/>
                  </a:lnTo>
                  <a:lnTo>
                    <a:pt x="6809" y="2184"/>
                  </a:lnTo>
                  <a:lnTo>
                    <a:pt x="6680" y="2655"/>
                  </a:lnTo>
                  <a:lnTo>
                    <a:pt x="6680" y="2869"/>
                  </a:lnTo>
                  <a:lnTo>
                    <a:pt x="6680" y="3083"/>
                  </a:lnTo>
                  <a:lnTo>
                    <a:pt x="6723" y="3340"/>
                  </a:lnTo>
                  <a:lnTo>
                    <a:pt x="6809" y="3554"/>
                  </a:lnTo>
                  <a:lnTo>
                    <a:pt x="6894" y="3639"/>
                  </a:lnTo>
                  <a:lnTo>
                    <a:pt x="6980" y="3682"/>
                  </a:lnTo>
                  <a:lnTo>
                    <a:pt x="7108" y="3639"/>
                  </a:lnTo>
                  <a:lnTo>
                    <a:pt x="7194" y="3597"/>
                  </a:lnTo>
                  <a:lnTo>
                    <a:pt x="7194" y="3511"/>
                  </a:lnTo>
                  <a:lnTo>
                    <a:pt x="7322" y="3126"/>
                  </a:lnTo>
                  <a:lnTo>
                    <a:pt x="7451" y="2740"/>
                  </a:lnTo>
                  <a:lnTo>
                    <a:pt x="7622" y="2355"/>
                  </a:lnTo>
                  <a:lnTo>
                    <a:pt x="7793" y="2012"/>
                  </a:lnTo>
                  <a:lnTo>
                    <a:pt x="8093" y="1670"/>
                  </a:lnTo>
                  <a:lnTo>
                    <a:pt x="8393" y="1327"/>
                  </a:lnTo>
                  <a:lnTo>
                    <a:pt x="8650" y="985"/>
                  </a:lnTo>
                  <a:lnTo>
                    <a:pt x="8906" y="599"/>
                  </a:lnTo>
                  <a:lnTo>
                    <a:pt x="8949" y="514"/>
                  </a:lnTo>
                  <a:lnTo>
                    <a:pt x="8949" y="385"/>
                  </a:lnTo>
                  <a:lnTo>
                    <a:pt x="8906" y="214"/>
                  </a:lnTo>
                  <a:lnTo>
                    <a:pt x="8735" y="86"/>
                  </a:lnTo>
                  <a:lnTo>
                    <a:pt x="8650" y="43"/>
                  </a:lnTo>
                  <a:lnTo>
                    <a:pt x="8564" y="0"/>
                  </a:lnTo>
                  <a:close/>
                  <a:moveTo>
                    <a:pt x="1243" y="3853"/>
                  </a:moveTo>
                  <a:lnTo>
                    <a:pt x="857" y="3896"/>
                  </a:lnTo>
                  <a:lnTo>
                    <a:pt x="515" y="4025"/>
                  </a:lnTo>
                  <a:lnTo>
                    <a:pt x="172" y="4196"/>
                  </a:lnTo>
                  <a:lnTo>
                    <a:pt x="87" y="4282"/>
                  </a:lnTo>
                  <a:lnTo>
                    <a:pt x="44" y="4367"/>
                  </a:lnTo>
                  <a:lnTo>
                    <a:pt x="1" y="4538"/>
                  </a:lnTo>
                  <a:lnTo>
                    <a:pt x="44" y="4624"/>
                  </a:lnTo>
                  <a:lnTo>
                    <a:pt x="87" y="4710"/>
                  </a:lnTo>
                  <a:lnTo>
                    <a:pt x="129" y="4795"/>
                  </a:lnTo>
                  <a:lnTo>
                    <a:pt x="258" y="4838"/>
                  </a:lnTo>
                  <a:lnTo>
                    <a:pt x="686" y="4924"/>
                  </a:lnTo>
                  <a:lnTo>
                    <a:pt x="2227" y="4924"/>
                  </a:lnTo>
                  <a:lnTo>
                    <a:pt x="2741" y="5009"/>
                  </a:lnTo>
                  <a:lnTo>
                    <a:pt x="3298" y="5138"/>
                  </a:lnTo>
                  <a:lnTo>
                    <a:pt x="3811" y="5224"/>
                  </a:lnTo>
                  <a:lnTo>
                    <a:pt x="4325" y="5352"/>
                  </a:lnTo>
                  <a:lnTo>
                    <a:pt x="4368" y="5352"/>
                  </a:lnTo>
                  <a:lnTo>
                    <a:pt x="4497" y="5309"/>
                  </a:lnTo>
                  <a:lnTo>
                    <a:pt x="4625" y="5266"/>
                  </a:lnTo>
                  <a:lnTo>
                    <a:pt x="4711" y="5181"/>
                  </a:lnTo>
                  <a:lnTo>
                    <a:pt x="4796" y="5095"/>
                  </a:lnTo>
                  <a:lnTo>
                    <a:pt x="4839" y="5009"/>
                  </a:lnTo>
                  <a:lnTo>
                    <a:pt x="4882" y="4924"/>
                  </a:lnTo>
                  <a:lnTo>
                    <a:pt x="4925" y="4795"/>
                  </a:lnTo>
                  <a:lnTo>
                    <a:pt x="4925" y="4710"/>
                  </a:lnTo>
                  <a:lnTo>
                    <a:pt x="4882" y="4624"/>
                  </a:lnTo>
                  <a:lnTo>
                    <a:pt x="4711" y="4410"/>
                  </a:lnTo>
                  <a:lnTo>
                    <a:pt x="4539" y="4324"/>
                  </a:lnTo>
                  <a:lnTo>
                    <a:pt x="4325" y="4239"/>
                  </a:lnTo>
                  <a:lnTo>
                    <a:pt x="4111" y="4196"/>
                  </a:lnTo>
                  <a:lnTo>
                    <a:pt x="3469" y="4068"/>
                  </a:lnTo>
                  <a:lnTo>
                    <a:pt x="2827" y="3939"/>
                  </a:lnTo>
                  <a:lnTo>
                    <a:pt x="2270" y="3853"/>
                  </a:lnTo>
                  <a:close/>
                  <a:moveTo>
                    <a:pt x="3255" y="10490"/>
                  </a:moveTo>
                  <a:lnTo>
                    <a:pt x="3169" y="10533"/>
                  </a:lnTo>
                  <a:lnTo>
                    <a:pt x="2955" y="10618"/>
                  </a:lnTo>
                  <a:lnTo>
                    <a:pt x="2698" y="10790"/>
                  </a:lnTo>
                  <a:lnTo>
                    <a:pt x="2484" y="11046"/>
                  </a:lnTo>
                  <a:lnTo>
                    <a:pt x="2313" y="11303"/>
                  </a:lnTo>
                  <a:lnTo>
                    <a:pt x="2184" y="11646"/>
                  </a:lnTo>
                  <a:lnTo>
                    <a:pt x="2099" y="11946"/>
                  </a:lnTo>
                  <a:lnTo>
                    <a:pt x="2099" y="12245"/>
                  </a:lnTo>
                  <a:lnTo>
                    <a:pt x="2099" y="12502"/>
                  </a:lnTo>
                  <a:lnTo>
                    <a:pt x="2142" y="12588"/>
                  </a:lnTo>
                  <a:lnTo>
                    <a:pt x="2227" y="12673"/>
                  </a:lnTo>
                  <a:lnTo>
                    <a:pt x="2313" y="12716"/>
                  </a:lnTo>
                  <a:lnTo>
                    <a:pt x="2527" y="12716"/>
                  </a:lnTo>
                  <a:lnTo>
                    <a:pt x="2613" y="12631"/>
                  </a:lnTo>
                  <a:lnTo>
                    <a:pt x="2784" y="12459"/>
                  </a:lnTo>
                  <a:lnTo>
                    <a:pt x="2870" y="12202"/>
                  </a:lnTo>
                  <a:lnTo>
                    <a:pt x="3084" y="11731"/>
                  </a:lnTo>
                  <a:lnTo>
                    <a:pt x="3298" y="11303"/>
                  </a:lnTo>
                  <a:lnTo>
                    <a:pt x="3426" y="11089"/>
                  </a:lnTo>
                  <a:lnTo>
                    <a:pt x="3512" y="10832"/>
                  </a:lnTo>
                  <a:lnTo>
                    <a:pt x="3512" y="10704"/>
                  </a:lnTo>
                  <a:lnTo>
                    <a:pt x="3469" y="10618"/>
                  </a:lnTo>
                  <a:lnTo>
                    <a:pt x="3383" y="10533"/>
                  </a:lnTo>
                  <a:lnTo>
                    <a:pt x="3255" y="10490"/>
                  </a:lnTo>
                  <a:close/>
                </a:path>
              </a:pathLst>
            </a:custGeom>
            <a:solidFill>
              <a:srgbClr val="FFFB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2" name="Google Shape;116;p2">
              <a:extLst>
                <a:ext uri="{FF2B5EF4-FFF2-40B4-BE49-F238E27FC236}">
                  <a16:creationId xmlns:a16="http://schemas.microsoft.com/office/drawing/2014/main" id="{04C36966-1211-BD2B-A91F-3CDE35077030}"/>
                </a:ext>
              </a:extLst>
            </p:cNvPr>
            <p:cNvSpPr/>
            <p:nvPr/>
          </p:nvSpPr>
          <p:spPr>
            <a:xfrm>
              <a:off x="8132425" y="690000"/>
              <a:ext cx="35350" cy="55700"/>
            </a:xfrm>
            <a:custGeom>
              <a:avLst/>
              <a:gdLst/>
              <a:ahLst/>
              <a:cxnLst/>
              <a:rect l="l" t="t" r="r" b="b"/>
              <a:pathLst>
                <a:path w="1414" h="2228" fill="none" extrusionOk="0">
                  <a:moveTo>
                    <a:pt x="1157" y="1"/>
                  </a:moveTo>
                  <a:lnTo>
                    <a:pt x="1157" y="1"/>
                  </a:lnTo>
                  <a:lnTo>
                    <a:pt x="1071" y="44"/>
                  </a:lnTo>
                  <a:lnTo>
                    <a:pt x="1071" y="44"/>
                  </a:lnTo>
                  <a:lnTo>
                    <a:pt x="857" y="129"/>
                  </a:lnTo>
                  <a:lnTo>
                    <a:pt x="600" y="301"/>
                  </a:lnTo>
                  <a:lnTo>
                    <a:pt x="386" y="557"/>
                  </a:lnTo>
                  <a:lnTo>
                    <a:pt x="215" y="814"/>
                  </a:lnTo>
                  <a:lnTo>
                    <a:pt x="86" y="1157"/>
                  </a:lnTo>
                  <a:lnTo>
                    <a:pt x="1" y="1457"/>
                  </a:lnTo>
                  <a:lnTo>
                    <a:pt x="1" y="1756"/>
                  </a:lnTo>
                  <a:lnTo>
                    <a:pt x="1" y="2013"/>
                  </a:lnTo>
                  <a:lnTo>
                    <a:pt x="1" y="2013"/>
                  </a:lnTo>
                  <a:lnTo>
                    <a:pt x="44" y="2099"/>
                  </a:lnTo>
                  <a:lnTo>
                    <a:pt x="129" y="2184"/>
                  </a:lnTo>
                  <a:lnTo>
                    <a:pt x="215" y="2227"/>
                  </a:lnTo>
                  <a:lnTo>
                    <a:pt x="301" y="2227"/>
                  </a:lnTo>
                  <a:lnTo>
                    <a:pt x="301" y="2227"/>
                  </a:lnTo>
                  <a:lnTo>
                    <a:pt x="429" y="2227"/>
                  </a:lnTo>
                  <a:lnTo>
                    <a:pt x="515" y="2142"/>
                  </a:lnTo>
                  <a:lnTo>
                    <a:pt x="515" y="2142"/>
                  </a:lnTo>
                  <a:lnTo>
                    <a:pt x="686" y="1970"/>
                  </a:lnTo>
                  <a:lnTo>
                    <a:pt x="772" y="1713"/>
                  </a:lnTo>
                  <a:lnTo>
                    <a:pt x="986" y="1242"/>
                  </a:lnTo>
                  <a:lnTo>
                    <a:pt x="986" y="1242"/>
                  </a:lnTo>
                  <a:lnTo>
                    <a:pt x="1200" y="814"/>
                  </a:lnTo>
                  <a:lnTo>
                    <a:pt x="1328" y="600"/>
                  </a:lnTo>
                  <a:lnTo>
                    <a:pt x="1414" y="343"/>
                  </a:lnTo>
                  <a:lnTo>
                    <a:pt x="1414" y="343"/>
                  </a:lnTo>
                  <a:lnTo>
                    <a:pt x="1414" y="215"/>
                  </a:lnTo>
                  <a:lnTo>
                    <a:pt x="1371" y="129"/>
                  </a:lnTo>
                  <a:lnTo>
                    <a:pt x="1285" y="44"/>
                  </a:lnTo>
                  <a:lnTo>
                    <a:pt x="1157"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3" name="Google Shape;117;p2">
              <a:extLst>
                <a:ext uri="{FF2B5EF4-FFF2-40B4-BE49-F238E27FC236}">
                  <a16:creationId xmlns:a16="http://schemas.microsoft.com/office/drawing/2014/main" id="{CB67D16F-080E-2757-E01D-BDC6B0A99C33}"/>
                </a:ext>
              </a:extLst>
            </p:cNvPr>
            <p:cNvSpPr/>
            <p:nvPr/>
          </p:nvSpPr>
          <p:spPr>
            <a:xfrm>
              <a:off x="8079975" y="524100"/>
              <a:ext cx="123125" cy="37475"/>
            </a:xfrm>
            <a:custGeom>
              <a:avLst/>
              <a:gdLst/>
              <a:ahLst/>
              <a:cxnLst/>
              <a:rect l="l" t="t" r="r" b="b"/>
              <a:pathLst>
                <a:path w="4925" h="1499" fill="none" extrusionOk="0">
                  <a:moveTo>
                    <a:pt x="1671" y="0"/>
                  </a:moveTo>
                  <a:lnTo>
                    <a:pt x="1671" y="0"/>
                  </a:lnTo>
                  <a:lnTo>
                    <a:pt x="1243" y="0"/>
                  </a:lnTo>
                  <a:lnTo>
                    <a:pt x="857" y="43"/>
                  </a:lnTo>
                  <a:lnTo>
                    <a:pt x="515" y="172"/>
                  </a:lnTo>
                  <a:lnTo>
                    <a:pt x="172" y="343"/>
                  </a:lnTo>
                  <a:lnTo>
                    <a:pt x="172" y="343"/>
                  </a:lnTo>
                  <a:lnTo>
                    <a:pt x="87" y="429"/>
                  </a:lnTo>
                  <a:lnTo>
                    <a:pt x="44" y="514"/>
                  </a:lnTo>
                  <a:lnTo>
                    <a:pt x="1" y="685"/>
                  </a:lnTo>
                  <a:lnTo>
                    <a:pt x="44" y="771"/>
                  </a:lnTo>
                  <a:lnTo>
                    <a:pt x="87" y="857"/>
                  </a:lnTo>
                  <a:lnTo>
                    <a:pt x="129" y="942"/>
                  </a:lnTo>
                  <a:lnTo>
                    <a:pt x="258" y="985"/>
                  </a:lnTo>
                  <a:lnTo>
                    <a:pt x="258" y="985"/>
                  </a:lnTo>
                  <a:lnTo>
                    <a:pt x="686" y="1071"/>
                  </a:lnTo>
                  <a:lnTo>
                    <a:pt x="1157" y="1071"/>
                  </a:lnTo>
                  <a:lnTo>
                    <a:pt x="1157" y="1071"/>
                  </a:lnTo>
                  <a:lnTo>
                    <a:pt x="1499" y="1071"/>
                  </a:lnTo>
                  <a:lnTo>
                    <a:pt x="1499" y="1071"/>
                  </a:lnTo>
                  <a:lnTo>
                    <a:pt x="1842" y="1071"/>
                  </a:lnTo>
                  <a:lnTo>
                    <a:pt x="1842" y="1071"/>
                  </a:lnTo>
                  <a:lnTo>
                    <a:pt x="2227" y="1071"/>
                  </a:lnTo>
                  <a:lnTo>
                    <a:pt x="2227" y="1071"/>
                  </a:lnTo>
                  <a:lnTo>
                    <a:pt x="2741" y="1156"/>
                  </a:lnTo>
                  <a:lnTo>
                    <a:pt x="3298" y="1285"/>
                  </a:lnTo>
                  <a:lnTo>
                    <a:pt x="3811" y="1371"/>
                  </a:lnTo>
                  <a:lnTo>
                    <a:pt x="4325" y="1499"/>
                  </a:lnTo>
                  <a:lnTo>
                    <a:pt x="4325" y="1499"/>
                  </a:lnTo>
                  <a:lnTo>
                    <a:pt x="4368" y="1499"/>
                  </a:lnTo>
                  <a:lnTo>
                    <a:pt x="4368" y="1499"/>
                  </a:lnTo>
                  <a:lnTo>
                    <a:pt x="4497" y="1456"/>
                  </a:lnTo>
                  <a:lnTo>
                    <a:pt x="4625" y="1413"/>
                  </a:lnTo>
                  <a:lnTo>
                    <a:pt x="4711" y="1328"/>
                  </a:lnTo>
                  <a:lnTo>
                    <a:pt x="4796" y="1242"/>
                  </a:lnTo>
                  <a:lnTo>
                    <a:pt x="4796" y="1242"/>
                  </a:lnTo>
                  <a:lnTo>
                    <a:pt x="4839" y="1156"/>
                  </a:lnTo>
                  <a:lnTo>
                    <a:pt x="4839" y="1156"/>
                  </a:lnTo>
                  <a:lnTo>
                    <a:pt x="4882" y="1071"/>
                  </a:lnTo>
                  <a:lnTo>
                    <a:pt x="4925" y="942"/>
                  </a:lnTo>
                  <a:lnTo>
                    <a:pt x="4925" y="857"/>
                  </a:lnTo>
                  <a:lnTo>
                    <a:pt x="4882" y="771"/>
                  </a:lnTo>
                  <a:lnTo>
                    <a:pt x="4882" y="771"/>
                  </a:lnTo>
                  <a:lnTo>
                    <a:pt x="4711" y="557"/>
                  </a:lnTo>
                  <a:lnTo>
                    <a:pt x="4539" y="471"/>
                  </a:lnTo>
                  <a:lnTo>
                    <a:pt x="4325" y="386"/>
                  </a:lnTo>
                  <a:lnTo>
                    <a:pt x="4111" y="343"/>
                  </a:lnTo>
                  <a:lnTo>
                    <a:pt x="4111" y="343"/>
                  </a:lnTo>
                  <a:lnTo>
                    <a:pt x="3469" y="215"/>
                  </a:lnTo>
                  <a:lnTo>
                    <a:pt x="2827" y="86"/>
                  </a:lnTo>
                  <a:lnTo>
                    <a:pt x="2827" y="86"/>
                  </a:lnTo>
                  <a:lnTo>
                    <a:pt x="2270" y="0"/>
                  </a:lnTo>
                  <a:lnTo>
                    <a:pt x="167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4" name="Google Shape;118;p2">
              <a:extLst>
                <a:ext uri="{FF2B5EF4-FFF2-40B4-BE49-F238E27FC236}">
                  <a16:creationId xmlns:a16="http://schemas.microsoft.com/office/drawing/2014/main" id="{822506C7-0BD9-34AD-35F9-ADB9DE599303}"/>
                </a:ext>
              </a:extLst>
            </p:cNvPr>
            <p:cNvSpPr/>
            <p:nvPr/>
          </p:nvSpPr>
          <p:spPr>
            <a:xfrm>
              <a:off x="8246975" y="427775"/>
              <a:ext cx="56750" cy="92075"/>
            </a:xfrm>
            <a:custGeom>
              <a:avLst/>
              <a:gdLst/>
              <a:ahLst/>
              <a:cxnLst/>
              <a:rect l="l" t="t" r="r" b="b"/>
              <a:pathLst>
                <a:path w="2270" h="3683" fill="none" extrusionOk="0">
                  <a:moveTo>
                    <a:pt x="1884" y="0"/>
                  </a:moveTo>
                  <a:lnTo>
                    <a:pt x="1884" y="0"/>
                  </a:lnTo>
                  <a:lnTo>
                    <a:pt x="1713" y="86"/>
                  </a:lnTo>
                  <a:lnTo>
                    <a:pt x="1713" y="86"/>
                  </a:lnTo>
                  <a:lnTo>
                    <a:pt x="1456" y="214"/>
                  </a:lnTo>
                  <a:lnTo>
                    <a:pt x="1285" y="385"/>
                  </a:lnTo>
                  <a:lnTo>
                    <a:pt x="1070" y="557"/>
                  </a:lnTo>
                  <a:lnTo>
                    <a:pt x="899" y="814"/>
                  </a:lnTo>
                  <a:lnTo>
                    <a:pt x="600" y="1285"/>
                  </a:lnTo>
                  <a:lnTo>
                    <a:pt x="343" y="1755"/>
                  </a:lnTo>
                  <a:lnTo>
                    <a:pt x="343" y="1755"/>
                  </a:lnTo>
                  <a:lnTo>
                    <a:pt x="129" y="2184"/>
                  </a:lnTo>
                  <a:lnTo>
                    <a:pt x="0" y="2655"/>
                  </a:lnTo>
                  <a:lnTo>
                    <a:pt x="0" y="2869"/>
                  </a:lnTo>
                  <a:lnTo>
                    <a:pt x="0" y="3083"/>
                  </a:lnTo>
                  <a:lnTo>
                    <a:pt x="43" y="3340"/>
                  </a:lnTo>
                  <a:lnTo>
                    <a:pt x="129" y="3554"/>
                  </a:lnTo>
                  <a:lnTo>
                    <a:pt x="129" y="3554"/>
                  </a:lnTo>
                  <a:lnTo>
                    <a:pt x="214" y="3639"/>
                  </a:lnTo>
                  <a:lnTo>
                    <a:pt x="300" y="3682"/>
                  </a:lnTo>
                  <a:lnTo>
                    <a:pt x="300" y="3682"/>
                  </a:lnTo>
                  <a:lnTo>
                    <a:pt x="428" y="3639"/>
                  </a:lnTo>
                  <a:lnTo>
                    <a:pt x="514" y="3597"/>
                  </a:lnTo>
                  <a:lnTo>
                    <a:pt x="514" y="3511"/>
                  </a:lnTo>
                  <a:lnTo>
                    <a:pt x="514" y="3511"/>
                  </a:lnTo>
                  <a:lnTo>
                    <a:pt x="642" y="3126"/>
                  </a:lnTo>
                  <a:lnTo>
                    <a:pt x="771" y="2740"/>
                  </a:lnTo>
                  <a:lnTo>
                    <a:pt x="942" y="2355"/>
                  </a:lnTo>
                  <a:lnTo>
                    <a:pt x="1113" y="2012"/>
                  </a:lnTo>
                  <a:lnTo>
                    <a:pt x="1113" y="2012"/>
                  </a:lnTo>
                  <a:lnTo>
                    <a:pt x="1413" y="1670"/>
                  </a:lnTo>
                  <a:lnTo>
                    <a:pt x="1713" y="1327"/>
                  </a:lnTo>
                  <a:lnTo>
                    <a:pt x="1970" y="985"/>
                  </a:lnTo>
                  <a:lnTo>
                    <a:pt x="2226" y="599"/>
                  </a:lnTo>
                  <a:lnTo>
                    <a:pt x="2226" y="599"/>
                  </a:lnTo>
                  <a:lnTo>
                    <a:pt x="2269" y="514"/>
                  </a:lnTo>
                  <a:lnTo>
                    <a:pt x="2269" y="385"/>
                  </a:lnTo>
                  <a:lnTo>
                    <a:pt x="2226" y="214"/>
                  </a:lnTo>
                  <a:lnTo>
                    <a:pt x="2055" y="86"/>
                  </a:lnTo>
                  <a:lnTo>
                    <a:pt x="1970" y="43"/>
                  </a:lnTo>
                  <a:lnTo>
                    <a:pt x="1884"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 name="Google Shape;2106;p45">
            <a:extLst>
              <a:ext uri="{FF2B5EF4-FFF2-40B4-BE49-F238E27FC236}">
                <a16:creationId xmlns:a16="http://schemas.microsoft.com/office/drawing/2014/main" id="{79182EB1-9045-17F4-4A07-6A298FE78B5E}"/>
              </a:ext>
            </a:extLst>
          </p:cNvPr>
          <p:cNvGrpSpPr/>
          <p:nvPr/>
        </p:nvGrpSpPr>
        <p:grpSpPr>
          <a:xfrm>
            <a:off x="572765" y="2542276"/>
            <a:ext cx="4574152" cy="2218331"/>
            <a:chOff x="482800" y="3333750"/>
            <a:chExt cx="4089243" cy="1399402"/>
          </a:xfrm>
        </p:grpSpPr>
        <p:sp>
          <p:nvSpPr>
            <p:cNvPr id="5" name="Google Shape;2107;p45">
              <a:extLst>
                <a:ext uri="{FF2B5EF4-FFF2-40B4-BE49-F238E27FC236}">
                  <a16:creationId xmlns:a16="http://schemas.microsoft.com/office/drawing/2014/main" id="{1C4514A1-0EE2-DB85-CD84-C1455CE46229}"/>
                </a:ext>
              </a:extLst>
            </p:cNvPr>
            <p:cNvSpPr/>
            <p:nvPr/>
          </p:nvSpPr>
          <p:spPr>
            <a:xfrm>
              <a:off x="3170891" y="4258474"/>
              <a:ext cx="517745" cy="271954"/>
            </a:xfrm>
            <a:custGeom>
              <a:avLst/>
              <a:gdLst/>
              <a:ahLst/>
              <a:cxnLst/>
              <a:rect l="l" t="t" r="r" b="b"/>
              <a:pathLst>
                <a:path w="5647" h="2750" extrusionOk="0">
                  <a:moveTo>
                    <a:pt x="4548" y="1"/>
                  </a:moveTo>
                  <a:lnTo>
                    <a:pt x="3574" y="1401"/>
                  </a:lnTo>
                  <a:cubicBezTo>
                    <a:pt x="3574" y="1401"/>
                    <a:pt x="3559" y="1401"/>
                    <a:pt x="3530" y="1401"/>
                  </a:cubicBezTo>
                  <a:cubicBezTo>
                    <a:pt x="3331" y="1401"/>
                    <a:pt x="2505" y="1415"/>
                    <a:pt x="1721" y="1640"/>
                  </a:cubicBezTo>
                  <a:cubicBezTo>
                    <a:pt x="1721" y="1640"/>
                    <a:pt x="1423" y="1407"/>
                    <a:pt x="1031" y="1407"/>
                  </a:cubicBezTo>
                  <a:cubicBezTo>
                    <a:pt x="893" y="1407"/>
                    <a:pt x="743" y="1436"/>
                    <a:pt x="591" y="1514"/>
                  </a:cubicBezTo>
                  <a:cubicBezTo>
                    <a:pt x="0" y="1828"/>
                    <a:pt x="296" y="2557"/>
                    <a:pt x="377" y="2689"/>
                  </a:cubicBezTo>
                  <a:cubicBezTo>
                    <a:pt x="402" y="2726"/>
                    <a:pt x="503" y="2739"/>
                    <a:pt x="628" y="2745"/>
                  </a:cubicBezTo>
                  <a:cubicBezTo>
                    <a:pt x="677" y="2748"/>
                    <a:pt x="730" y="2750"/>
                    <a:pt x="784" y="2750"/>
                  </a:cubicBezTo>
                  <a:cubicBezTo>
                    <a:pt x="1073" y="2750"/>
                    <a:pt x="1407" y="2714"/>
                    <a:pt x="1407" y="2714"/>
                  </a:cubicBezTo>
                  <a:lnTo>
                    <a:pt x="4378" y="2582"/>
                  </a:lnTo>
                  <a:lnTo>
                    <a:pt x="5427" y="1364"/>
                  </a:lnTo>
                  <a:lnTo>
                    <a:pt x="5647" y="1106"/>
                  </a:lnTo>
                  <a:lnTo>
                    <a:pt x="4548" y="1"/>
                  </a:lnTo>
                  <a:close/>
                </a:path>
              </a:pathLst>
            </a:custGeom>
            <a:solidFill>
              <a:srgbClr val="EE6F4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2108;p45">
              <a:extLst>
                <a:ext uri="{FF2B5EF4-FFF2-40B4-BE49-F238E27FC236}">
                  <a16:creationId xmlns:a16="http://schemas.microsoft.com/office/drawing/2014/main" id="{EC15F16A-8B35-F005-0234-19B795481DDE}"/>
                </a:ext>
              </a:extLst>
            </p:cNvPr>
            <p:cNvSpPr/>
            <p:nvPr/>
          </p:nvSpPr>
          <p:spPr>
            <a:xfrm>
              <a:off x="3214074" y="4364682"/>
              <a:ext cx="454391" cy="166139"/>
            </a:xfrm>
            <a:custGeom>
              <a:avLst/>
              <a:gdLst/>
              <a:ahLst/>
              <a:cxnLst/>
              <a:rect l="l" t="t" r="r" b="b"/>
              <a:pathLst>
                <a:path w="4956" h="1680" extrusionOk="0">
                  <a:moveTo>
                    <a:pt x="4767" y="1"/>
                  </a:moveTo>
                  <a:cubicBezTo>
                    <a:pt x="4767" y="1"/>
                    <a:pt x="3926" y="1037"/>
                    <a:pt x="3474" y="1219"/>
                  </a:cubicBezTo>
                  <a:cubicBezTo>
                    <a:pt x="3333" y="1277"/>
                    <a:pt x="3067" y="1297"/>
                    <a:pt x="2765" y="1297"/>
                  </a:cubicBezTo>
                  <a:cubicBezTo>
                    <a:pt x="2080" y="1297"/>
                    <a:pt x="1213" y="1194"/>
                    <a:pt x="1213" y="1194"/>
                  </a:cubicBezTo>
                  <a:cubicBezTo>
                    <a:pt x="1213" y="1194"/>
                    <a:pt x="1225" y="798"/>
                    <a:pt x="842" y="679"/>
                  </a:cubicBezTo>
                  <a:cubicBezTo>
                    <a:pt x="712" y="639"/>
                    <a:pt x="602" y="626"/>
                    <a:pt x="513" y="626"/>
                  </a:cubicBezTo>
                  <a:cubicBezTo>
                    <a:pt x="334" y="626"/>
                    <a:pt x="239" y="679"/>
                    <a:pt x="239" y="679"/>
                  </a:cubicBezTo>
                  <a:cubicBezTo>
                    <a:pt x="26" y="805"/>
                    <a:pt x="0" y="1087"/>
                    <a:pt x="120" y="1307"/>
                  </a:cubicBezTo>
                  <a:cubicBezTo>
                    <a:pt x="183" y="1426"/>
                    <a:pt x="176" y="1565"/>
                    <a:pt x="157" y="1678"/>
                  </a:cubicBezTo>
                  <a:cubicBezTo>
                    <a:pt x="196" y="1679"/>
                    <a:pt x="237" y="1680"/>
                    <a:pt x="279" y="1680"/>
                  </a:cubicBezTo>
                  <a:cubicBezTo>
                    <a:pt x="576" y="1680"/>
                    <a:pt x="936" y="1646"/>
                    <a:pt x="936" y="1646"/>
                  </a:cubicBezTo>
                  <a:lnTo>
                    <a:pt x="3907" y="1508"/>
                  </a:lnTo>
                  <a:lnTo>
                    <a:pt x="4956" y="296"/>
                  </a:lnTo>
                  <a:lnTo>
                    <a:pt x="4767" y="1"/>
                  </a:lnTo>
                  <a:close/>
                </a:path>
              </a:pathLst>
            </a:custGeom>
            <a:solidFill>
              <a:srgbClr val="DC5F4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2109;p45">
              <a:extLst>
                <a:ext uri="{FF2B5EF4-FFF2-40B4-BE49-F238E27FC236}">
                  <a16:creationId xmlns:a16="http://schemas.microsoft.com/office/drawing/2014/main" id="{FC031E99-11CC-AC1A-6824-AA222E128037}"/>
                </a:ext>
              </a:extLst>
            </p:cNvPr>
            <p:cNvSpPr/>
            <p:nvPr/>
          </p:nvSpPr>
          <p:spPr>
            <a:xfrm>
              <a:off x="3552664" y="4128235"/>
              <a:ext cx="249475" cy="228738"/>
            </a:xfrm>
            <a:custGeom>
              <a:avLst/>
              <a:gdLst/>
              <a:ahLst/>
              <a:cxnLst/>
              <a:rect l="l" t="t" r="r" b="b"/>
              <a:pathLst>
                <a:path w="2721" h="2313" extrusionOk="0">
                  <a:moveTo>
                    <a:pt x="1892" y="0"/>
                  </a:moveTo>
                  <a:cubicBezTo>
                    <a:pt x="1763" y="0"/>
                    <a:pt x="1464" y="30"/>
                    <a:pt x="968" y="237"/>
                  </a:cubicBezTo>
                  <a:cubicBezTo>
                    <a:pt x="258" y="526"/>
                    <a:pt x="0" y="1205"/>
                    <a:pt x="19" y="1826"/>
                  </a:cubicBezTo>
                  <a:cubicBezTo>
                    <a:pt x="19" y="1826"/>
                    <a:pt x="495" y="2313"/>
                    <a:pt x="1417" y="2313"/>
                  </a:cubicBezTo>
                  <a:cubicBezTo>
                    <a:pt x="1488" y="2313"/>
                    <a:pt x="1563" y="2310"/>
                    <a:pt x="1640" y="2304"/>
                  </a:cubicBezTo>
                  <a:cubicBezTo>
                    <a:pt x="2720" y="2222"/>
                    <a:pt x="1966" y="5"/>
                    <a:pt x="1966" y="5"/>
                  </a:cubicBezTo>
                  <a:cubicBezTo>
                    <a:pt x="1966" y="5"/>
                    <a:pt x="1942" y="0"/>
                    <a:pt x="1892" y="0"/>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2110;p45">
              <a:extLst>
                <a:ext uri="{FF2B5EF4-FFF2-40B4-BE49-F238E27FC236}">
                  <a16:creationId xmlns:a16="http://schemas.microsoft.com/office/drawing/2014/main" id="{5CFC444C-C78B-FF47-7A30-5A01C6BEAF8F}"/>
                </a:ext>
              </a:extLst>
            </p:cNvPr>
            <p:cNvSpPr/>
            <p:nvPr/>
          </p:nvSpPr>
          <p:spPr>
            <a:xfrm>
              <a:off x="3587780" y="4076120"/>
              <a:ext cx="581741" cy="530064"/>
            </a:xfrm>
            <a:custGeom>
              <a:avLst/>
              <a:gdLst/>
              <a:ahLst/>
              <a:cxnLst/>
              <a:rect l="l" t="t" r="r" b="b"/>
              <a:pathLst>
                <a:path w="6345" h="5360" extrusionOk="0">
                  <a:moveTo>
                    <a:pt x="4036" y="0"/>
                  </a:moveTo>
                  <a:cubicBezTo>
                    <a:pt x="3654" y="0"/>
                    <a:pt x="3373" y="29"/>
                    <a:pt x="3373" y="29"/>
                  </a:cubicBezTo>
                  <a:cubicBezTo>
                    <a:pt x="3373" y="29"/>
                    <a:pt x="1093" y="42"/>
                    <a:pt x="403" y="1217"/>
                  </a:cubicBezTo>
                  <a:cubicBezTo>
                    <a:pt x="1" y="1901"/>
                    <a:pt x="1093" y="4633"/>
                    <a:pt x="1093" y="4633"/>
                  </a:cubicBezTo>
                  <a:cubicBezTo>
                    <a:pt x="1513" y="5199"/>
                    <a:pt x="2420" y="5360"/>
                    <a:pt x="3317" y="5360"/>
                  </a:cubicBezTo>
                  <a:cubicBezTo>
                    <a:pt x="4500" y="5360"/>
                    <a:pt x="5666" y="5079"/>
                    <a:pt x="5666" y="5079"/>
                  </a:cubicBezTo>
                  <a:cubicBezTo>
                    <a:pt x="5666" y="5079"/>
                    <a:pt x="6344" y="1725"/>
                    <a:pt x="6074" y="752"/>
                  </a:cubicBezTo>
                  <a:cubicBezTo>
                    <a:pt x="5892" y="110"/>
                    <a:pt x="4775" y="0"/>
                    <a:pt x="4036"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2111;p45">
              <a:extLst>
                <a:ext uri="{FF2B5EF4-FFF2-40B4-BE49-F238E27FC236}">
                  <a16:creationId xmlns:a16="http://schemas.microsoft.com/office/drawing/2014/main" id="{8D55D574-152F-3FCC-6C56-D50DBBA08249}"/>
                </a:ext>
              </a:extLst>
            </p:cNvPr>
            <p:cNvSpPr/>
            <p:nvPr/>
          </p:nvSpPr>
          <p:spPr>
            <a:xfrm>
              <a:off x="3734016" y="3910083"/>
              <a:ext cx="210325" cy="241594"/>
            </a:xfrm>
            <a:custGeom>
              <a:avLst/>
              <a:gdLst/>
              <a:ahLst/>
              <a:cxnLst/>
              <a:rect l="l" t="t" r="r" b="b"/>
              <a:pathLst>
                <a:path w="2294" h="2443" extrusionOk="0">
                  <a:moveTo>
                    <a:pt x="2136" y="0"/>
                  </a:moveTo>
                  <a:lnTo>
                    <a:pt x="1" y="955"/>
                  </a:lnTo>
                  <a:cubicBezTo>
                    <a:pt x="529" y="1501"/>
                    <a:pt x="365" y="2368"/>
                    <a:pt x="365" y="2368"/>
                  </a:cubicBezTo>
                  <a:cubicBezTo>
                    <a:pt x="540" y="2420"/>
                    <a:pt x="703" y="2443"/>
                    <a:pt x="854" y="2443"/>
                  </a:cubicBezTo>
                  <a:cubicBezTo>
                    <a:pt x="1799" y="2443"/>
                    <a:pt x="2293" y="1570"/>
                    <a:pt x="2293" y="1570"/>
                  </a:cubicBezTo>
                  <a:cubicBezTo>
                    <a:pt x="1797" y="691"/>
                    <a:pt x="2136" y="0"/>
                    <a:pt x="2136" y="0"/>
                  </a:cubicBezTo>
                  <a:close/>
                </a:path>
              </a:pathLst>
            </a:custGeom>
            <a:solidFill>
              <a:srgbClr val="EE6F4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2112;p45">
              <a:extLst>
                <a:ext uri="{FF2B5EF4-FFF2-40B4-BE49-F238E27FC236}">
                  <a16:creationId xmlns:a16="http://schemas.microsoft.com/office/drawing/2014/main" id="{95E7A81A-774E-8040-B556-0B4472166DF1}"/>
                </a:ext>
              </a:extLst>
            </p:cNvPr>
            <p:cNvSpPr/>
            <p:nvPr/>
          </p:nvSpPr>
          <p:spPr>
            <a:xfrm>
              <a:off x="3905649" y="3833641"/>
              <a:ext cx="213718" cy="467069"/>
            </a:xfrm>
            <a:custGeom>
              <a:avLst/>
              <a:gdLst/>
              <a:ahLst/>
              <a:cxnLst/>
              <a:rect l="l" t="t" r="r" b="b"/>
              <a:pathLst>
                <a:path w="2331" h="4723" extrusionOk="0">
                  <a:moveTo>
                    <a:pt x="2092" y="1"/>
                  </a:moveTo>
                  <a:lnTo>
                    <a:pt x="2092" y="1"/>
                  </a:lnTo>
                  <a:cubicBezTo>
                    <a:pt x="2092" y="1"/>
                    <a:pt x="377" y="89"/>
                    <a:pt x="202" y="1119"/>
                  </a:cubicBezTo>
                  <a:cubicBezTo>
                    <a:pt x="19" y="2155"/>
                    <a:pt x="729" y="2946"/>
                    <a:pt x="729" y="2946"/>
                  </a:cubicBezTo>
                  <a:cubicBezTo>
                    <a:pt x="107" y="3317"/>
                    <a:pt x="1" y="4498"/>
                    <a:pt x="1" y="4498"/>
                  </a:cubicBezTo>
                  <a:cubicBezTo>
                    <a:pt x="177" y="4677"/>
                    <a:pt x="424" y="4722"/>
                    <a:pt x="630" y="4722"/>
                  </a:cubicBezTo>
                  <a:cubicBezTo>
                    <a:pt x="843" y="4722"/>
                    <a:pt x="1012" y="4673"/>
                    <a:pt x="1012" y="4673"/>
                  </a:cubicBezTo>
                  <a:cubicBezTo>
                    <a:pt x="742" y="3863"/>
                    <a:pt x="1137" y="2902"/>
                    <a:pt x="1137" y="2902"/>
                  </a:cubicBezTo>
                  <a:cubicBezTo>
                    <a:pt x="2331" y="1979"/>
                    <a:pt x="2092" y="1"/>
                    <a:pt x="2092"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2113;p45">
              <a:extLst>
                <a:ext uri="{FF2B5EF4-FFF2-40B4-BE49-F238E27FC236}">
                  <a16:creationId xmlns:a16="http://schemas.microsoft.com/office/drawing/2014/main" id="{2E8F4120-2779-CDCA-535B-8EDE7C18BD37}"/>
                </a:ext>
              </a:extLst>
            </p:cNvPr>
            <p:cNvSpPr/>
            <p:nvPr/>
          </p:nvSpPr>
          <p:spPr>
            <a:xfrm>
              <a:off x="3628121" y="3842937"/>
              <a:ext cx="213718" cy="467168"/>
            </a:xfrm>
            <a:custGeom>
              <a:avLst/>
              <a:gdLst/>
              <a:ahLst/>
              <a:cxnLst/>
              <a:rect l="l" t="t" r="r" b="b"/>
              <a:pathLst>
                <a:path w="2331" h="4724" extrusionOk="0">
                  <a:moveTo>
                    <a:pt x="2098" y="1"/>
                  </a:moveTo>
                  <a:cubicBezTo>
                    <a:pt x="2098" y="1"/>
                    <a:pt x="390" y="83"/>
                    <a:pt x="208" y="1119"/>
                  </a:cubicBezTo>
                  <a:cubicBezTo>
                    <a:pt x="25" y="2155"/>
                    <a:pt x="735" y="2946"/>
                    <a:pt x="735" y="2946"/>
                  </a:cubicBezTo>
                  <a:cubicBezTo>
                    <a:pt x="113" y="3317"/>
                    <a:pt x="0" y="4504"/>
                    <a:pt x="0" y="4504"/>
                  </a:cubicBezTo>
                  <a:cubicBezTo>
                    <a:pt x="178" y="4679"/>
                    <a:pt x="424" y="4723"/>
                    <a:pt x="629" y="4723"/>
                  </a:cubicBezTo>
                  <a:cubicBezTo>
                    <a:pt x="846" y="4723"/>
                    <a:pt x="1018" y="4674"/>
                    <a:pt x="1018" y="4674"/>
                  </a:cubicBezTo>
                  <a:cubicBezTo>
                    <a:pt x="748" y="3863"/>
                    <a:pt x="1143" y="2903"/>
                    <a:pt x="1143" y="2903"/>
                  </a:cubicBezTo>
                  <a:cubicBezTo>
                    <a:pt x="2330" y="1979"/>
                    <a:pt x="2098" y="1"/>
                    <a:pt x="2098"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2114;p45">
              <a:extLst>
                <a:ext uri="{FF2B5EF4-FFF2-40B4-BE49-F238E27FC236}">
                  <a16:creationId xmlns:a16="http://schemas.microsoft.com/office/drawing/2014/main" id="{39EB8C67-AB3D-0AE9-1EA4-A34EF5FFF313}"/>
                </a:ext>
              </a:extLst>
            </p:cNvPr>
            <p:cNvSpPr/>
            <p:nvPr/>
          </p:nvSpPr>
          <p:spPr>
            <a:xfrm>
              <a:off x="3534694" y="3556154"/>
              <a:ext cx="506926" cy="530954"/>
            </a:xfrm>
            <a:custGeom>
              <a:avLst/>
              <a:gdLst/>
              <a:ahLst/>
              <a:cxnLst/>
              <a:rect l="l" t="t" r="r" b="b"/>
              <a:pathLst>
                <a:path w="5529" h="5369" extrusionOk="0">
                  <a:moveTo>
                    <a:pt x="2785" y="0"/>
                  </a:moveTo>
                  <a:cubicBezTo>
                    <a:pt x="2044" y="0"/>
                    <a:pt x="1250" y="272"/>
                    <a:pt x="718" y="904"/>
                  </a:cubicBezTo>
                  <a:cubicBezTo>
                    <a:pt x="71" y="1663"/>
                    <a:pt x="850" y="2995"/>
                    <a:pt x="416" y="3636"/>
                  </a:cubicBezTo>
                  <a:cubicBezTo>
                    <a:pt x="0" y="4239"/>
                    <a:pt x="273" y="5369"/>
                    <a:pt x="2381" y="5369"/>
                  </a:cubicBezTo>
                  <a:cubicBezTo>
                    <a:pt x="2468" y="5369"/>
                    <a:pt x="2559" y="5367"/>
                    <a:pt x="2652" y="5363"/>
                  </a:cubicBezTo>
                  <a:cubicBezTo>
                    <a:pt x="5271" y="5237"/>
                    <a:pt x="5529" y="1971"/>
                    <a:pt x="4493" y="671"/>
                  </a:cubicBezTo>
                  <a:cubicBezTo>
                    <a:pt x="4157" y="250"/>
                    <a:pt x="3496" y="0"/>
                    <a:pt x="2785" y="0"/>
                  </a:cubicBezTo>
                  <a:close/>
                </a:path>
              </a:pathLst>
            </a:custGeom>
            <a:solidFill>
              <a:srgbClr val="F189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2115;p45">
              <a:extLst>
                <a:ext uri="{FF2B5EF4-FFF2-40B4-BE49-F238E27FC236}">
                  <a16:creationId xmlns:a16="http://schemas.microsoft.com/office/drawing/2014/main" id="{36A1743E-F6DB-C991-426F-31BBE1C4ADEC}"/>
                </a:ext>
              </a:extLst>
            </p:cNvPr>
            <p:cNvSpPr/>
            <p:nvPr/>
          </p:nvSpPr>
          <p:spPr>
            <a:xfrm>
              <a:off x="3465381" y="3468636"/>
              <a:ext cx="663249" cy="514834"/>
            </a:xfrm>
            <a:custGeom>
              <a:avLst/>
              <a:gdLst/>
              <a:ahLst/>
              <a:cxnLst/>
              <a:rect l="l" t="t" r="r" b="b"/>
              <a:pathLst>
                <a:path w="7234" h="5206" extrusionOk="0">
                  <a:moveTo>
                    <a:pt x="3816" y="1"/>
                  </a:moveTo>
                  <a:cubicBezTo>
                    <a:pt x="1634" y="1"/>
                    <a:pt x="1361" y="1022"/>
                    <a:pt x="1361" y="1022"/>
                  </a:cubicBezTo>
                  <a:cubicBezTo>
                    <a:pt x="0" y="1637"/>
                    <a:pt x="730" y="3315"/>
                    <a:pt x="733" y="3315"/>
                  </a:cubicBezTo>
                  <a:cubicBezTo>
                    <a:pt x="733" y="3315"/>
                    <a:pt x="733" y="3315"/>
                    <a:pt x="733" y="3315"/>
                  </a:cubicBezTo>
                  <a:cubicBezTo>
                    <a:pt x="814" y="3277"/>
                    <a:pt x="890" y="3246"/>
                    <a:pt x="978" y="3214"/>
                  </a:cubicBezTo>
                  <a:cubicBezTo>
                    <a:pt x="959" y="3170"/>
                    <a:pt x="952" y="3126"/>
                    <a:pt x="946" y="3082"/>
                  </a:cubicBezTo>
                  <a:cubicBezTo>
                    <a:pt x="940" y="3020"/>
                    <a:pt x="921" y="2950"/>
                    <a:pt x="921" y="2875"/>
                  </a:cubicBezTo>
                  <a:cubicBezTo>
                    <a:pt x="915" y="2806"/>
                    <a:pt x="915" y="2737"/>
                    <a:pt x="921" y="2674"/>
                  </a:cubicBezTo>
                  <a:cubicBezTo>
                    <a:pt x="927" y="2643"/>
                    <a:pt x="927" y="2611"/>
                    <a:pt x="940" y="2580"/>
                  </a:cubicBezTo>
                  <a:cubicBezTo>
                    <a:pt x="946" y="2555"/>
                    <a:pt x="946" y="2523"/>
                    <a:pt x="952" y="2498"/>
                  </a:cubicBezTo>
                  <a:cubicBezTo>
                    <a:pt x="959" y="2467"/>
                    <a:pt x="959" y="2454"/>
                    <a:pt x="971" y="2429"/>
                  </a:cubicBezTo>
                  <a:cubicBezTo>
                    <a:pt x="978" y="2417"/>
                    <a:pt x="978" y="2398"/>
                    <a:pt x="984" y="2385"/>
                  </a:cubicBezTo>
                  <a:cubicBezTo>
                    <a:pt x="990" y="2354"/>
                    <a:pt x="1003" y="2335"/>
                    <a:pt x="1003" y="2335"/>
                  </a:cubicBezTo>
                  <a:lnTo>
                    <a:pt x="1003" y="2335"/>
                  </a:lnTo>
                  <a:cubicBezTo>
                    <a:pt x="1003" y="2335"/>
                    <a:pt x="1003" y="2354"/>
                    <a:pt x="990" y="2385"/>
                  </a:cubicBezTo>
                  <a:cubicBezTo>
                    <a:pt x="990" y="2398"/>
                    <a:pt x="990" y="2417"/>
                    <a:pt x="984" y="2435"/>
                  </a:cubicBezTo>
                  <a:cubicBezTo>
                    <a:pt x="984" y="2461"/>
                    <a:pt x="978" y="2486"/>
                    <a:pt x="978" y="2511"/>
                  </a:cubicBezTo>
                  <a:cubicBezTo>
                    <a:pt x="971" y="2530"/>
                    <a:pt x="971" y="2555"/>
                    <a:pt x="971" y="2586"/>
                  </a:cubicBezTo>
                  <a:lnTo>
                    <a:pt x="971" y="2680"/>
                  </a:lnTo>
                  <a:cubicBezTo>
                    <a:pt x="971" y="2743"/>
                    <a:pt x="984" y="2812"/>
                    <a:pt x="990" y="2875"/>
                  </a:cubicBezTo>
                  <a:lnTo>
                    <a:pt x="1040" y="3064"/>
                  </a:lnTo>
                  <a:cubicBezTo>
                    <a:pt x="1047" y="3114"/>
                    <a:pt x="1066" y="3145"/>
                    <a:pt x="1078" y="3183"/>
                  </a:cubicBezTo>
                  <a:cubicBezTo>
                    <a:pt x="1304" y="3114"/>
                    <a:pt x="1543" y="3057"/>
                    <a:pt x="1775" y="3020"/>
                  </a:cubicBezTo>
                  <a:cubicBezTo>
                    <a:pt x="1744" y="2944"/>
                    <a:pt x="1725" y="2863"/>
                    <a:pt x="1700" y="2768"/>
                  </a:cubicBezTo>
                  <a:cubicBezTo>
                    <a:pt x="1681" y="2706"/>
                    <a:pt x="1675" y="2643"/>
                    <a:pt x="1668" y="2580"/>
                  </a:cubicBezTo>
                  <a:cubicBezTo>
                    <a:pt x="1662" y="2548"/>
                    <a:pt x="1662" y="2523"/>
                    <a:pt x="1662" y="2492"/>
                  </a:cubicBezTo>
                  <a:lnTo>
                    <a:pt x="1662" y="2410"/>
                  </a:lnTo>
                  <a:cubicBezTo>
                    <a:pt x="1650" y="2366"/>
                    <a:pt x="1662" y="2329"/>
                    <a:pt x="1662" y="2297"/>
                  </a:cubicBezTo>
                  <a:cubicBezTo>
                    <a:pt x="1668" y="2329"/>
                    <a:pt x="1668" y="2366"/>
                    <a:pt x="1675" y="2410"/>
                  </a:cubicBezTo>
                  <a:cubicBezTo>
                    <a:pt x="1681" y="2435"/>
                    <a:pt x="1681" y="2467"/>
                    <a:pt x="1694" y="2492"/>
                  </a:cubicBezTo>
                  <a:cubicBezTo>
                    <a:pt x="1694" y="2523"/>
                    <a:pt x="1700" y="2548"/>
                    <a:pt x="1706" y="2580"/>
                  </a:cubicBezTo>
                  <a:cubicBezTo>
                    <a:pt x="1725" y="2630"/>
                    <a:pt x="1738" y="2693"/>
                    <a:pt x="1763" y="2749"/>
                  </a:cubicBezTo>
                  <a:cubicBezTo>
                    <a:pt x="1800" y="2844"/>
                    <a:pt x="1851" y="2938"/>
                    <a:pt x="1888" y="3007"/>
                  </a:cubicBezTo>
                  <a:cubicBezTo>
                    <a:pt x="2045" y="2988"/>
                    <a:pt x="2196" y="2969"/>
                    <a:pt x="2341" y="2963"/>
                  </a:cubicBezTo>
                  <a:cubicBezTo>
                    <a:pt x="2328" y="2881"/>
                    <a:pt x="2309" y="2800"/>
                    <a:pt x="2303" y="2712"/>
                  </a:cubicBezTo>
                  <a:cubicBezTo>
                    <a:pt x="2297" y="2680"/>
                    <a:pt x="2297" y="2643"/>
                    <a:pt x="2297" y="2611"/>
                  </a:cubicBezTo>
                  <a:lnTo>
                    <a:pt x="2297" y="2505"/>
                  </a:lnTo>
                  <a:cubicBezTo>
                    <a:pt x="2297" y="2473"/>
                    <a:pt x="2303" y="2442"/>
                    <a:pt x="2303" y="2410"/>
                  </a:cubicBezTo>
                  <a:cubicBezTo>
                    <a:pt x="2303" y="2391"/>
                    <a:pt x="2309" y="2360"/>
                    <a:pt x="2309" y="2335"/>
                  </a:cubicBezTo>
                  <a:cubicBezTo>
                    <a:pt x="2309" y="2285"/>
                    <a:pt x="2322" y="2247"/>
                    <a:pt x="2328" y="2216"/>
                  </a:cubicBezTo>
                  <a:cubicBezTo>
                    <a:pt x="2334" y="2184"/>
                    <a:pt x="2334" y="2172"/>
                    <a:pt x="2334" y="2172"/>
                  </a:cubicBezTo>
                  <a:lnTo>
                    <a:pt x="2334" y="2216"/>
                  </a:lnTo>
                  <a:lnTo>
                    <a:pt x="2334" y="2335"/>
                  </a:lnTo>
                  <a:lnTo>
                    <a:pt x="2334" y="2410"/>
                  </a:lnTo>
                  <a:cubicBezTo>
                    <a:pt x="2334" y="2435"/>
                    <a:pt x="2341" y="2467"/>
                    <a:pt x="2341" y="2498"/>
                  </a:cubicBezTo>
                  <a:cubicBezTo>
                    <a:pt x="2347" y="2530"/>
                    <a:pt x="2347" y="2561"/>
                    <a:pt x="2359" y="2592"/>
                  </a:cubicBezTo>
                  <a:cubicBezTo>
                    <a:pt x="2366" y="2624"/>
                    <a:pt x="2366" y="2655"/>
                    <a:pt x="2372" y="2687"/>
                  </a:cubicBezTo>
                  <a:cubicBezTo>
                    <a:pt x="2391" y="2775"/>
                    <a:pt x="2422" y="2863"/>
                    <a:pt x="2441" y="2938"/>
                  </a:cubicBezTo>
                  <a:cubicBezTo>
                    <a:pt x="2618" y="2931"/>
                    <a:pt x="2788" y="2927"/>
                    <a:pt x="2945" y="2927"/>
                  </a:cubicBezTo>
                  <a:cubicBezTo>
                    <a:pt x="3056" y="2927"/>
                    <a:pt x="3161" y="2929"/>
                    <a:pt x="3258" y="2932"/>
                  </a:cubicBezTo>
                  <a:cubicBezTo>
                    <a:pt x="3251" y="2844"/>
                    <a:pt x="3251" y="2743"/>
                    <a:pt x="3270" y="2643"/>
                  </a:cubicBezTo>
                  <a:cubicBezTo>
                    <a:pt x="3276" y="2611"/>
                    <a:pt x="3276" y="2580"/>
                    <a:pt x="3283" y="2548"/>
                  </a:cubicBezTo>
                  <a:cubicBezTo>
                    <a:pt x="3283" y="2517"/>
                    <a:pt x="3289" y="2492"/>
                    <a:pt x="3301" y="2461"/>
                  </a:cubicBezTo>
                  <a:cubicBezTo>
                    <a:pt x="3308" y="2435"/>
                    <a:pt x="3314" y="2404"/>
                    <a:pt x="3320" y="2379"/>
                  </a:cubicBezTo>
                  <a:lnTo>
                    <a:pt x="3345" y="2310"/>
                  </a:lnTo>
                  <a:cubicBezTo>
                    <a:pt x="3364" y="2272"/>
                    <a:pt x="3377" y="2234"/>
                    <a:pt x="3383" y="2209"/>
                  </a:cubicBezTo>
                  <a:cubicBezTo>
                    <a:pt x="3396" y="2184"/>
                    <a:pt x="3402" y="2172"/>
                    <a:pt x="3402" y="2172"/>
                  </a:cubicBezTo>
                  <a:lnTo>
                    <a:pt x="3402" y="2172"/>
                  </a:lnTo>
                  <a:cubicBezTo>
                    <a:pt x="3402" y="2172"/>
                    <a:pt x="3402" y="2184"/>
                    <a:pt x="3396" y="2209"/>
                  </a:cubicBezTo>
                  <a:cubicBezTo>
                    <a:pt x="3383" y="2234"/>
                    <a:pt x="3377" y="2272"/>
                    <a:pt x="3371" y="2316"/>
                  </a:cubicBezTo>
                  <a:cubicBezTo>
                    <a:pt x="3364" y="2341"/>
                    <a:pt x="3352" y="2366"/>
                    <a:pt x="3352" y="2391"/>
                  </a:cubicBezTo>
                  <a:cubicBezTo>
                    <a:pt x="3352" y="2423"/>
                    <a:pt x="3345" y="2442"/>
                    <a:pt x="3345" y="2473"/>
                  </a:cubicBezTo>
                  <a:cubicBezTo>
                    <a:pt x="3345" y="2498"/>
                    <a:pt x="3339" y="2530"/>
                    <a:pt x="3339" y="2561"/>
                  </a:cubicBezTo>
                  <a:lnTo>
                    <a:pt x="3339" y="2655"/>
                  </a:lnTo>
                  <a:cubicBezTo>
                    <a:pt x="3339" y="2756"/>
                    <a:pt x="3358" y="2863"/>
                    <a:pt x="3371" y="2944"/>
                  </a:cubicBezTo>
                  <a:cubicBezTo>
                    <a:pt x="3722" y="2963"/>
                    <a:pt x="3961" y="2994"/>
                    <a:pt x="3961" y="2994"/>
                  </a:cubicBezTo>
                  <a:cubicBezTo>
                    <a:pt x="4005" y="2473"/>
                    <a:pt x="4275" y="2084"/>
                    <a:pt x="4275" y="2084"/>
                  </a:cubicBezTo>
                  <a:lnTo>
                    <a:pt x="4275" y="2084"/>
                  </a:lnTo>
                  <a:cubicBezTo>
                    <a:pt x="4200" y="3434"/>
                    <a:pt x="4947" y="4370"/>
                    <a:pt x="4947" y="4370"/>
                  </a:cubicBezTo>
                  <a:cubicBezTo>
                    <a:pt x="4996" y="4365"/>
                    <a:pt x="5041" y="4363"/>
                    <a:pt x="5082" y="4363"/>
                  </a:cubicBezTo>
                  <a:cubicBezTo>
                    <a:pt x="5889" y="4363"/>
                    <a:pt x="5098" y="5205"/>
                    <a:pt x="5098" y="5205"/>
                  </a:cubicBezTo>
                  <a:cubicBezTo>
                    <a:pt x="5098" y="5205"/>
                    <a:pt x="6668" y="5111"/>
                    <a:pt x="6951" y="3440"/>
                  </a:cubicBezTo>
                  <a:cubicBezTo>
                    <a:pt x="7233" y="1770"/>
                    <a:pt x="6222" y="137"/>
                    <a:pt x="4319" y="17"/>
                  </a:cubicBezTo>
                  <a:cubicBezTo>
                    <a:pt x="4141" y="6"/>
                    <a:pt x="3973" y="1"/>
                    <a:pt x="3816"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2116;p45">
              <a:extLst>
                <a:ext uri="{FF2B5EF4-FFF2-40B4-BE49-F238E27FC236}">
                  <a16:creationId xmlns:a16="http://schemas.microsoft.com/office/drawing/2014/main" id="{1DAE2B24-7D00-93F9-E3A6-2139ABD7306A}"/>
                </a:ext>
              </a:extLst>
            </p:cNvPr>
            <p:cNvSpPr/>
            <p:nvPr/>
          </p:nvSpPr>
          <p:spPr>
            <a:xfrm>
              <a:off x="3898131" y="3805952"/>
              <a:ext cx="153297" cy="180874"/>
            </a:xfrm>
            <a:custGeom>
              <a:avLst/>
              <a:gdLst/>
              <a:ahLst/>
              <a:cxnLst/>
              <a:rect l="l" t="t" r="r" b="b"/>
              <a:pathLst>
                <a:path w="1672" h="1829" extrusionOk="0">
                  <a:moveTo>
                    <a:pt x="1132" y="0"/>
                  </a:moveTo>
                  <a:cubicBezTo>
                    <a:pt x="863" y="0"/>
                    <a:pt x="459" y="369"/>
                    <a:pt x="459" y="369"/>
                  </a:cubicBezTo>
                  <a:cubicBezTo>
                    <a:pt x="1" y="676"/>
                    <a:pt x="378" y="1794"/>
                    <a:pt x="372" y="1801"/>
                  </a:cubicBezTo>
                  <a:cubicBezTo>
                    <a:pt x="436" y="1819"/>
                    <a:pt x="499" y="1828"/>
                    <a:pt x="559" y="1828"/>
                  </a:cubicBezTo>
                  <a:cubicBezTo>
                    <a:pt x="1249" y="1828"/>
                    <a:pt x="1671" y="687"/>
                    <a:pt x="1307" y="92"/>
                  </a:cubicBezTo>
                  <a:cubicBezTo>
                    <a:pt x="1265" y="26"/>
                    <a:pt x="1203" y="0"/>
                    <a:pt x="1132" y="0"/>
                  </a:cubicBezTo>
                  <a:close/>
                </a:path>
              </a:pathLst>
            </a:custGeom>
            <a:solidFill>
              <a:srgbClr val="F189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2117;p45">
              <a:extLst>
                <a:ext uri="{FF2B5EF4-FFF2-40B4-BE49-F238E27FC236}">
                  <a16:creationId xmlns:a16="http://schemas.microsoft.com/office/drawing/2014/main" id="{25DC2F1B-6A98-388D-2006-67B8A8D20787}"/>
                </a:ext>
              </a:extLst>
            </p:cNvPr>
            <p:cNvSpPr/>
            <p:nvPr/>
          </p:nvSpPr>
          <p:spPr>
            <a:xfrm>
              <a:off x="3609692" y="3890206"/>
              <a:ext cx="68580" cy="48556"/>
            </a:xfrm>
            <a:custGeom>
              <a:avLst/>
              <a:gdLst/>
              <a:ahLst/>
              <a:cxnLst/>
              <a:rect l="l" t="t" r="r" b="b"/>
              <a:pathLst>
                <a:path w="748" h="491" fill="none" extrusionOk="0">
                  <a:moveTo>
                    <a:pt x="748" y="0"/>
                  </a:moveTo>
                  <a:cubicBezTo>
                    <a:pt x="748" y="0"/>
                    <a:pt x="0" y="32"/>
                    <a:pt x="496" y="490"/>
                  </a:cubicBezTo>
                </a:path>
              </a:pathLst>
            </a:custGeom>
            <a:noFill/>
            <a:ln w="3925" cap="flat" cmpd="sng">
              <a:solidFill>
                <a:srgbClr val="D4583C"/>
              </a:solidFill>
              <a:prstDash val="solid"/>
              <a:miter lim="628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2118;p45">
              <a:extLst>
                <a:ext uri="{FF2B5EF4-FFF2-40B4-BE49-F238E27FC236}">
                  <a16:creationId xmlns:a16="http://schemas.microsoft.com/office/drawing/2014/main" id="{0A03761F-9759-CD4D-D5F6-CCA20D3E15F7}"/>
                </a:ext>
              </a:extLst>
            </p:cNvPr>
            <p:cNvSpPr/>
            <p:nvPr/>
          </p:nvSpPr>
          <p:spPr>
            <a:xfrm>
              <a:off x="3619502" y="3960320"/>
              <a:ext cx="116990" cy="72389"/>
            </a:xfrm>
            <a:custGeom>
              <a:avLst/>
              <a:gdLst/>
              <a:ahLst/>
              <a:cxnLst/>
              <a:rect l="l" t="t" r="r" b="b"/>
              <a:pathLst>
                <a:path w="1276" h="732" extrusionOk="0">
                  <a:moveTo>
                    <a:pt x="1275" y="1"/>
                  </a:moveTo>
                  <a:cubicBezTo>
                    <a:pt x="886" y="152"/>
                    <a:pt x="576" y="191"/>
                    <a:pt x="359" y="191"/>
                  </a:cubicBezTo>
                  <a:cubicBezTo>
                    <a:pt x="125" y="191"/>
                    <a:pt x="0" y="145"/>
                    <a:pt x="0" y="145"/>
                  </a:cubicBezTo>
                  <a:lnTo>
                    <a:pt x="0" y="145"/>
                  </a:lnTo>
                  <a:cubicBezTo>
                    <a:pt x="0" y="145"/>
                    <a:pt x="138" y="692"/>
                    <a:pt x="722" y="729"/>
                  </a:cubicBezTo>
                  <a:cubicBezTo>
                    <a:pt x="737" y="731"/>
                    <a:pt x="750" y="731"/>
                    <a:pt x="764" y="731"/>
                  </a:cubicBezTo>
                  <a:cubicBezTo>
                    <a:pt x="1239" y="731"/>
                    <a:pt x="1275" y="1"/>
                    <a:pt x="1275"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2119;p45">
              <a:extLst>
                <a:ext uri="{FF2B5EF4-FFF2-40B4-BE49-F238E27FC236}">
                  <a16:creationId xmlns:a16="http://schemas.microsoft.com/office/drawing/2014/main" id="{88E7A68B-2BF6-0484-B4E6-9ECA4577502F}"/>
                </a:ext>
              </a:extLst>
            </p:cNvPr>
            <p:cNvSpPr/>
            <p:nvPr/>
          </p:nvSpPr>
          <p:spPr>
            <a:xfrm>
              <a:off x="3120190" y="4503426"/>
              <a:ext cx="517837" cy="69423"/>
            </a:xfrm>
            <a:custGeom>
              <a:avLst/>
              <a:gdLst/>
              <a:ahLst/>
              <a:cxnLst/>
              <a:rect l="l" t="t" r="r" b="b"/>
              <a:pathLst>
                <a:path w="5648" h="702" extrusionOk="0">
                  <a:moveTo>
                    <a:pt x="3680" y="0"/>
                  </a:moveTo>
                  <a:cubicBezTo>
                    <a:pt x="3290" y="0"/>
                    <a:pt x="2866" y="42"/>
                    <a:pt x="2431" y="155"/>
                  </a:cubicBezTo>
                  <a:cubicBezTo>
                    <a:pt x="2431" y="155"/>
                    <a:pt x="2077" y="46"/>
                    <a:pt x="1507" y="46"/>
                  </a:cubicBezTo>
                  <a:cubicBezTo>
                    <a:pt x="1099" y="46"/>
                    <a:pt x="580" y="102"/>
                    <a:pt x="1" y="293"/>
                  </a:cubicBezTo>
                  <a:lnTo>
                    <a:pt x="918" y="702"/>
                  </a:lnTo>
                  <a:lnTo>
                    <a:pt x="5302" y="702"/>
                  </a:lnTo>
                  <a:lnTo>
                    <a:pt x="5647" y="350"/>
                  </a:lnTo>
                  <a:cubicBezTo>
                    <a:pt x="5647" y="350"/>
                    <a:pt x="4805" y="0"/>
                    <a:pt x="3680" y="0"/>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2120;p45">
              <a:extLst>
                <a:ext uri="{FF2B5EF4-FFF2-40B4-BE49-F238E27FC236}">
                  <a16:creationId xmlns:a16="http://schemas.microsoft.com/office/drawing/2014/main" id="{127873B7-27CA-ED08-0EEE-5E6A81B85983}"/>
                </a:ext>
              </a:extLst>
            </p:cNvPr>
            <p:cNvSpPr/>
            <p:nvPr/>
          </p:nvSpPr>
          <p:spPr>
            <a:xfrm>
              <a:off x="3067838" y="4518061"/>
              <a:ext cx="419276" cy="54786"/>
            </a:xfrm>
            <a:custGeom>
              <a:avLst/>
              <a:gdLst/>
              <a:ahLst/>
              <a:cxnLst/>
              <a:rect l="l" t="t" r="r" b="b"/>
              <a:pathLst>
                <a:path w="4573" h="554" extrusionOk="0">
                  <a:moveTo>
                    <a:pt x="3304" y="1"/>
                  </a:moveTo>
                  <a:cubicBezTo>
                    <a:pt x="2982" y="1"/>
                    <a:pt x="2614" y="53"/>
                    <a:pt x="2217" y="202"/>
                  </a:cubicBezTo>
                  <a:cubicBezTo>
                    <a:pt x="2217" y="202"/>
                    <a:pt x="1666" y="41"/>
                    <a:pt x="1240" y="41"/>
                  </a:cubicBezTo>
                  <a:cubicBezTo>
                    <a:pt x="1205" y="41"/>
                    <a:pt x="1170" y="43"/>
                    <a:pt x="1137" y="45"/>
                  </a:cubicBezTo>
                  <a:cubicBezTo>
                    <a:pt x="704" y="70"/>
                    <a:pt x="0" y="296"/>
                    <a:pt x="0" y="296"/>
                  </a:cubicBezTo>
                  <a:lnTo>
                    <a:pt x="113" y="554"/>
                  </a:lnTo>
                  <a:lnTo>
                    <a:pt x="4459" y="554"/>
                  </a:lnTo>
                  <a:lnTo>
                    <a:pt x="4572" y="296"/>
                  </a:lnTo>
                  <a:cubicBezTo>
                    <a:pt x="4572" y="296"/>
                    <a:pt x="4069" y="1"/>
                    <a:pt x="3304"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2121;p45">
              <a:extLst>
                <a:ext uri="{FF2B5EF4-FFF2-40B4-BE49-F238E27FC236}">
                  <a16:creationId xmlns:a16="http://schemas.microsoft.com/office/drawing/2014/main" id="{B5322B6C-4BDA-AEC5-E58A-FDAEF76077BC}"/>
                </a:ext>
              </a:extLst>
            </p:cNvPr>
            <p:cNvSpPr/>
            <p:nvPr/>
          </p:nvSpPr>
          <p:spPr>
            <a:xfrm>
              <a:off x="3148429" y="4242553"/>
              <a:ext cx="139453" cy="281844"/>
            </a:xfrm>
            <a:custGeom>
              <a:avLst/>
              <a:gdLst/>
              <a:ahLst/>
              <a:cxnLst/>
              <a:rect l="l" t="t" r="r" b="b"/>
              <a:pathLst>
                <a:path w="1521" h="2850" extrusionOk="0">
                  <a:moveTo>
                    <a:pt x="284" y="0"/>
                  </a:moveTo>
                  <a:cubicBezTo>
                    <a:pt x="226" y="0"/>
                    <a:pt x="116" y="21"/>
                    <a:pt x="0" y="149"/>
                  </a:cubicBezTo>
                  <a:lnTo>
                    <a:pt x="1206" y="2599"/>
                  </a:lnTo>
                  <a:lnTo>
                    <a:pt x="1520" y="2850"/>
                  </a:lnTo>
                  <a:lnTo>
                    <a:pt x="1495" y="2517"/>
                  </a:lnTo>
                  <a:lnTo>
                    <a:pt x="327" y="5"/>
                  </a:lnTo>
                  <a:cubicBezTo>
                    <a:pt x="327" y="5"/>
                    <a:pt x="311" y="0"/>
                    <a:pt x="284"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2122;p45">
              <a:extLst>
                <a:ext uri="{FF2B5EF4-FFF2-40B4-BE49-F238E27FC236}">
                  <a16:creationId xmlns:a16="http://schemas.microsoft.com/office/drawing/2014/main" id="{85F2A7C7-DE6E-E816-A547-5FA9F8BDF283}"/>
                </a:ext>
              </a:extLst>
            </p:cNvPr>
            <p:cNvSpPr/>
            <p:nvPr/>
          </p:nvSpPr>
          <p:spPr>
            <a:xfrm>
              <a:off x="3481793" y="4123489"/>
              <a:ext cx="769512" cy="454708"/>
            </a:xfrm>
            <a:custGeom>
              <a:avLst/>
              <a:gdLst/>
              <a:ahLst/>
              <a:cxnLst/>
              <a:rect l="l" t="t" r="r" b="b"/>
              <a:pathLst>
                <a:path w="8393" h="4598" extrusionOk="0">
                  <a:moveTo>
                    <a:pt x="6906" y="0"/>
                  </a:moveTo>
                  <a:cubicBezTo>
                    <a:pt x="6105" y="0"/>
                    <a:pt x="5914" y="1971"/>
                    <a:pt x="5007" y="3225"/>
                  </a:cubicBezTo>
                  <a:lnTo>
                    <a:pt x="2118" y="3162"/>
                  </a:lnTo>
                  <a:cubicBezTo>
                    <a:pt x="2118" y="3162"/>
                    <a:pt x="1676" y="2573"/>
                    <a:pt x="1130" y="2573"/>
                  </a:cubicBezTo>
                  <a:cubicBezTo>
                    <a:pt x="1069" y="2573"/>
                    <a:pt x="1006" y="2580"/>
                    <a:pt x="943" y="2597"/>
                  </a:cubicBezTo>
                  <a:cubicBezTo>
                    <a:pt x="315" y="2766"/>
                    <a:pt x="1" y="3382"/>
                    <a:pt x="296" y="3520"/>
                  </a:cubicBezTo>
                  <a:cubicBezTo>
                    <a:pt x="296" y="3520"/>
                    <a:pt x="296" y="4305"/>
                    <a:pt x="943" y="4355"/>
                  </a:cubicBezTo>
                  <a:cubicBezTo>
                    <a:pt x="1090" y="4368"/>
                    <a:pt x="1219" y="4373"/>
                    <a:pt x="1333" y="4373"/>
                  </a:cubicBezTo>
                  <a:cubicBezTo>
                    <a:pt x="1948" y="4373"/>
                    <a:pt x="2118" y="4217"/>
                    <a:pt x="2118" y="4217"/>
                  </a:cubicBezTo>
                  <a:cubicBezTo>
                    <a:pt x="2118" y="4217"/>
                    <a:pt x="4319" y="4597"/>
                    <a:pt x="5453" y="4597"/>
                  </a:cubicBezTo>
                  <a:cubicBezTo>
                    <a:pt x="5740" y="4597"/>
                    <a:pt x="5958" y="4573"/>
                    <a:pt x="6056" y="4512"/>
                  </a:cubicBezTo>
                  <a:cubicBezTo>
                    <a:pt x="6546" y="4211"/>
                    <a:pt x="8392" y="637"/>
                    <a:pt x="7186" y="72"/>
                  </a:cubicBezTo>
                  <a:cubicBezTo>
                    <a:pt x="7085" y="23"/>
                    <a:pt x="6992" y="0"/>
                    <a:pt x="6906" y="0"/>
                  </a:cubicBezTo>
                  <a:close/>
                </a:path>
              </a:pathLst>
            </a:custGeom>
            <a:solidFill>
              <a:srgbClr val="F189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2123;p45">
              <a:extLst>
                <a:ext uri="{FF2B5EF4-FFF2-40B4-BE49-F238E27FC236}">
                  <a16:creationId xmlns:a16="http://schemas.microsoft.com/office/drawing/2014/main" id="{59CCAB57-6660-369A-F4A3-6054311FD92B}"/>
                </a:ext>
              </a:extLst>
            </p:cNvPr>
            <p:cNvSpPr/>
            <p:nvPr/>
          </p:nvSpPr>
          <p:spPr>
            <a:xfrm>
              <a:off x="3964235" y="4111820"/>
              <a:ext cx="319889" cy="254253"/>
            </a:xfrm>
            <a:custGeom>
              <a:avLst/>
              <a:gdLst/>
              <a:ahLst/>
              <a:cxnLst/>
              <a:rect l="l" t="t" r="r" b="b"/>
              <a:pathLst>
                <a:path w="3489" h="2571" extrusionOk="0">
                  <a:moveTo>
                    <a:pt x="1492" y="0"/>
                  </a:moveTo>
                  <a:cubicBezTo>
                    <a:pt x="837" y="0"/>
                    <a:pt x="0" y="865"/>
                    <a:pt x="467" y="2099"/>
                  </a:cubicBezTo>
                  <a:cubicBezTo>
                    <a:pt x="467" y="2099"/>
                    <a:pt x="920" y="2571"/>
                    <a:pt x="1958" y="2571"/>
                  </a:cubicBezTo>
                  <a:cubicBezTo>
                    <a:pt x="1978" y="2571"/>
                    <a:pt x="1998" y="2571"/>
                    <a:pt x="2018" y="2570"/>
                  </a:cubicBezTo>
                  <a:cubicBezTo>
                    <a:pt x="2012" y="2570"/>
                    <a:pt x="3488" y="742"/>
                    <a:pt x="1736" y="45"/>
                  </a:cubicBezTo>
                  <a:cubicBezTo>
                    <a:pt x="1660" y="15"/>
                    <a:pt x="1578" y="0"/>
                    <a:pt x="1492" y="0"/>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2124;p45">
              <a:extLst>
                <a:ext uri="{FF2B5EF4-FFF2-40B4-BE49-F238E27FC236}">
                  <a16:creationId xmlns:a16="http://schemas.microsoft.com/office/drawing/2014/main" id="{17766AFE-BC35-5F12-6E88-FF136FACBE57}"/>
                </a:ext>
              </a:extLst>
            </p:cNvPr>
            <p:cNvSpPr/>
            <p:nvPr/>
          </p:nvSpPr>
          <p:spPr>
            <a:xfrm>
              <a:off x="3236537" y="4416204"/>
              <a:ext cx="121024" cy="69917"/>
            </a:xfrm>
            <a:custGeom>
              <a:avLst/>
              <a:gdLst/>
              <a:ahLst/>
              <a:cxnLst/>
              <a:rect l="l" t="t" r="r" b="b"/>
              <a:pathLst>
                <a:path w="1320" h="707" extrusionOk="0">
                  <a:moveTo>
                    <a:pt x="716" y="1"/>
                  </a:moveTo>
                  <a:cubicBezTo>
                    <a:pt x="716" y="1"/>
                    <a:pt x="515" y="1"/>
                    <a:pt x="365" y="139"/>
                  </a:cubicBezTo>
                  <a:cubicBezTo>
                    <a:pt x="214" y="284"/>
                    <a:pt x="0" y="598"/>
                    <a:pt x="82" y="679"/>
                  </a:cubicBezTo>
                  <a:cubicBezTo>
                    <a:pt x="97" y="697"/>
                    <a:pt x="127" y="705"/>
                    <a:pt x="164" y="705"/>
                  </a:cubicBezTo>
                  <a:cubicBezTo>
                    <a:pt x="308" y="705"/>
                    <a:pt x="566" y="598"/>
                    <a:pt x="566" y="598"/>
                  </a:cubicBezTo>
                  <a:cubicBezTo>
                    <a:pt x="566" y="598"/>
                    <a:pt x="582" y="706"/>
                    <a:pt x="812" y="706"/>
                  </a:cubicBezTo>
                  <a:cubicBezTo>
                    <a:pt x="829" y="706"/>
                    <a:pt x="847" y="706"/>
                    <a:pt x="867" y="704"/>
                  </a:cubicBezTo>
                  <a:cubicBezTo>
                    <a:pt x="1150" y="692"/>
                    <a:pt x="1319" y="164"/>
                    <a:pt x="716" y="1"/>
                  </a:cubicBezTo>
                  <a:close/>
                </a:path>
              </a:pathLst>
            </a:custGeom>
            <a:solidFill>
              <a:srgbClr val="EE6F4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2125;p45">
              <a:extLst>
                <a:ext uri="{FF2B5EF4-FFF2-40B4-BE49-F238E27FC236}">
                  <a16:creationId xmlns:a16="http://schemas.microsoft.com/office/drawing/2014/main" id="{B58AEC30-30C2-25AF-6B04-21F1D18D5682}"/>
                </a:ext>
              </a:extLst>
            </p:cNvPr>
            <p:cNvSpPr/>
            <p:nvPr/>
          </p:nvSpPr>
          <p:spPr>
            <a:xfrm>
              <a:off x="1411287" y="4231971"/>
              <a:ext cx="194922" cy="133010"/>
            </a:xfrm>
            <a:custGeom>
              <a:avLst/>
              <a:gdLst/>
              <a:ahLst/>
              <a:cxnLst/>
              <a:rect l="l" t="t" r="r" b="b"/>
              <a:pathLst>
                <a:path w="2126" h="1345" extrusionOk="0">
                  <a:moveTo>
                    <a:pt x="1573" y="1"/>
                  </a:moveTo>
                  <a:cubicBezTo>
                    <a:pt x="982" y="1"/>
                    <a:pt x="1" y="838"/>
                    <a:pt x="413" y="1230"/>
                  </a:cubicBezTo>
                  <a:cubicBezTo>
                    <a:pt x="500" y="1310"/>
                    <a:pt x="607" y="1345"/>
                    <a:pt x="724" y="1345"/>
                  </a:cubicBezTo>
                  <a:cubicBezTo>
                    <a:pt x="1304" y="1345"/>
                    <a:pt x="2126" y="500"/>
                    <a:pt x="1901" y="156"/>
                  </a:cubicBezTo>
                  <a:cubicBezTo>
                    <a:pt x="1829" y="47"/>
                    <a:pt x="1711" y="1"/>
                    <a:pt x="1573" y="1"/>
                  </a:cubicBezTo>
                  <a:close/>
                </a:path>
              </a:pathLst>
            </a:custGeom>
            <a:solidFill>
              <a:srgbClr val="C4A3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2126;p45">
              <a:extLst>
                <a:ext uri="{FF2B5EF4-FFF2-40B4-BE49-F238E27FC236}">
                  <a16:creationId xmlns:a16="http://schemas.microsoft.com/office/drawing/2014/main" id="{E94312F6-9078-5951-D853-2A2E260E8E54}"/>
                </a:ext>
              </a:extLst>
            </p:cNvPr>
            <p:cNvSpPr/>
            <p:nvPr/>
          </p:nvSpPr>
          <p:spPr>
            <a:xfrm>
              <a:off x="1426598" y="4196371"/>
              <a:ext cx="605304" cy="312303"/>
            </a:xfrm>
            <a:custGeom>
              <a:avLst/>
              <a:gdLst/>
              <a:ahLst/>
              <a:cxnLst/>
              <a:rect l="l" t="t" r="r" b="b"/>
              <a:pathLst>
                <a:path w="6602" h="3158" extrusionOk="0">
                  <a:moveTo>
                    <a:pt x="1257" y="1"/>
                  </a:moveTo>
                  <a:lnTo>
                    <a:pt x="1" y="1282"/>
                  </a:lnTo>
                  <a:lnTo>
                    <a:pt x="1458" y="2971"/>
                  </a:lnTo>
                  <a:lnTo>
                    <a:pt x="4856" y="3116"/>
                  </a:lnTo>
                  <a:cubicBezTo>
                    <a:pt x="4856" y="3116"/>
                    <a:pt x="5429" y="3158"/>
                    <a:pt x="5900" y="3158"/>
                  </a:cubicBezTo>
                  <a:cubicBezTo>
                    <a:pt x="6201" y="3158"/>
                    <a:pt x="6460" y="3141"/>
                    <a:pt x="6501" y="3084"/>
                  </a:cubicBezTo>
                  <a:cubicBezTo>
                    <a:pt x="6602" y="2946"/>
                    <a:pt x="6577" y="2475"/>
                    <a:pt x="5911" y="2123"/>
                  </a:cubicBezTo>
                  <a:cubicBezTo>
                    <a:pt x="5512" y="1909"/>
                    <a:pt x="5083" y="1866"/>
                    <a:pt x="4804" y="1866"/>
                  </a:cubicBezTo>
                  <a:cubicBezTo>
                    <a:pt x="4617" y="1866"/>
                    <a:pt x="4498" y="1885"/>
                    <a:pt x="4498" y="1885"/>
                  </a:cubicBezTo>
                  <a:cubicBezTo>
                    <a:pt x="3554" y="1613"/>
                    <a:pt x="2547" y="1602"/>
                    <a:pt x="2395" y="1602"/>
                  </a:cubicBezTo>
                  <a:cubicBezTo>
                    <a:pt x="2382" y="1602"/>
                    <a:pt x="2375" y="1602"/>
                    <a:pt x="2375" y="1602"/>
                  </a:cubicBezTo>
                  <a:lnTo>
                    <a:pt x="1257" y="1"/>
                  </a:lnTo>
                  <a:close/>
                </a:path>
              </a:pathLst>
            </a:custGeom>
            <a:solidFill>
              <a:srgbClr val="EE6F4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2127;p45">
              <a:extLst>
                <a:ext uri="{FF2B5EF4-FFF2-40B4-BE49-F238E27FC236}">
                  <a16:creationId xmlns:a16="http://schemas.microsoft.com/office/drawing/2014/main" id="{E845E514-23DD-CD79-1949-064E02B84687}"/>
                </a:ext>
              </a:extLst>
            </p:cNvPr>
            <p:cNvSpPr/>
            <p:nvPr/>
          </p:nvSpPr>
          <p:spPr>
            <a:xfrm>
              <a:off x="1355268" y="3997601"/>
              <a:ext cx="230404" cy="325554"/>
            </a:xfrm>
            <a:custGeom>
              <a:avLst/>
              <a:gdLst/>
              <a:ahLst/>
              <a:cxnLst/>
              <a:rect l="l" t="t" r="r" b="b"/>
              <a:pathLst>
                <a:path w="2513" h="3292" extrusionOk="0">
                  <a:moveTo>
                    <a:pt x="0" y="1"/>
                  </a:moveTo>
                  <a:lnTo>
                    <a:pt x="1256" y="3292"/>
                  </a:lnTo>
                  <a:cubicBezTo>
                    <a:pt x="1446" y="2586"/>
                    <a:pt x="2131" y="2515"/>
                    <a:pt x="2401" y="2515"/>
                  </a:cubicBezTo>
                  <a:cubicBezTo>
                    <a:pt x="2470" y="2515"/>
                    <a:pt x="2512" y="2519"/>
                    <a:pt x="2512" y="2519"/>
                  </a:cubicBezTo>
                  <a:cubicBezTo>
                    <a:pt x="1262" y="365"/>
                    <a:pt x="867" y="189"/>
                    <a:pt x="0" y="1"/>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2128;p45">
              <a:extLst>
                <a:ext uri="{FF2B5EF4-FFF2-40B4-BE49-F238E27FC236}">
                  <a16:creationId xmlns:a16="http://schemas.microsoft.com/office/drawing/2014/main" id="{3CAF489F-D263-5EC5-64BF-0ABDFC26A64C}"/>
                </a:ext>
              </a:extLst>
            </p:cNvPr>
            <p:cNvSpPr/>
            <p:nvPr/>
          </p:nvSpPr>
          <p:spPr>
            <a:xfrm>
              <a:off x="854855" y="3966747"/>
              <a:ext cx="649038" cy="686215"/>
            </a:xfrm>
            <a:custGeom>
              <a:avLst/>
              <a:gdLst/>
              <a:ahLst/>
              <a:cxnLst/>
              <a:rect l="l" t="t" r="r" b="b"/>
              <a:pathLst>
                <a:path w="7079" h="6939" extrusionOk="0">
                  <a:moveTo>
                    <a:pt x="3469" y="0"/>
                  </a:moveTo>
                  <a:cubicBezTo>
                    <a:pt x="3326" y="0"/>
                    <a:pt x="3241" y="5"/>
                    <a:pt x="3241" y="5"/>
                  </a:cubicBezTo>
                  <a:cubicBezTo>
                    <a:pt x="3241" y="5"/>
                    <a:pt x="3167" y="2"/>
                    <a:pt x="3042" y="2"/>
                  </a:cubicBezTo>
                  <a:cubicBezTo>
                    <a:pt x="2421" y="2"/>
                    <a:pt x="547" y="76"/>
                    <a:pt x="302" y="960"/>
                  </a:cubicBezTo>
                  <a:cubicBezTo>
                    <a:pt x="0" y="2015"/>
                    <a:pt x="747" y="6939"/>
                    <a:pt x="747" y="6939"/>
                  </a:cubicBezTo>
                  <a:cubicBezTo>
                    <a:pt x="747" y="6939"/>
                    <a:pt x="5314" y="6725"/>
                    <a:pt x="7078" y="5984"/>
                  </a:cubicBezTo>
                  <a:cubicBezTo>
                    <a:pt x="7078" y="5984"/>
                    <a:pt x="6909" y="1789"/>
                    <a:pt x="6476" y="1085"/>
                  </a:cubicBezTo>
                  <a:cubicBezTo>
                    <a:pt x="5866" y="92"/>
                    <a:pt x="4101" y="0"/>
                    <a:pt x="3469" y="0"/>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2129;p45">
              <a:extLst>
                <a:ext uri="{FF2B5EF4-FFF2-40B4-BE49-F238E27FC236}">
                  <a16:creationId xmlns:a16="http://schemas.microsoft.com/office/drawing/2014/main" id="{137B8173-4968-D49C-2C39-BAD6E83FF5DA}"/>
                </a:ext>
              </a:extLst>
            </p:cNvPr>
            <p:cNvSpPr/>
            <p:nvPr/>
          </p:nvSpPr>
          <p:spPr>
            <a:xfrm>
              <a:off x="1083974" y="3810006"/>
              <a:ext cx="222978" cy="251780"/>
            </a:xfrm>
            <a:custGeom>
              <a:avLst/>
              <a:gdLst/>
              <a:ahLst/>
              <a:cxnLst/>
              <a:rect l="l" t="t" r="r" b="b"/>
              <a:pathLst>
                <a:path w="2432" h="2546" extrusionOk="0">
                  <a:moveTo>
                    <a:pt x="38" y="1"/>
                  </a:moveTo>
                  <a:cubicBezTo>
                    <a:pt x="39" y="1"/>
                    <a:pt x="459" y="711"/>
                    <a:pt x="1" y="1709"/>
                  </a:cubicBezTo>
                  <a:cubicBezTo>
                    <a:pt x="1" y="1709"/>
                    <a:pt x="602" y="2546"/>
                    <a:pt x="1546" y="2546"/>
                  </a:cubicBezTo>
                  <a:cubicBezTo>
                    <a:pt x="1702" y="2546"/>
                    <a:pt x="1868" y="2523"/>
                    <a:pt x="2042" y="2469"/>
                  </a:cubicBezTo>
                  <a:cubicBezTo>
                    <a:pt x="2042" y="2469"/>
                    <a:pt x="1904" y="1483"/>
                    <a:pt x="2431" y="861"/>
                  </a:cubicBezTo>
                  <a:lnTo>
                    <a:pt x="38" y="1"/>
                  </a:lnTo>
                  <a:close/>
                </a:path>
              </a:pathLst>
            </a:custGeom>
            <a:solidFill>
              <a:srgbClr val="EE6F4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2130;p45">
              <a:extLst>
                <a:ext uri="{FF2B5EF4-FFF2-40B4-BE49-F238E27FC236}">
                  <a16:creationId xmlns:a16="http://schemas.microsoft.com/office/drawing/2014/main" id="{D92BAFA9-9250-C717-F36F-487E04355063}"/>
                </a:ext>
              </a:extLst>
            </p:cNvPr>
            <p:cNvSpPr/>
            <p:nvPr/>
          </p:nvSpPr>
          <p:spPr>
            <a:xfrm>
              <a:off x="976336" y="3417906"/>
              <a:ext cx="542500" cy="574467"/>
            </a:xfrm>
            <a:custGeom>
              <a:avLst/>
              <a:gdLst/>
              <a:ahLst/>
              <a:cxnLst/>
              <a:rect l="l" t="t" r="r" b="b"/>
              <a:pathLst>
                <a:path w="5917" h="5809" extrusionOk="0">
                  <a:moveTo>
                    <a:pt x="2983" y="0"/>
                  </a:moveTo>
                  <a:cubicBezTo>
                    <a:pt x="2211" y="0"/>
                    <a:pt x="1492" y="272"/>
                    <a:pt x="1125" y="731"/>
                  </a:cubicBezTo>
                  <a:cubicBezTo>
                    <a:pt x="0" y="2132"/>
                    <a:pt x="277" y="5668"/>
                    <a:pt x="3109" y="5800"/>
                  </a:cubicBezTo>
                  <a:cubicBezTo>
                    <a:pt x="3236" y="5806"/>
                    <a:pt x="3355" y="5809"/>
                    <a:pt x="3469" y="5809"/>
                  </a:cubicBezTo>
                  <a:cubicBezTo>
                    <a:pt x="5665" y="5809"/>
                    <a:pt x="5597" y="4749"/>
                    <a:pt x="5370" y="3991"/>
                  </a:cubicBezTo>
                  <a:cubicBezTo>
                    <a:pt x="5201" y="3438"/>
                    <a:pt x="5917" y="1799"/>
                    <a:pt x="5213" y="970"/>
                  </a:cubicBezTo>
                  <a:cubicBezTo>
                    <a:pt x="4638" y="292"/>
                    <a:pt x="3782" y="0"/>
                    <a:pt x="2983" y="0"/>
                  </a:cubicBezTo>
                  <a:close/>
                </a:path>
              </a:pathLst>
            </a:custGeom>
            <a:solidFill>
              <a:srgbClr val="F189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2131;p45">
              <a:extLst>
                <a:ext uri="{FF2B5EF4-FFF2-40B4-BE49-F238E27FC236}">
                  <a16:creationId xmlns:a16="http://schemas.microsoft.com/office/drawing/2014/main" id="{995F9B84-115F-429B-98E2-0622B9761983}"/>
                </a:ext>
              </a:extLst>
            </p:cNvPr>
            <p:cNvSpPr/>
            <p:nvPr/>
          </p:nvSpPr>
          <p:spPr>
            <a:xfrm>
              <a:off x="904914" y="3333750"/>
              <a:ext cx="667467" cy="536690"/>
            </a:xfrm>
            <a:custGeom>
              <a:avLst/>
              <a:gdLst/>
              <a:ahLst/>
              <a:cxnLst/>
              <a:rect l="l" t="t" r="r" b="b"/>
              <a:pathLst>
                <a:path w="7280" h="5427" extrusionOk="0">
                  <a:moveTo>
                    <a:pt x="3676" y="1"/>
                  </a:moveTo>
                  <a:cubicBezTo>
                    <a:pt x="3220" y="1"/>
                    <a:pt x="2728" y="114"/>
                    <a:pt x="2224" y="408"/>
                  </a:cubicBezTo>
                  <a:cubicBezTo>
                    <a:pt x="2224" y="408"/>
                    <a:pt x="2153" y="391"/>
                    <a:pt x="2037" y="391"/>
                  </a:cubicBezTo>
                  <a:cubicBezTo>
                    <a:pt x="1690" y="391"/>
                    <a:pt x="941" y="540"/>
                    <a:pt x="503" y="1727"/>
                  </a:cubicBezTo>
                  <a:cubicBezTo>
                    <a:pt x="0" y="3096"/>
                    <a:pt x="647" y="5068"/>
                    <a:pt x="1759" y="5426"/>
                  </a:cubicBezTo>
                  <a:cubicBezTo>
                    <a:pt x="1759" y="5426"/>
                    <a:pt x="2029" y="4509"/>
                    <a:pt x="2657" y="3674"/>
                  </a:cubicBezTo>
                  <a:cubicBezTo>
                    <a:pt x="3292" y="2839"/>
                    <a:pt x="3185" y="2135"/>
                    <a:pt x="3185" y="2135"/>
                  </a:cubicBezTo>
                  <a:lnTo>
                    <a:pt x="3185" y="2135"/>
                  </a:lnTo>
                  <a:cubicBezTo>
                    <a:pt x="3185" y="2135"/>
                    <a:pt x="4285" y="2740"/>
                    <a:pt x="5355" y="2740"/>
                  </a:cubicBezTo>
                  <a:cubicBezTo>
                    <a:pt x="6202" y="2740"/>
                    <a:pt x="7030" y="2361"/>
                    <a:pt x="7280" y="1004"/>
                  </a:cubicBezTo>
                  <a:lnTo>
                    <a:pt x="7280" y="1004"/>
                  </a:lnTo>
                  <a:cubicBezTo>
                    <a:pt x="7280" y="1005"/>
                    <a:pt x="6928" y="1239"/>
                    <a:pt x="6545" y="1239"/>
                  </a:cubicBezTo>
                  <a:cubicBezTo>
                    <a:pt x="6353" y="1239"/>
                    <a:pt x="6154" y="1180"/>
                    <a:pt x="5986" y="1004"/>
                  </a:cubicBezTo>
                  <a:cubicBezTo>
                    <a:pt x="5633" y="638"/>
                    <a:pt x="4757" y="1"/>
                    <a:pt x="3676"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2132;p45">
              <a:extLst>
                <a:ext uri="{FF2B5EF4-FFF2-40B4-BE49-F238E27FC236}">
                  <a16:creationId xmlns:a16="http://schemas.microsoft.com/office/drawing/2014/main" id="{7516491B-4CAB-4B79-3F5B-B02B03124B04}"/>
                </a:ext>
              </a:extLst>
            </p:cNvPr>
            <p:cNvSpPr/>
            <p:nvPr/>
          </p:nvSpPr>
          <p:spPr>
            <a:xfrm>
              <a:off x="965059" y="3688173"/>
              <a:ext cx="166225" cy="196203"/>
            </a:xfrm>
            <a:custGeom>
              <a:avLst/>
              <a:gdLst/>
              <a:ahLst/>
              <a:cxnLst/>
              <a:rect l="l" t="t" r="r" b="b"/>
              <a:pathLst>
                <a:path w="1813" h="1984" extrusionOk="0">
                  <a:moveTo>
                    <a:pt x="591" y="0"/>
                  </a:moveTo>
                  <a:cubicBezTo>
                    <a:pt x="512" y="0"/>
                    <a:pt x="445" y="29"/>
                    <a:pt x="400" y="102"/>
                  </a:cubicBezTo>
                  <a:cubicBezTo>
                    <a:pt x="0" y="745"/>
                    <a:pt x="465" y="1984"/>
                    <a:pt x="1213" y="1984"/>
                  </a:cubicBezTo>
                  <a:cubicBezTo>
                    <a:pt x="1277" y="1984"/>
                    <a:pt x="1343" y="1975"/>
                    <a:pt x="1411" y="1955"/>
                  </a:cubicBezTo>
                  <a:cubicBezTo>
                    <a:pt x="1411" y="1955"/>
                    <a:pt x="1813" y="737"/>
                    <a:pt x="1317" y="398"/>
                  </a:cubicBezTo>
                  <a:cubicBezTo>
                    <a:pt x="1317" y="398"/>
                    <a:pt x="880" y="0"/>
                    <a:pt x="591" y="0"/>
                  </a:cubicBezTo>
                  <a:close/>
                </a:path>
              </a:pathLst>
            </a:custGeom>
            <a:solidFill>
              <a:srgbClr val="F189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2133;p45">
              <a:extLst>
                <a:ext uri="{FF2B5EF4-FFF2-40B4-BE49-F238E27FC236}">
                  <a16:creationId xmlns:a16="http://schemas.microsoft.com/office/drawing/2014/main" id="{77C651A4-2911-83AA-AD26-74B31B4FB53B}"/>
                </a:ext>
              </a:extLst>
            </p:cNvPr>
            <p:cNvSpPr/>
            <p:nvPr/>
          </p:nvSpPr>
          <p:spPr>
            <a:xfrm>
              <a:off x="1381123" y="3785778"/>
              <a:ext cx="38691" cy="46084"/>
            </a:xfrm>
            <a:custGeom>
              <a:avLst/>
              <a:gdLst/>
              <a:ahLst/>
              <a:cxnLst/>
              <a:rect l="l" t="t" r="r" b="b"/>
              <a:pathLst>
                <a:path w="422" h="466" fill="none" extrusionOk="0">
                  <a:moveTo>
                    <a:pt x="1" y="1"/>
                  </a:moveTo>
                  <a:cubicBezTo>
                    <a:pt x="1" y="1"/>
                    <a:pt x="421" y="32"/>
                    <a:pt x="390" y="215"/>
                  </a:cubicBezTo>
                  <a:cubicBezTo>
                    <a:pt x="352" y="390"/>
                    <a:pt x="1" y="466"/>
                    <a:pt x="1" y="466"/>
                  </a:cubicBezTo>
                </a:path>
              </a:pathLst>
            </a:custGeom>
            <a:noFill/>
            <a:ln w="3925" cap="flat" cmpd="sng">
              <a:solidFill>
                <a:srgbClr val="D4583C"/>
              </a:solidFill>
              <a:prstDash val="solid"/>
              <a:miter lim="6280"/>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2134;p45">
              <a:extLst>
                <a:ext uri="{FF2B5EF4-FFF2-40B4-BE49-F238E27FC236}">
                  <a16:creationId xmlns:a16="http://schemas.microsoft.com/office/drawing/2014/main" id="{FC2E3EC5-EA50-2410-2FD6-DF1F40D886C2}"/>
                </a:ext>
              </a:extLst>
            </p:cNvPr>
            <p:cNvSpPr/>
            <p:nvPr/>
          </p:nvSpPr>
          <p:spPr>
            <a:xfrm>
              <a:off x="1265967" y="3873395"/>
              <a:ext cx="159624" cy="70115"/>
            </a:xfrm>
            <a:custGeom>
              <a:avLst/>
              <a:gdLst/>
              <a:ahLst/>
              <a:cxnLst/>
              <a:rect l="l" t="t" r="r" b="b"/>
              <a:pathLst>
                <a:path w="1741" h="709" extrusionOk="0">
                  <a:moveTo>
                    <a:pt x="1740" y="1"/>
                  </a:moveTo>
                  <a:cubicBezTo>
                    <a:pt x="1740" y="1"/>
                    <a:pt x="1252" y="42"/>
                    <a:pt x="736" y="42"/>
                  </a:cubicBezTo>
                  <a:cubicBezTo>
                    <a:pt x="479" y="42"/>
                    <a:pt x="214" y="32"/>
                    <a:pt x="1" y="1"/>
                  </a:cubicBezTo>
                  <a:lnTo>
                    <a:pt x="1" y="1"/>
                  </a:lnTo>
                  <a:cubicBezTo>
                    <a:pt x="1" y="1"/>
                    <a:pt x="38" y="597"/>
                    <a:pt x="723" y="698"/>
                  </a:cubicBezTo>
                  <a:cubicBezTo>
                    <a:pt x="767" y="705"/>
                    <a:pt x="810" y="709"/>
                    <a:pt x="851" y="709"/>
                  </a:cubicBezTo>
                  <a:cubicBezTo>
                    <a:pt x="1444" y="709"/>
                    <a:pt x="1740" y="1"/>
                    <a:pt x="1740" y="1"/>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2135;p45">
              <a:extLst>
                <a:ext uri="{FF2B5EF4-FFF2-40B4-BE49-F238E27FC236}">
                  <a16:creationId xmlns:a16="http://schemas.microsoft.com/office/drawing/2014/main" id="{F1C87654-CA51-7D09-0A56-8DE049E38F75}"/>
                </a:ext>
              </a:extLst>
            </p:cNvPr>
            <p:cNvSpPr/>
            <p:nvPr/>
          </p:nvSpPr>
          <p:spPr>
            <a:xfrm>
              <a:off x="889328" y="4196668"/>
              <a:ext cx="209959" cy="169106"/>
            </a:xfrm>
            <a:custGeom>
              <a:avLst/>
              <a:gdLst/>
              <a:ahLst/>
              <a:cxnLst/>
              <a:rect l="l" t="t" r="r" b="b"/>
              <a:pathLst>
                <a:path w="2290" h="1710" extrusionOk="0">
                  <a:moveTo>
                    <a:pt x="1338" y="1"/>
                  </a:moveTo>
                  <a:cubicBezTo>
                    <a:pt x="1213" y="1"/>
                    <a:pt x="1082" y="25"/>
                    <a:pt x="949" y="85"/>
                  </a:cubicBezTo>
                  <a:cubicBezTo>
                    <a:pt x="334" y="368"/>
                    <a:pt x="1" y="1078"/>
                    <a:pt x="271" y="1599"/>
                  </a:cubicBezTo>
                  <a:cubicBezTo>
                    <a:pt x="310" y="1676"/>
                    <a:pt x="381" y="1710"/>
                    <a:pt x="473" y="1710"/>
                  </a:cubicBezTo>
                  <a:cubicBezTo>
                    <a:pt x="1014" y="1710"/>
                    <a:pt x="2289" y="570"/>
                    <a:pt x="2155" y="318"/>
                  </a:cubicBezTo>
                  <a:cubicBezTo>
                    <a:pt x="2155" y="318"/>
                    <a:pt x="1792" y="1"/>
                    <a:pt x="1338" y="1"/>
                  </a:cubicBezTo>
                  <a:close/>
                </a:path>
              </a:pathLst>
            </a:custGeom>
            <a:solidFill>
              <a:srgbClr val="C4A35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2136;p45">
              <a:extLst>
                <a:ext uri="{FF2B5EF4-FFF2-40B4-BE49-F238E27FC236}">
                  <a16:creationId xmlns:a16="http://schemas.microsoft.com/office/drawing/2014/main" id="{C454079E-4FD7-FB46-A868-A0003C3F11AC}"/>
                </a:ext>
              </a:extLst>
            </p:cNvPr>
            <p:cNvSpPr/>
            <p:nvPr/>
          </p:nvSpPr>
          <p:spPr>
            <a:xfrm>
              <a:off x="1465747" y="4479890"/>
              <a:ext cx="517837" cy="70016"/>
            </a:xfrm>
            <a:custGeom>
              <a:avLst/>
              <a:gdLst/>
              <a:ahLst/>
              <a:cxnLst/>
              <a:rect l="l" t="t" r="r" b="b"/>
              <a:pathLst>
                <a:path w="5648" h="708" extrusionOk="0">
                  <a:moveTo>
                    <a:pt x="1977" y="0"/>
                  </a:moveTo>
                  <a:cubicBezTo>
                    <a:pt x="847" y="0"/>
                    <a:pt x="1" y="356"/>
                    <a:pt x="1" y="356"/>
                  </a:cubicBezTo>
                  <a:lnTo>
                    <a:pt x="346" y="707"/>
                  </a:lnTo>
                  <a:lnTo>
                    <a:pt x="4730" y="707"/>
                  </a:lnTo>
                  <a:lnTo>
                    <a:pt x="5647" y="299"/>
                  </a:lnTo>
                  <a:cubicBezTo>
                    <a:pt x="5064" y="104"/>
                    <a:pt x="4541" y="47"/>
                    <a:pt x="4132" y="47"/>
                  </a:cubicBezTo>
                  <a:cubicBezTo>
                    <a:pt x="3567" y="47"/>
                    <a:pt x="3217" y="155"/>
                    <a:pt x="3217" y="155"/>
                  </a:cubicBezTo>
                  <a:cubicBezTo>
                    <a:pt x="2785" y="42"/>
                    <a:pt x="2364" y="0"/>
                    <a:pt x="1977" y="0"/>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2137;p45">
              <a:extLst>
                <a:ext uri="{FF2B5EF4-FFF2-40B4-BE49-F238E27FC236}">
                  <a16:creationId xmlns:a16="http://schemas.microsoft.com/office/drawing/2014/main" id="{D3F36723-CB77-220B-1F3E-9DDFCE8603F0}"/>
                </a:ext>
              </a:extLst>
            </p:cNvPr>
            <p:cNvSpPr/>
            <p:nvPr/>
          </p:nvSpPr>
          <p:spPr>
            <a:xfrm>
              <a:off x="1616659" y="4494624"/>
              <a:ext cx="419276" cy="55281"/>
            </a:xfrm>
            <a:custGeom>
              <a:avLst/>
              <a:gdLst/>
              <a:ahLst/>
              <a:cxnLst/>
              <a:rect l="l" t="t" r="r" b="b"/>
              <a:pathLst>
                <a:path w="4573" h="559" extrusionOk="0">
                  <a:moveTo>
                    <a:pt x="1276" y="0"/>
                  </a:moveTo>
                  <a:cubicBezTo>
                    <a:pt x="508" y="0"/>
                    <a:pt x="1" y="301"/>
                    <a:pt x="1" y="301"/>
                  </a:cubicBezTo>
                  <a:lnTo>
                    <a:pt x="114" y="558"/>
                  </a:lnTo>
                  <a:lnTo>
                    <a:pt x="4460" y="558"/>
                  </a:lnTo>
                  <a:lnTo>
                    <a:pt x="4573" y="301"/>
                  </a:lnTo>
                  <a:cubicBezTo>
                    <a:pt x="4573" y="301"/>
                    <a:pt x="3869" y="68"/>
                    <a:pt x="3436" y="43"/>
                  </a:cubicBezTo>
                  <a:cubicBezTo>
                    <a:pt x="3403" y="41"/>
                    <a:pt x="3368" y="40"/>
                    <a:pt x="3333" y="40"/>
                  </a:cubicBezTo>
                  <a:cubicBezTo>
                    <a:pt x="2907" y="40"/>
                    <a:pt x="2356" y="200"/>
                    <a:pt x="2356" y="200"/>
                  </a:cubicBezTo>
                  <a:cubicBezTo>
                    <a:pt x="1962" y="53"/>
                    <a:pt x="1597" y="0"/>
                    <a:pt x="127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2138;p45">
              <a:extLst>
                <a:ext uri="{FF2B5EF4-FFF2-40B4-BE49-F238E27FC236}">
                  <a16:creationId xmlns:a16="http://schemas.microsoft.com/office/drawing/2014/main" id="{C15EB045-5D6B-0637-C828-98A05AF8F1A6}"/>
                </a:ext>
              </a:extLst>
            </p:cNvPr>
            <p:cNvSpPr/>
            <p:nvPr/>
          </p:nvSpPr>
          <p:spPr>
            <a:xfrm>
              <a:off x="1500954" y="4233059"/>
              <a:ext cx="168792" cy="266515"/>
            </a:xfrm>
            <a:custGeom>
              <a:avLst/>
              <a:gdLst/>
              <a:ahLst/>
              <a:cxnLst/>
              <a:rect l="l" t="t" r="r" b="b"/>
              <a:pathLst>
                <a:path w="1841" h="2695" extrusionOk="0">
                  <a:moveTo>
                    <a:pt x="295" y="0"/>
                  </a:moveTo>
                  <a:cubicBezTo>
                    <a:pt x="44" y="57"/>
                    <a:pt x="6" y="214"/>
                    <a:pt x="0" y="214"/>
                  </a:cubicBezTo>
                  <a:lnTo>
                    <a:pt x="1564" y="2506"/>
                  </a:lnTo>
                  <a:lnTo>
                    <a:pt x="1840" y="2695"/>
                  </a:lnTo>
                  <a:lnTo>
                    <a:pt x="1784" y="2293"/>
                  </a:lnTo>
                  <a:lnTo>
                    <a:pt x="295"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2139;p45">
              <a:extLst>
                <a:ext uri="{FF2B5EF4-FFF2-40B4-BE49-F238E27FC236}">
                  <a16:creationId xmlns:a16="http://schemas.microsoft.com/office/drawing/2014/main" id="{7A79D803-86DA-1C51-1B20-74AA2FC403B2}"/>
                </a:ext>
              </a:extLst>
            </p:cNvPr>
            <p:cNvSpPr/>
            <p:nvPr/>
          </p:nvSpPr>
          <p:spPr>
            <a:xfrm>
              <a:off x="788567" y="4022719"/>
              <a:ext cx="866790" cy="510582"/>
            </a:xfrm>
            <a:custGeom>
              <a:avLst/>
              <a:gdLst/>
              <a:ahLst/>
              <a:cxnLst/>
              <a:rect l="l" t="t" r="r" b="b"/>
              <a:pathLst>
                <a:path w="9454" h="5163" extrusionOk="0">
                  <a:moveTo>
                    <a:pt x="1649" y="1"/>
                  </a:moveTo>
                  <a:cubicBezTo>
                    <a:pt x="1558" y="1"/>
                    <a:pt x="1462" y="24"/>
                    <a:pt x="1357" y="73"/>
                  </a:cubicBezTo>
                  <a:cubicBezTo>
                    <a:pt x="1" y="720"/>
                    <a:pt x="2080" y="4740"/>
                    <a:pt x="2639" y="5067"/>
                  </a:cubicBezTo>
                  <a:cubicBezTo>
                    <a:pt x="2750" y="5135"/>
                    <a:pt x="2997" y="5162"/>
                    <a:pt x="3319" y="5162"/>
                  </a:cubicBezTo>
                  <a:cubicBezTo>
                    <a:pt x="4598" y="5162"/>
                    <a:pt x="7073" y="4734"/>
                    <a:pt x="7073" y="4734"/>
                  </a:cubicBezTo>
                  <a:cubicBezTo>
                    <a:pt x="7073" y="4734"/>
                    <a:pt x="7269" y="4916"/>
                    <a:pt x="7973" y="4916"/>
                  </a:cubicBezTo>
                  <a:cubicBezTo>
                    <a:pt x="8097" y="4916"/>
                    <a:pt x="8236" y="4910"/>
                    <a:pt x="8392" y="4897"/>
                  </a:cubicBezTo>
                  <a:cubicBezTo>
                    <a:pt x="9127" y="4834"/>
                    <a:pt x="9127" y="3949"/>
                    <a:pt x="9127" y="3949"/>
                  </a:cubicBezTo>
                  <a:cubicBezTo>
                    <a:pt x="9453" y="3798"/>
                    <a:pt x="9102" y="3101"/>
                    <a:pt x="8392" y="2918"/>
                  </a:cubicBezTo>
                  <a:cubicBezTo>
                    <a:pt x="8320" y="2899"/>
                    <a:pt x="8248" y="2890"/>
                    <a:pt x="8178" y="2890"/>
                  </a:cubicBezTo>
                  <a:cubicBezTo>
                    <a:pt x="7568" y="2890"/>
                    <a:pt x="7073" y="3553"/>
                    <a:pt x="7073" y="3553"/>
                  </a:cubicBezTo>
                  <a:lnTo>
                    <a:pt x="4234" y="3591"/>
                  </a:lnTo>
                  <a:cubicBezTo>
                    <a:pt x="2859" y="2491"/>
                    <a:pt x="2587" y="1"/>
                    <a:pt x="1649" y="1"/>
                  </a:cubicBezTo>
                  <a:close/>
                </a:path>
              </a:pathLst>
            </a:custGeom>
            <a:solidFill>
              <a:srgbClr val="F189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2140;p45">
              <a:extLst>
                <a:ext uri="{FF2B5EF4-FFF2-40B4-BE49-F238E27FC236}">
                  <a16:creationId xmlns:a16="http://schemas.microsoft.com/office/drawing/2014/main" id="{4BBAE7B5-FD41-2C62-4C0F-89EFE721EAE1}"/>
                </a:ext>
              </a:extLst>
            </p:cNvPr>
            <p:cNvSpPr/>
            <p:nvPr/>
          </p:nvSpPr>
          <p:spPr>
            <a:xfrm>
              <a:off x="838077" y="4002249"/>
              <a:ext cx="248925" cy="352651"/>
            </a:xfrm>
            <a:custGeom>
              <a:avLst/>
              <a:gdLst/>
              <a:ahLst/>
              <a:cxnLst/>
              <a:rect l="l" t="t" r="r" b="b"/>
              <a:pathLst>
                <a:path w="2715" h="3566" extrusionOk="0">
                  <a:moveTo>
                    <a:pt x="1229" y="0"/>
                  </a:moveTo>
                  <a:cubicBezTo>
                    <a:pt x="1191" y="0"/>
                    <a:pt x="1152" y="6"/>
                    <a:pt x="1113" y="17"/>
                  </a:cubicBezTo>
                  <a:cubicBezTo>
                    <a:pt x="572" y="167"/>
                    <a:pt x="1" y="789"/>
                    <a:pt x="202" y="1838"/>
                  </a:cubicBezTo>
                  <a:cubicBezTo>
                    <a:pt x="397" y="2899"/>
                    <a:pt x="830" y="3565"/>
                    <a:pt x="830" y="3565"/>
                  </a:cubicBezTo>
                  <a:cubicBezTo>
                    <a:pt x="1157" y="2378"/>
                    <a:pt x="2714" y="2284"/>
                    <a:pt x="2714" y="2284"/>
                  </a:cubicBezTo>
                  <a:cubicBezTo>
                    <a:pt x="2325" y="1211"/>
                    <a:pt x="1815" y="0"/>
                    <a:pt x="1229"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2141;p45">
              <a:extLst>
                <a:ext uri="{FF2B5EF4-FFF2-40B4-BE49-F238E27FC236}">
                  <a16:creationId xmlns:a16="http://schemas.microsoft.com/office/drawing/2014/main" id="{9B9F3FC7-9D08-20F2-073B-666898D14CBF}"/>
                </a:ext>
              </a:extLst>
            </p:cNvPr>
            <p:cNvSpPr/>
            <p:nvPr/>
          </p:nvSpPr>
          <p:spPr>
            <a:xfrm>
              <a:off x="482800" y="4541696"/>
              <a:ext cx="4089243" cy="191456"/>
            </a:xfrm>
            <a:custGeom>
              <a:avLst/>
              <a:gdLst/>
              <a:ahLst/>
              <a:cxnLst/>
              <a:rect l="l" t="t" r="r" b="b"/>
              <a:pathLst>
                <a:path w="44601" h="1936" extrusionOk="0">
                  <a:moveTo>
                    <a:pt x="968" y="1"/>
                  </a:moveTo>
                  <a:cubicBezTo>
                    <a:pt x="434" y="1"/>
                    <a:pt x="1" y="434"/>
                    <a:pt x="1" y="968"/>
                  </a:cubicBezTo>
                  <a:cubicBezTo>
                    <a:pt x="1" y="1502"/>
                    <a:pt x="434" y="1935"/>
                    <a:pt x="968" y="1935"/>
                  </a:cubicBezTo>
                  <a:lnTo>
                    <a:pt x="43633" y="1935"/>
                  </a:lnTo>
                  <a:cubicBezTo>
                    <a:pt x="44167" y="1935"/>
                    <a:pt x="44600" y="1495"/>
                    <a:pt x="44600" y="968"/>
                  </a:cubicBezTo>
                  <a:cubicBezTo>
                    <a:pt x="44600" y="434"/>
                    <a:pt x="44167" y="1"/>
                    <a:pt x="43633"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2142;p45">
              <a:extLst>
                <a:ext uri="{FF2B5EF4-FFF2-40B4-BE49-F238E27FC236}">
                  <a16:creationId xmlns:a16="http://schemas.microsoft.com/office/drawing/2014/main" id="{F6F924ED-D8E7-CAB4-87CD-AF6B208D3464}"/>
                </a:ext>
              </a:extLst>
            </p:cNvPr>
            <p:cNvSpPr/>
            <p:nvPr/>
          </p:nvSpPr>
          <p:spPr>
            <a:xfrm>
              <a:off x="1994399" y="4448542"/>
              <a:ext cx="1066021" cy="95728"/>
            </a:xfrm>
            <a:custGeom>
              <a:avLst/>
              <a:gdLst/>
              <a:ahLst/>
              <a:cxnLst/>
              <a:rect l="l" t="t" r="r" b="b"/>
              <a:pathLst>
                <a:path w="11627" h="968" extrusionOk="0">
                  <a:moveTo>
                    <a:pt x="1" y="1"/>
                  </a:moveTo>
                  <a:lnTo>
                    <a:pt x="1" y="673"/>
                  </a:lnTo>
                  <a:cubicBezTo>
                    <a:pt x="1" y="836"/>
                    <a:pt x="133" y="968"/>
                    <a:pt x="296" y="968"/>
                  </a:cubicBezTo>
                  <a:lnTo>
                    <a:pt x="11331" y="968"/>
                  </a:lnTo>
                  <a:cubicBezTo>
                    <a:pt x="11495" y="968"/>
                    <a:pt x="11626" y="836"/>
                    <a:pt x="11626" y="673"/>
                  </a:cubicBezTo>
                  <a:lnTo>
                    <a:pt x="11626" y="1"/>
                  </a:lnTo>
                  <a:close/>
                </a:path>
              </a:pathLst>
            </a:custGeom>
            <a:solidFill>
              <a:srgbClr val="99999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2143;p45">
              <a:extLst>
                <a:ext uri="{FF2B5EF4-FFF2-40B4-BE49-F238E27FC236}">
                  <a16:creationId xmlns:a16="http://schemas.microsoft.com/office/drawing/2014/main" id="{C9B115DF-1C58-F8B6-1A42-9364C023BE51}"/>
                </a:ext>
              </a:extLst>
            </p:cNvPr>
            <p:cNvSpPr/>
            <p:nvPr/>
          </p:nvSpPr>
          <p:spPr>
            <a:xfrm>
              <a:off x="2006501" y="3847288"/>
              <a:ext cx="1041817" cy="672172"/>
            </a:xfrm>
            <a:custGeom>
              <a:avLst/>
              <a:gdLst/>
              <a:ahLst/>
              <a:cxnLst/>
              <a:rect l="l" t="t" r="r" b="b"/>
              <a:pathLst>
                <a:path w="11363" h="6797" extrusionOk="0">
                  <a:moveTo>
                    <a:pt x="459" y="1"/>
                  </a:moveTo>
                  <a:cubicBezTo>
                    <a:pt x="202" y="1"/>
                    <a:pt x="1" y="202"/>
                    <a:pt x="1" y="453"/>
                  </a:cubicBezTo>
                  <a:lnTo>
                    <a:pt x="1" y="6344"/>
                  </a:lnTo>
                  <a:cubicBezTo>
                    <a:pt x="1" y="6589"/>
                    <a:pt x="208" y="6797"/>
                    <a:pt x="459" y="6797"/>
                  </a:cubicBezTo>
                  <a:lnTo>
                    <a:pt x="10904" y="6797"/>
                  </a:lnTo>
                  <a:cubicBezTo>
                    <a:pt x="11155" y="6797"/>
                    <a:pt x="11363" y="6596"/>
                    <a:pt x="11363" y="6344"/>
                  </a:cubicBezTo>
                  <a:lnTo>
                    <a:pt x="11363" y="453"/>
                  </a:lnTo>
                  <a:cubicBezTo>
                    <a:pt x="11363" y="202"/>
                    <a:pt x="11155" y="1"/>
                    <a:pt x="10904"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2145;p45">
              <a:extLst>
                <a:ext uri="{FF2B5EF4-FFF2-40B4-BE49-F238E27FC236}">
                  <a16:creationId xmlns:a16="http://schemas.microsoft.com/office/drawing/2014/main" id="{CCD3A796-EDAD-6376-E30E-22B94F8588FA}"/>
                </a:ext>
              </a:extLst>
            </p:cNvPr>
            <p:cNvSpPr/>
            <p:nvPr/>
          </p:nvSpPr>
          <p:spPr>
            <a:xfrm rot="-692131">
              <a:off x="1251599" y="3721163"/>
              <a:ext cx="62250" cy="33130"/>
            </a:xfrm>
            <a:custGeom>
              <a:avLst/>
              <a:gdLst/>
              <a:ahLst/>
              <a:cxnLst/>
              <a:rect l="l" t="t" r="r" b="b"/>
              <a:pathLst>
                <a:path w="645" h="320" extrusionOk="0">
                  <a:moveTo>
                    <a:pt x="327" y="0"/>
                  </a:moveTo>
                  <a:cubicBezTo>
                    <a:pt x="165" y="0"/>
                    <a:pt x="0" y="97"/>
                    <a:pt x="0" y="319"/>
                  </a:cubicBezTo>
                  <a:cubicBezTo>
                    <a:pt x="0" y="319"/>
                    <a:pt x="183" y="159"/>
                    <a:pt x="390" y="159"/>
                  </a:cubicBezTo>
                  <a:cubicBezTo>
                    <a:pt x="473" y="159"/>
                    <a:pt x="560" y="185"/>
                    <a:pt x="641" y="256"/>
                  </a:cubicBezTo>
                  <a:cubicBezTo>
                    <a:pt x="644" y="94"/>
                    <a:pt x="487" y="0"/>
                    <a:pt x="327" y="0"/>
                  </a:cubicBezTo>
                  <a:close/>
                </a:path>
              </a:pathLst>
            </a:custGeom>
            <a:solidFill>
              <a:srgbClr val="3B19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2146;p45">
              <a:extLst>
                <a:ext uri="{FF2B5EF4-FFF2-40B4-BE49-F238E27FC236}">
                  <a16:creationId xmlns:a16="http://schemas.microsoft.com/office/drawing/2014/main" id="{9ACC952C-F3F6-08A4-04F0-DAD4C61C019B}"/>
                </a:ext>
              </a:extLst>
            </p:cNvPr>
            <p:cNvSpPr/>
            <p:nvPr/>
          </p:nvSpPr>
          <p:spPr>
            <a:xfrm rot="1783572">
              <a:off x="1392011" y="3732355"/>
              <a:ext cx="63176" cy="32697"/>
            </a:xfrm>
            <a:custGeom>
              <a:avLst/>
              <a:gdLst/>
              <a:ahLst/>
              <a:cxnLst/>
              <a:rect l="l" t="t" r="r" b="b"/>
              <a:pathLst>
                <a:path w="645" h="320" extrusionOk="0">
                  <a:moveTo>
                    <a:pt x="327" y="0"/>
                  </a:moveTo>
                  <a:cubicBezTo>
                    <a:pt x="165" y="0"/>
                    <a:pt x="0" y="97"/>
                    <a:pt x="0" y="319"/>
                  </a:cubicBezTo>
                  <a:cubicBezTo>
                    <a:pt x="0" y="319"/>
                    <a:pt x="183" y="159"/>
                    <a:pt x="390" y="159"/>
                  </a:cubicBezTo>
                  <a:cubicBezTo>
                    <a:pt x="473" y="159"/>
                    <a:pt x="560" y="185"/>
                    <a:pt x="641" y="256"/>
                  </a:cubicBezTo>
                  <a:cubicBezTo>
                    <a:pt x="644" y="94"/>
                    <a:pt x="487" y="0"/>
                    <a:pt x="327" y="0"/>
                  </a:cubicBezTo>
                  <a:close/>
                </a:path>
              </a:pathLst>
            </a:custGeom>
            <a:solidFill>
              <a:srgbClr val="3B19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2147;p45">
              <a:extLst>
                <a:ext uri="{FF2B5EF4-FFF2-40B4-BE49-F238E27FC236}">
                  <a16:creationId xmlns:a16="http://schemas.microsoft.com/office/drawing/2014/main" id="{057046D1-1BC7-6CDA-567C-815FA229503B}"/>
                </a:ext>
              </a:extLst>
            </p:cNvPr>
            <p:cNvSpPr/>
            <p:nvPr/>
          </p:nvSpPr>
          <p:spPr>
            <a:xfrm rot="-692131">
              <a:off x="3593814" y="3845272"/>
              <a:ext cx="62250" cy="33130"/>
            </a:xfrm>
            <a:custGeom>
              <a:avLst/>
              <a:gdLst/>
              <a:ahLst/>
              <a:cxnLst/>
              <a:rect l="l" t="t" r="r" b="b"/>
              <a:pathLst>
                <a:path w="645" h="320" extrusionOk="0">
                  <a:moveTo>
                    <a:pt x="327" y="0"/>
                  </a:moveTo>
                  <a:cubicBezTo>
                    <a:pt x="165" y="0"/>
                    <a:pt x="0" y="97"/>
                    <a:pt x="0" y="319"/>
                  </a:cubicBezTo>
                  <a:cubicBezTo>
                    <a:pt x="0" y="319"/>
                    <a:pt x="183" y="159"/>
                    <a:pt x="390" y="159"/>
                  </a:cubicBezTo>
                  <a:cubicBezTo>
                    <a:pt x="473" y="159"/>
                    <a:pt x="560" y="185"/>
                    <a:pt x="641" y="256"/>
                  </a:cubicBezTo>
                  <a:cubicBezTo>
                    <a:pt x="644" y="94"/>
                    <a:pt x="487" y="0"/>
                    <a:pt x="327" y="0"/>
                  </a:cubicBezTo>
                  <a:close/>
                </a:path>
              </a:pathLst>
            </a:custGeom>
            <a:solidFill>
              <a:srgbClr val="3B19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2148;p45">
              <a:extLst>
                <a:ext uri="{FF2B5EF4-FFF2-40B4-BE49-F238E27FC236}">
                  <a16:creationId xmlns:a16="http://schemas.microsoft.com/office/drawing/2014/main" id="{E6A6C8AA-152D-0AAF-1024-31E87CC76A50}"/>
                </a:ext>
              </a:extLst>
            </p:cNvPr>
            <p:cNvSpPr/>
            <p:nvPr/>
          </p:nvSpPr>
          <p:spPr>
            <a:xfrm rot="1783572">
              <a:off x="3734226" y="3856465"/>
              <a:ext cx="63176" cy="32697"/>
            </a:xfrm>
            <a:custGeom>
              <a:avLst/>
              <a:gdLst/>
              <a:ahLst/>
              <a:cxnLst/>
              <a:rect l="l" t="t" r="r" b="b"/>
              <a:pathLst>
                <a:path w="645" h="320" extrusionOk="0">
                  <a:moveTo>
                    <a:pt x="327" y="0"/>
                  </a:moveTo>
                  <a:cubicBezTo>
                    <a:pt x="165" y="0"/>
                    <a:pt x="0" y="97"/>
                    <a:pt x="0" y="319"/>
                  </a:cubicBezTo>
                  <a:cubicBezTo>
                    <a:pt x="0" y="319"/>
                    <a:pt x="183" y="159"/>
                    <a:pt x="390" y="159"/>
                  </a:cubicBezTo>
                  <a:cubicBezTo>
                    <a:pt x="473" y="159"/>
                    <a:pt x="560" y="185"/>
                    <a:pt x="641" y="256"/>
                  </a:cubicBezTo>
                  <a:cubicBezTo>
                    <a:pt x="644" y="94"/>
                    <a:pt x="487" y="0"/>
                    <a:pt x="327" y="0"/>
                  </a:cubicBezTo>
                  <a:close/>
                </a:path>
              </a:pathLst>
            </a:custGeom>
            <a:solidFill>
              <a:srgbClr val="3B19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565" name="图片 16">
            <a:extLst>
              <a:ext uri="{FF2B5EF4-FFF2-40B4-BE49-F238E27FC236}">
                <a16:creationId xmlns:a16="http://schemas.microsoft.com/office/drawing/2014/main" id="{44816880-5B6D-B3B1-636E-A3B07CFE6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0789" y="906756"/>
            <a:ext cx="3913161" cy="2729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6" name="文本框 13">
            <a:extLst>
              <a:ext uri="{FF2B5EF4-FFF2-40B4-BE49-F238E27FC236}">
                <a16:creationId xmlns:a16="http://schemas.microsoft.com/office/drawing/2014/main" id="{3859AA6F-AE8E-17FA-251B-F9D46E6B1F87}"/>
              </a:ext>
            </a:extLst>
          </p:cNvPr>
          <p:cNvSpPr txBox="1"/>
          <p:nvPr/>
        </p:nvSpPr>
        <p:spPr>
          <a:xfrm>
            <a:off x="5780215" y="1605233"/>
            <a:ext cx="2388690" cy="12003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schemeClr val="bg2">
                    <a:lumMod val="50000"/>
                  </a:schemeClr>
                </a:solidFill>
                <a:latin typeface="Times New Roman" panose="02020603050405020304" pitchFamily="18" charset="0"/>
                <a:cs typeface="Times New Roman" panose="02020603050405020304" pitchFamily="18" charset="0"/>
              </a:rPr>
              <a:t>Tập trình bày trước nhóm bạn hoặc người thân và lắng nghe các ý kiến nhận xét. </a:t>
            </a:r>
          </a:p>
        </p:txBody>
      </p:sp>
    </p:spTree>
    <p:extLst>
      <p:ext uri="{BB962C8B-B14F-4D97-AF65-F5344CB8AC3E}">
        <p14:creationId xmlns:p14="http://schemas.microsoft.com/office/powerpoint/2010/main" val="2650010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66"/>
                                        </p:tgtEl>
                                        <p:attrNameLst>
                                          <p:attrName>style.visibility</p:attrName>
                                        </p:attrNameLst>
                                      </p:cBhvr>
                                      <p:to>
                                        <p:strVal val="visible"/>
                                      </p:to>
                                    </p:set>
                                    <p:animEffect transition="in" filter="randombar(horizontal)">
                                      <p:cBhvr>
                                        <p:cTn id="22" dur="500"/>
                                        <p:tgtEl>
                                          <p:spTgt spid="566"/>
                                        </p:tgtEl>
                                      </p:cBhvr>
                                    </p:animEffect>
                                  </p:childTnLst>
                                </p:cTn>
                              </p:par>
                              <p:par>
                                <p:cTn id="23" presetID="14" presetClass="entr" presetSubtype="10" fill="hold" nodeType="withEffect">
                                  <p:stCondLst>
                                    <p:cond delay="0"/>
                                  </p:stCondLst>
                                  <p:childTnLst>
                                    <p:set>
                                      <p:cBhvr>
                                        <p:cTn id="24" dur="1" fill="hold">
                                          <p:stCondLst>
                                            <p:cond delay="0"/>
                                          </p:stCondLst>
                                        </p:cTn>
                                        <p:tgtEl>
                                          <p:spTgt spid="565"/>
                                        </p:tgtEl>
                                        <p:attrNameLst>
                                          <p:attrName>style.visibility</p:attrName>
                                        </p:attrNameLst>
                                      </p:cBhvr>
                                      <p:to>
                                        <p:strVal val="visible"/>
                                      </p:to>
                                    </p:set>
                                    <p:animEffect transition="in" filter="randombar(horizontal)">
                                      <p:cBhvr>
                                        <p:cTn id="25" dur="500"/>
                                        <p:tgtEl>
                                          <p:spTgt spid="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a:extLst>
              <a:ext uri="{FF2B5EF4-FFF2-40B4-BE49-F238E27FC236}">
                <a16:creationId xmlns:a16="http://schemas.microsoft.com/office/drawing/2014/main" id="{28EBC585-9BAC-22AD-C270-48B1AD98C70E}"/>
              </a:ext>
            </a:extLst>
          </p:cNvPr>
          <p:cNvPicPr>
            <a:picLocks noChangeAspect="1"/>
          </p:cNvPicPr>
          <p:nvPr/>
        </p:nvPicPr>
        <p:blipFill rotWithShape="1">
          <a:blip r:embed="rId2"/>
          <a:srcRect/>
          <a:stretch>
            <a:fillRect/>
          </a:stretch>
        </p:blipFill>
        <p:spPr>
          <a:xfrm>
            <a:off x="4702645" y="305872"/>
            <a:ext cx="1721840" cy="1636776"/>
          </a:xfrm>
          <a:prstGeom prst="rect">
            <a:avLst/>
          </a:prstGeom>
          <a:effectLst>
            <a:outerShdw blurRad="63500" sx="102000" sy="102000" algn="ctr" rotWithShape="0">
              <a:prstClr val="black">
                <a:alpha val="40000"/>
              </a:prstClr>
            </a:outerShdw>
          </a:effectLst>
        </p:spPr>
      </p:pic>
      <p:sp>
        <p:nvSpPr>
          <p:cNvPr id="5" name="文本框 16">
            <a:extLst>
              <a:ext uri="{FF2B5EF4-FFF2-40B4-BE49-F238E27FC236}">
                <a16:creationId xmlns:a16="http://schemas.microsoft.com/office/drawing/2014/main" id="{30E714D9-FF14-8B7A-1982-8CC49EB188B7}"/>
              </a:ext>
            </a:extLst>
          </p:cNvPr>
          <p:cNvSpPr txBox="1"/>
          <p:nvPr/>
        </p:nvSpPr>
        <p:spPr>
          <a:xfrm>
            <a:off x="4883237" y="400985"/>
            <a:ext cx="1493556"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8800" b="1">
                <a:solidFill>
                  <a:srgbClr val="C00000"/>
                </a:solidFill>
                <a:latin typeface="Times New Roman" panose="02020603050405020304" pitchFamily="18" charset="0"/>
                <a:cs typeface="Times New Roman" panose="02020603050405020304" pitchFamily="18" charset="0"/>
                <a:sym typeface="+mn-lt"/>
              </a:rPr>
              <a:t>II.</a:t>
            </a:r>
            <a:endParaRPr kumimoji="1" lang="en-US" altLang="zh-CN" sz="8800" b="1" dirty="0">
              <a:solidFill>
                <a:srgbClr val="C00000"/>
              </a:solidFill>
              <a:latin typeface="Times New Roman" panose="02020603050405020304" pitchFamily="18" charset="0"/>
              <a:cs typeface="Times New Roman" panose="02020603050405020304" pitchFamily="18" charset="0"/>
              <a:sym typeface="+mn-lt"/>
            </a:endParaRPr>
          </a:p>
        </p:txBody>
      </p:sp>
      <p:sp>
        <p:nvSpPr>
          <p:cNvPr id="6" name="文本框 19">
            <a:extLst>
              <a:ext uri="{FF2B5EF4-FFF2-40B4-BE49-F238E27FC236}">
                <a16:creationId xmlns:a16="http://schemas.microsoft.com/office/drawing/2014/main" id="{C61CCFA4-29B1-9CCB-9929-7BBF06AA636F}"/>
              </a:ext>
            </a:extLst>
          </p:cNvPr>
          <p:cNvSpPr txBox="1"/>
          <p:nvPr/>
        </p:nvSpPr>
        <p:spPr>
          <a:xfrm>
            <a:off x="3697981" y="2134289"/>
            <a:ext cx="4586030"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7200" b="1">
                <a:solidFill>
                  <a:srgbClr val="718CFF"/>
                </a:solidFill>
                <a:latin typeface="Times New Roman" panose="02020603050405020304" pitchFamily="18" charset="0"/>
                <a:cs typeface="Times New Roman" panose="02020603050405020304" pitchFamily="18" charset="0"/>
                <a:sym typeface="+mn-lt"/>
              </a:rPr>
              <a:t>Trình bày bài nói</a:t>
            </a:r>
            <a:endParaRPr kumimoji="1" lang="zh-CN" altLang="en-US" sz="7200" b="1" dirty="0">
              <a:solidFill>
                <a:srgbClr val="718CFF"/>
              </a:solidFill>
              <a:latin typeface="Times New Roman" panose="02020603050405020304" pitchFamily="18" charset="0"/>
              <a:cs typeface="Times New Roman" panose="02020603050405020304" pitchFamily="18" charset="0"/>
              <a:sym typeface="+mn-lt"/>
            </a:endParaRPr>
          </a:p>
        </p:txBody>
      </p:sp>
      <p:pic>
        <p:nvPicPr>
          <p:cNvPr id="7" name="图片 34">
            <a:extLst>
              <a:ext uri="{FF2B5EF4-FFF2-40B4-BE49-F238E27FC236}">
                <a16:creationId xmlns:a16="http://schemas.microsoft.com/office/drawing/2014/main" id="{18144F3D-9A1F-90E5-F3C0-B2679B739DE3}"/>
              </a:ext>
            </a:extLst>
          </p:cNvPr>
          <p:cNvPicPr>
            <a:picLocks noChangeAspect="1"/>
          </p:cNvPicPr>
          <p:nvPr/>
        </p:nvPicPr>
        <p:blipFill rotWithShape="1">
          <a:blip r:embed="rId3"/>
          <a:srcRect/>
          <a:stretch>
            <a:fillRect/>
          </a:stretch>
        </p:blipFill>
        <p:spPr>
          <a:xfrm>
            <a:off x="6614596" y="330678"/>
            <a:ext cx="1669415" cy="1669775"/>
          </a:xfrm>
          <a:prstGeom prst="rect">
            <a:avLst/>
          </a:prstGeom>
        </p:spPr>
      </p:pic>
      <p:grpSp>
        <p:nvGrpSpPr>
          <p:cNvPr id="2" name="Google Shape;7630;p42">
            <a:extLst>
              <a:ext uri="{FF2B5EF4-FFF2-40B4-BE49-F238E27FC236}">
                <a16:creationId xmlns:a16="http://schemas.microsoft.com/office/drawing/2014/main" id="{9FEB2CED-9F44-880B-9EB6-CB7212FF3A29}"/>
              </a:ext>
            </a:extLst>
          </p:cNvPr>
          <p:cNvGrpSpPr/>
          <p:nvPr/>
        </p:nvGrpSpPr>
        <p:grpSpPr>
          <a:xfrm flipH="1">
            <a:off x="571094" y="1165565"/>
            <a:ext cx="2210162" cy="4646261"/>
            <a:chOff x="4387713" y="2971500"/>
            <a:chExt cx="784775" cy="1649775"/>
          </a:xfrm>
        </p:grpSpPr>
        <p:sp>
          <p:nvSpPr>
            <p:cNvPr id="3" name="Google Shape;7631;p42">
              <a:extLst>
                <a:ext uri="{FF2B5EF4-FFF2-40B4-BE49-F238E27FC236}">
                  <a16:creationId xmlns:a16="http://schemas.microsoft.com/office/drawing/2014/main" id="{488250B2-4162-E164-E2CF-0099CB639F05}"/>
                </a:ext>
              </a:extLst>
            </p:cNvPr>
            <p:cNvSpPr/>
            <p:nvPr/>
          </p:nvSpPr>
          <p:spPr>
            <a:xfrm>
              <a:off x="4397763" y="3901550"/>
              <a:ext cx="707350" cy="272425"/>
            </a:xfrm>
            <a:custGeom>
              <a:avLst/>
              <a:gdLst/>
              <a:ahLst/>
              <a:cxnLst/>
              <a:rect l="l" t="t" r="r" b="b"/>
              <a:pathLst>
                <a:path w="28294" h="10897" extrusionOk="0">
                  <a:moveTo>
                    <a:pt x="10328" y="0"/>
                  </a:moveTo>
                  <a:cubicBezTo>
                    <a:pt x="9832" y="0"/>
                    <a:pt x="9344" y="103"/>
                    <a:pt x="8844" y="351"/>
                  </a:cubicBezTo>
                  <a:cubicBezTo>
                    <a:pt x="6990" y="1271"/>
                    <a:pt x="2306" y="3195"/>
                    <a:pt x="1246" y="4932"/>
                  </a:cubicBezTo>
                  <a:cubicBezTo>
                    <a:pt x="786" y="5687"/>
                    <a:pt x="1883" y="6515"/>
                    <a:pt x="1883" y="6515"/>
                  </a:cubicBezTo>
                  <a:cubicBezTo>
                    <a:pt x="2056" y="6615"/>
                    <a:pt x="1" y="7494"/>
                    <a:pt x="2448" y="8992"/>
                  </a:cubicBezTo>
                  <a:cubicBezTo>
                    <a:pt x="2924" y="9283"/>
                    <a:pt x="3594" y="9403"/>
                    <a:pt x="4387" y="9403"/>
                  </a:cubicBezTo>
                  <a:cubicBezTo>
                    <a:pt x="8195" y="9403"/>
                    <a:pt x="14838" y="6627"/>
                    <a:pt x="16422" y="6627"/>
                  </a:cubicBezTo>
                  <a:cubicBezTo>
                    <a:pt x="16443" y="6627"/>
                    <a:pt x="16464" y="6627"/>
                    <a:pt x="16483" y="6628"/>
                  </a:cubicBezTo>
                  <a:cubicBezTo>
                    <a:pt x="18555" y="6740"/>
                    <a:pt x="25248" y="9946"/>
                    <a:pt x="25606" y="10508"/>
                  </a:cubicBezTo>
                  <a:cubicBezTo>
                    <a:pt x="25777" y="10777"/>
                    <a:pt x="25973" y="10896"/>
                    <a:pt x="26177" y="10896"/>
                  </a:cubicBezTo>
                  <a:cubicBezTo>
                    <a:pt x="27077" y="10896"/>
                    <a:pt x="28159" y="8590"/>
                    <a:pt x="28219" y="6680"/>
                  </a:cubicBezTo>
                  <a:cubicBezTo>
                    <a:pt x="28293" y="4236"/>
                    <a:pt x="22138" y="2777"/>
                    <a:pt x="17855" y="2140"/>
                  </a:cubicBezTo>
                  <a:cubicBezTo>
                    <a:pt x="14409" y="1626"/>
                    <a:pt x="12306" y="0"/>
                    <a:pt x="1032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7632;p42">
              <a:extLst>
                <a:ext uri="{FF2B5EF4-FFF2-40B4-BE49-F238E27FC236}">
                  <a16:creationId xmlns:a16="http://schemas.microsoft.com/office/drawing/2014/main" id="{2F868116-AC8C-2947-C9B5-0AFB0E99FB6A}"/>
                </a:ext>
              </a:extLst>
            </p:cNvPr>
            <p:cNvSpPr/>
            <p:nvPr/>
          </p:nvSpPr>
          <p:spPr>
            <a:xfrm>
              <a:off x="4460488" y="4157975"/>
              <a:ext cx="596425" cy="136800"/>
            </a:xfrm>
            <a:custGeom>
              <a:avLst/>
              <a:gdLst/>
              <a:ahLst/>
              <a:cxnLst/>
              <a:rect l="l" t="t" r="r" b="b"/>
              <a:pathLst>
                <a:path w="23857" h="5472" extrusionOk="0">
                  <a:moveTo>
                    <a:pt x="6127" y="1"/>
                  </a:moveTo>
                  <a:lnTo>
                    <a:pt x="0" y="613"/>
                  </a:lnTo>
                  <a:lnTo>
                    <a:pt x="159" y="1338"/>
                  </a:lnTo>
                  <a:cubicBezTo>
                    <a:pt x="159" y="1338"/>
                    <a:pt x="4678" y="546"/>
                    <a:pt x="5930" y="546"/>
                  </a:cubicBezTo>
                  <a:cubicBezTo>
                    <a:pt x="6026" y="546"/>
                    <a:pt x="6103" y="551"/>
                    <a:pt x="6157" y="561"/>
                  </a:cubicBezTo>
                  <a:cubicBezTo>
                    <a:pt x="6914" y="705"/>
                    <a:pt x="6897" y="1963"/>
                    <a:pt x="6878" y="2649"/>
                  </a:cubicBezTo>
                  <a:cubicBezTo>
                    <a:pt x="6849" y="3683"/>
                    <a:pt x="6083" y="4069"/>
                    <a:pt x="6083" y="4069"/>
                  </a:cubicBezTo>
                  <a:cubicBezTo>
                    <a:pt x="6075" y="4069"/>
                    <a:pt x="6067" y="4069"/>
                    <a:pt x="6059" y="4069"/>
                  </a:cubicBezTo>
                  <a:cubicBezTo>
                    <a:pt x="4379" y="4069"/>
                    <a:pt x="457" y="4590"/>
                    <a:pt x="457" y="4590"/>
                  </a:cubicBezTo>
                  <a:lnTo>
                    <a:pt x="456" y="5097"/>
                  </a:lnTo>
                  <a:lnTo>
                    <a:pt x="7119" y="4856"/>
                  </a:lnTo>
                  <a:cubicBezTo>
                    <a:pt x="7119" y="4856"/>
                    <a:pt x="13814" y="5472"/>
                    <a:pt x="18790" y="5472"/>
                  </a:cubicBezTo>
                  <a:cubicBezTo>
                    <a:pt x="20939" y="5472"/>
                    <a:pt x="22768" y="5357"/>
                    <a:pt x="23598" y="5028"/>
                  </a:cubicBezTo>
                  <a:cubicBezTo>
                    <a:pt x="23807" y="4945"/>
                    <a:pt x="23847" y="3955"/>
                    <a:pt x="23851" y="3319"/>
                  </a:cubicBezTo>
                  <a:cubicBezTo>
                    <a:pt x="23856" y="2262"/>
                    <a:pt x="23296" y="1386"/>
                    <a:pt x="22583" y="1312"/>
                  </a:cubicBezTo>
                  <a:lnTo>
                    <a:pt x="6127" y="1"/>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7633;p42">
              <a:extLst>
                <a:ext uri="{FF2B5EF4-FFF2-40B4-BE49-F238E27FC236}">
                  <a16:creationId xmlns:a16="http://schemas.microsoft.com/office/drawing/2014/main" id="{A32A898C-4118-1578-0C9E-5D235A01E588}"/>
                </a:ext>
              </a:extLst>
            </p:cNvPr>
            <p:cNvSpPr/>
            <p:nvPr/>
          </p:nvSpPr>
          <p:spPr>
            <a:xfrm>
              <a:off x="4741688" y="4196125"/>
              <a:ext cx="281250" cy="13275"/>
            </a:xfrm>
            <a:custGeom>
              <a:avLst/>
              <a:gdLst/>
              <a:ahLst/>
              <a:cxnLst/>
              <a:rect l="l" t="t" r="r" b="b"/>
              <a:pathLst>
                <a:path w="11250" h="531" fill="none" extrusionOk="0">
                  <a:moveTo>
                    <a:pt x="1" y="0"/>
                  </a:moveTo>
                  <a:lnTo>
                    <a:pt x="11249" y="530"/>
                  </a:lnTo>
                </a:path>
              </a:pathLst>
            </a:custGeom>
            <a:noFill/>
            <a:ln w="45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7634;p42">
              <a:extLst>
                <a:ext uri="{FF2B5EF4-FFF2-40B4-BE49-F238E27FC236}">
                  <a16:creationId xmlns:a16="http://schemas.microsoft.com/office/drawing/2014/main" id="{7C152E27-75F7-43BE-8F26-4B4C91C20C17}"/>
                </a:ext>
              </a:extLst>
            </p:cNvPr>
            <p:cNvSpPr/>
            <p:nvPr/>
          </p:nvSpPr>
          <p:spPr>
            <a:xfrm>
              <a:off x="4647088" y="4265550"/>
              <a:ext cx="403325" cy="26825"/>
            </a:xfrm>
            <a:custGeom>
              <a:avLst/>
              <a:gdLst/>
              <a:ahLst/>
              <a:cxnLst/>
              <a:rect l="l" t="t" r="r" b="b"/>
              <a:pathLst>
                <a:path w="16133" h="1073" extrusionOk="0">
                  <a:moveTo>
                    <a:pt x="0" y="1"/>
                  </a:moveTo>
                  <a:cubicBezTo>
                    <a:pt x="1" y="1"/>
                    <a:pt x="7913" y="1072"/>
                    <a:pt x="12820" y="1072"/>
                  </a:cubicBezTo>
                  <a:cubicBezTo>
                    <a:pt x="14294" y="1072"/>
                    <a:pt x="15497" y="975"/>
                    <a:pt x="16132" y="724"/>
                  </a:cubicBezTo>
                  <a:cubicBezTo>
                    <a:pt x="16132" y="724"/>
                    <a:pt x="15163" y="637"/>
                    <a:pt x="12931" y="503"/>
                  </a:cubicBezTo>
                  <a:cubicBezTo>
                    <a:pt x="10700" y="370"/>
                    <a:pt x="1" y="1"/>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7635;p42">
              <a:extLst>
                <a:ext uri="{FF2B5EF4-FFF2-40B4-BE49-F238E27FC236}">
                  <a16:creationId xmlns:a16="http://schemas.microsoft.com/office/drawing/2014/main" id="{63AB1F7C-4029-7527-1550-99E8B008C6AD}"/>
                </a:ext>
              </a:extLst>
            </p:cNvPr>
            <p:cNvSpPr/>
            <p:nvPr/>
          </p:nvSpPr>
          <p:spPr>
            <a:xfrm>
              <a:off x="4624088" y="4163425"/>
              <a:ext cx="401000" cy="140450"/>
            </a:xfrm>
            <a:custGeom>
              <a:avLst/>
              <a:gdLst/>
              <a:ahLst/>
              <a:cxnLst/>
              <a:rect l="l" t="t" r="r" b="b"/>
              <a:pathLst>
                <a:path w="16040" h="5618" extrusionOk="0">
                  <a:moveTo>
                    <a:pt x="0" y="1"/>
                  </a:moveTo>
                  <a:cubicBezTo>
                    <a:pt x="1" y="1"/>
                    <a:pt x="2858" y="518"/>
                    <a:pt x="6381" y="1132"/>
                  </a:cubicBezTo>
                  <a:cubicBezTo>
                    <a:pt x="7184" y="1272"/>
                    <a:pt x="7722" y="1366"/>
                    <a:pt x="8692" y="1398"/>
                  </a:cubicBezTo>
                  <a:cubicBezTo>
                    <a:pt x="8748" y="1400"/>
                    <a:pt x="9637" y="5617"/>
                    <a:pt x="9925" y="5617"/>
                  </a:cubicBezTo>
                  <a:cubicBezTo>
                    <a:pt x="9952" y="5617"/>
                    <a:pt x="9974" y="5580"/>
                    <a:pt x="9990" y="5498"/>
                  </a:cubicBezTo>
                  <a:cubicBezTo>
                    <a:pt x="10031" y="5283"/>
                    <a:pt x="9712" y="1393"/>
                    <a:pt x="9931" y="1393"/>
                  </a:cubicBezTo>
                  <a:cubicBezTo>
                    <a:pt x="9931" y="1393"/>
                    <a:pt x="9931" y="1393"/>
                    <a:pt x="9932" y="1393"/>
                  </a:cubicBezTo>
                  <a:cubicBezTo>
                    <a:pt x="10045" y="1394"/>
                    <a:pt x="10158" y="1394"/>
                    <a:pt x="10272" y="1394"/>
                  </a:cubicBezTo>
                  <a:cubicBezTo>
                    <a:pt x="13197" y="1394"/>
                    <a:pt x="16039" y="1092"/>
                    <a:pt x="16039" y="1092"/>
                  </a:cubicBezTo>
                  <a:lnTo>
                    <a:pt x="0" y="1"/>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7636;p42">
              <a:extLst>
                <a:ext uri="{FF2B5EF4-FFF2-40B4-BE49-F238E27FC236}">
                  <a16:creationId xmlns:a16="http://schemas.microsoft.com/office/drawing/2014/main" id="{CA75D441-99C8-9A2F-54BE-5707698B2E3C}"/>
                </a:ext>
              </a:extLst>
            </p:cNvPr>
            <p:cNvSpPr/>
            <p:nvPr/>
          </p:nvSpPr>
          <p:spPr>
            <a:xfrm>
              <a:off x="4473638" y="4171575"/>
              <a:ext cx="159675" cy="100100"/>
            </a:xfrm>
            <a:custGeom>
              <a:avLst/>
              <a:gdLst/>
              <a:ahLst/>
              <a:cxnLst/>
              <a:rect l="l" t="t" r="r" b="b"/>
              <a:pathLst>
                <a:path w="6387" h="4004" extrusionOk="0">
                  <a:moveTo>
                    <a:pt x="5400" y="1"/>
                  </a:moveTo>
                  <a:cubicBezTo>
                    <a:pt x="4387" y="1"/>
                    <a:pt x="1251" y="517"/>
                    <a:pt x="81" y="716"/>
                  </a:cubicBezTo>
                  <a:cubicBezTo>
                    <a:pt x="1" y="730"/>
                    <a:pt x="49" y="4003"/>
                    <a:pt x="253" y="4003"/>
                  </a:cubicBezTo>
                  <a:cubicBezTo>
                    <a:pt x="254" y="4003"/>
                    <a:pt x="255" y="4003"/>
                    <a:pt x="255" y="4003"/>
                  </a:cubicBezTo>
                  <a:cubicBezTo>
                    <a:pt x="1228" y="3879"/>
                    <a:pt x="4147" y="3524"/>
                    <a:pt x="5535" y="3524"/>
                  </a:cubicBezTo>
                  <a:cubicBezTo>
                    <a:pt x="5542" y="3524"/>
                    <a:pt x="5549" y="3524"/>
                    <a:pt x="5557" y="3524"/>
                  </a:cubicBezTo>
                  <a:cubicBezTo>
                    <a:pt x="5557" y="3524"/>
                    <a:pt x="6323" y="3138"/>
                    <a:pt x="6352" y="2104"/>
                  </a:cubicBezTo>
                  <a:cubicBezTo>
                    <a:pt x="6371" y="1418"/>
                    <a:pt x="6387" y="160"/>
                    <a:pt x="5630" y="16"/>
                  </a:cubicBezTo>
                  <a:cubicBezTo>
                    <a:pt x="5575" y="5"/>
                    <a:pt x="5498" y="1"/>
                    <a:pt x="54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7637;p42">
              <a:extLst>
                <a:ext uri="{FF2B5EF4-FFF2-40B4-BE49-F238E27FC236}">
                  <a16:creationId xmlns:a16="http://schemas.microsoft.com/office/drawing/2014/main" id="{691E6DE3-C6F1-5850-E8A8-2E14358BC776}"/>
                </a:ext>
              </a:extLst>
            </p:cNvPr>
            <p:cNvSpPr/>
            <p:nvPr/>
          </p:nvSpPr>
          <p:spPr>
            <a:xfrm>
              <a:off x="4475663" y="4171625"/>
              <a:ext cx="157650" cy="88075"/>
            </a:xfrm>
            <a:custGeom>
              <a:avLst/>
              <a:gdLst/>
              <a:ahLst/>
              <a:cxnLst/>
              <a:rect l="l" t="t" r="r" b="b"/>
              <a:pathLst>
                <a:path w="6306" h="3523" extrusionOk="0">
                  <a:moveTo>
                    <a:pt x="5322" y="0"/>
                  </a:moveTo>
                  <a:cubicBezTo>
                    <a:pt x="4312" y="0"/>
                    <a:pt x="1171" y="517"/>
                    <a:pt x="0" y="715"/>
                  </a:cubicBezTo>
                  <a:lnTo>
                    <a:pt x="4466" y="521"/>
                  </a:lnTo>
                  <a:cubicBezTo>
                    <a:pt x="4487" y="520"/>
                    <a:pt x="4507" y="520"/>
                    <a:pt x="4527" y="520"/>
                  </a:cubicBezTo>
                  <a:cubicBezTo>
                    <a:pt x="5314" y="520"/>
                    <a:pt x="5970" y="1157"/>
                    <a:pt x="5956" y="1951"/>
                  </a:cubicBezTo>
                  <a:lnTo>
                    <a:pt x="5956" y="1976"/>
                  </a:lnTo>
                  <a:cubicBezTo>
                    <a:pt x="5932" y="2871"/>
                    <a:pt x="5551" y="3418"/>
                    <a:pt x="5476" y="3523"/>
                  </a:cubicBezTo>
                  <a:cubicBezTo>
                    <a:pt x="5476" y="3523"/>
                    <a:pt x="6242" y="3137"/>
                    <a:pt x="6271" y="2103"/>
                  </a:cubicBezTo>
                  <a:cubicBezTo>
                    <a:pt x="6290" y="1417"/>
                    <a:pt x="6306" y="159"/>
                    <a:pt x="5549" y="15"/>
                  </a:cubicBezTo>
                  <a:cubicBezTo>
                    <a:pt x="5495" y="5"/>
                    <a:pt x="5418" y="0"/>
                    <a:pt x="5322"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7638;p42">
              <a:extLst>
                <a:ext uri="{FF2B5EF4-FFF2-40B4-BE49-F238E27FC236}">
                  <a16:creationId xmlns:a16="http://schemas.microsoft.com/office/drawing/2014/main" id="{25A16D7B-E308-E823-CA63-153EF5A1F5F2}"/>
                </a:ext>
              </a:extLst>
            </p:cNvPr>
            <p:cNvSpPr/>
            <p:nvPr/>
          </p:nvSpPr>
          <p:spPr>
            <a:xfrm>
              <a:off x="4433188" y="4258425"/>
              <a:ext cx="598125" cy="127475"/>
            </a:xfrm>
            <a:custGeom>
              <a:avLst/>
              <a:gdLst/>
              <a:ahLst/>
              <a:cxnLst/>
              <a:rect l="l" t="t" r="r" b="b"/>
              <a:pathLst>
                <a:path w="23925" h="5099" extrusionOk="0">
                  <a:moveTo>
                    <a:pt x="5997" y="0"/>
                  </a:moveTo>
                  <a:lnTo>
                    <a:pt x="1" y="731"/>
                  </a:lnTo>
                  <a:lnTo>
                    <a:pt x="30" y="1339"/>
                  </a:lnTo>
                  <a:cubicBezTo>
                    <a:pt x="30" y="1339"/>
                    <a:pt x="4544" y="547"/>
                    <a:pt x="5798" y="547"/>
                  </a:cubicBezTo>
                  <a:cubicBezTo>
                    <a:pt x="5895" y="547"/>
                    <a:pt x="5973" y="552"/>
                    <a:pt x="6028" y="562"/>
                  </a:cubicBezTo>
                  <a:cubicBezTo>
                    <a:pt x="6785" y="706"/>
                    <a:pt x="6767" y="1964"/>
                    <a:pt x="6748" y="2650"/>
                  </a:cubicBezTo>
                  <a:cubicBezTo>
                    <a:pt x="6720" y="3684"/>
                    <a:pt x="5953" y="4070"/>
                    <a:pt x="5953" y="4070"/>
                  </a:cubicBezTo>
                  <a:cubicBezTo>
                    <a:pt x="5945" y="4070"/>
                    <a:pt x="5937" y="4070"/>
                    <a:pt x="5929" y="4070"/>
                  </a:cubicBezTo>
                  <a:cubicBezTo>
                    <a:pt x="4250" y="4070"/>
                    <a:pt x="329" y="4590"/>
                    <a:pt x="329" y="4590"/>
                  </a:cubicBezTo>
                  <a:lnTo>
                    <a:pt x="328" y="5099"/>
                  </a:lnTo>
                  <a:lnTo>
                    <a:pt x="328" y="5099"/>
                  </a:lnTo>
                  <a:lnTo>
                    <a:pt x="6992" y="4855"/>
                  </a:lnTo>
                  <a:cubicBezTo>
                    <a:pt x="6992" y="4855"/>
                    <a:pt x="14084" y="5020"/>
                    <a:pt x="18906" y="5020"/>
                  </a:cubicBezTo>
                  <a:cubicBezTo>
                    <a:pt x="20795" y="5020"/>
                    <a:pt x="22335" y="4995"/>
                    <a:pt x="22963" y="4924"/>
                  </a:cubicBezTo>
                  <a:cubicBezTo>
                    <a:pt x="23616" y="4851"/>
                    <a:pt x="23916" y="3529"/>
                    <a:pt x="23920" y="2893"/>
                  </a:cubicBezTo>
                  <a:cubicBezTo>
                    <a:pt x="23925" y="1835"/>
                    <a:pt x="23365" y="960"/>
                    <a:pt x="22652" y="885"/>
                  </a:cubicBezTo>
                  <a:lnTo>
                    <a:pt x="5997" y="0"/>
                  </a:lnTo>
                  <a:close/>
                </a:path>
              </a:pathLst>
            </a:custGeom>
            <a:solidFill>
              <a:srgbClr val="FCDB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7639;p42">
              <a:extLst>
                <a:ext uri="{FF2B5EF4-FFF2-40B4-BE49-F238E27FC236}">
                  <a16:creationId xmlns:a16="http://schemas.microsoft.com/office/drawing/2014/main" id="{D42418B1-7E24-FA0F-3F14-BDCA17A97FB6}"/>
                </a:ext>
              </a:extLst>
            </p:cNvPr>
            <p:cNvSpPr/>
            <p:nvPr/>
          </p:nvSpPr>
          <p:spPr>
            <a:xfrm>
              <a:off x="4682738" y="4284325"/>
              <a:ext cx="310475" cy="10625"/>
            </a:xfrm>
            <a:custGeom>
              <a:avLst/>
              <a:gdLst/>
              <a:ahLst/>
              <a:cxnLst/>
              <a:rect l="l" t="t" r="r" b="b"/>
              <a:pathLst>
                <a:path w="12419" h="425" fill="none" extrusionOk="0">
                  <a:moveTo>
                    <a:pt x="0" y="1"/>
                  </a:moveTo>
                  <a:lnTo>
                    <a:pt x="12419" y="424"/>
                  </a:lnTo>
                </a:path>
              </a:pathLst>
            </a:custGeom>
            <a:noFill/>
            <a:ln w="45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7640;p42">
              <a:extLst>
                <a:ext uri="{FF2B5EF4-FFF2-40B4-BE49-F238E27FC236}">
                  <a16:creationId xmlns:a16="http://schemas.microsoft.com/office/drawing/2014/main" id="{54273AD3-2C3C-0E24-1CDE-D7E5D67D39F4}"/>
                </a:ext>
              </a:extLst>
            </p:cNvPr>
            <p:cNvSpPr/>
            <p:nvPr/>
          </p:nvSpPr>
          <p:spPr>
            <a:xfrm>
              <a:off x="4707613" y="4365350"/>
              <a:ext cx="299650" cy="16450"/>
            </a:xfrm>
            <a:custGeom>
              <a:avLst/>
              <a:gdLst/>
              <a:ahLst/>
              <a:cxnLst/>
              <a:rect l="l" t="t" r="r" b="b"/>
              <a:pathLst>
                <a:path w="11986" h="658" extrusionOk="0">
                  <a:moveTo>
                    <a:pt x="5702" y="1"/>
                  </a:moveTo>
                  <a:cubicBezTo>
                    <a:pt x="2720" y="1"/>
                    <a:pt x="1" y="289"/>
                    <a:pt x="1" y="289"/>
                  </a:cubicBezTo>
                  <a:cubicBezTo>
                    <a:pt x="47" y="286"/>
                    <a:pt x="105" y="285"/>
                    <a:pt x="174" y="285"/>
                  </a:cubicBezTo>
                  <a:cubicBezTo>
                    <a:pt x="1075" y="285"/>
                    <a:pt x="3888" y="499"/>
                    <a:pt x="6491" y="589"/>
                  </a:cubicBezTo>
                  <a:cubicBezTo>
                    <a:pt x="8065" y="645"/>
                    <a:pt x="9564" y="657"/>
                    <a:pt x="10597" y="657"/>
                  </a:cubicBezTo>
                  <a:cubicBezTo>
                    <a:pt x="11449" y="657"/>
                    <a:pt x="11985" y="649"/>
                    <a:pt x="11985" y="649"/>
                  </a:cubicBezTo>
                  <a:cubicBezTo>
                    <a:pt x="11985" y="649"/>
                    <a:pt x="8630" y="82"/>
                    <a:pt x="7218" y="28"/>
                  </a:cubicBezTo>
                  <a:cubicBezTo>
                    <a:pt x="6713" y="9"/>
                    <a:pt x="6204" y="1"/>
                    <a:pt x="5702"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7641;p42">
              <a:extLst>
                <a:ext uri="{FF2B5EF4-FFF2-40B4-BE49-F238E27FC236}">
                  <a16:creationId xmlns:a16="http://schemas.microsoft.com/office/drawing/2014/main" id="{3BFB725A-0856-C6A4-CBC1-7E478E5AC0BC}"/>
                </a:ext>
              </a:extLst>
            </p:cNvPr>
            <p:cNvSpPr/>
            <p:nvPr/>
          </p:nvSpPr>
          <p:spPr>
            <a:xfrm>
              <a:off x="4717813" y="4265625"/>
              <a:ext cx="175700" cy="111875"/>
            </a:xfrm>
            <a:custGeom>
              <a:avLst/>
              <a:gdLst/>
              <a:ahLst/>
              <a:cxnLst/>
              <a:rect l="l" t="t" r="r" b="b"/>
              <a:pathLst>
                <a:path w="7028" h="4475" extrusionOk="0">
                  <a:moveTo>
                    <a:pt x="1" y="0"/>
                  </a:moveTo>
                  <a:lnTo>
                    <a:pt x="5249" y="886"/>
                  </a:lnTo>
                  <a:cubicBezTo>
                    <a:pt x="5954" y="2536"/>
                    <a:pt x="6790" y="4475"/>
                    <a:pt x="6924" y="4475"/>
                  </a:cubicBezTo>
                  <a:cubicBezTo>
                    <a:pt x="6927" y="4475"/>
                    <a:pt x="6931" y="4473"/>
                    <a:pt x="6933" y="4470"/>
                  </a:cubicBezTo>
                  <a:cubicBezTo>
                    <a:pt x="7028" y="4354"/>
                    <a:pt x="6851" y="326"/>
                    <a:pt x="6851" y="326"/>
                  </a:cubicBezTo>
                  <a:cubicBezTo>
                    <a:pt x="6851" y="326"/>
                    <a:pt x="213" y="23"/>
                    <a:pt x="1"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7642;p42">
              <a:extLst>
                <a:ext uri="{FF2B5EF4-FFF2-40B4-BE49-F238E27FC236}">
                  <a16:creationId xmlns:a16="http://schemas.microsoft.com/office/drawing/2014/main" id="{CA5BC2BE-681C-A1F6-E34D-592A4CD88603}"/>
                </a:ext>
              </a:extLst>
            </p:cNvPr>
            <p:cNvSpPr/>
            <p:nvPr/>
          </p:nvSpPr>
          <p:spPr>
            <a:xfrm>
              <a:off x="4443138" y="4272050"/>
              <a:ext cx="159675" cy="100100"/>
            </a:xfrm>
            <a:custGeom>
              <a:avLst/>
              <a:gdLst/>
              <a:ahLst/>
              <a:cxnLst/>
              <a:rect l="l" t="t" r="r" b="b"/>
              <a:pathLst>
                <a:path w="6387" h="4004" extrusionOk="0">
                  <a:moveTo>
                    <a:pt x="5400" y="1"/>
                  </a:moveTo>
                  <a:cubicBezTo>
                    <a:pt x="4387" y="1"/>
                    <a:pt x="1251" y="517"/>
                    <a:pt x="81" y="716"/>
                  </a:cubicBezTo>
                  <a:cubicBezTo>
                    <a:pt x="1" y="730"/>
                    <a:pt x="49" y="4003"/>
                    <a:pt x="252" y="4003"/>
                  </a:cubicBezTo>
                  <a:cubicBezTo>
                    <a:pt x="252" y="4003"/>
                    <a:pt x="253" y="4003"/>
                    <a:pt x="254" y="4003"/>
                  </a:cubicBezTo>
                  <a:cubicBezTo>
                    <a:pt x="1227" y="3879"/>
                    <a:pt x="4146" y="3524"/>
                    <a:pt x="5533" y="3524"/>
                  </a:cubicBezTo>
                  <a:cubicBezTo>
                    <a:pt x="5541" y="3524"/>
                    <a:pt x="5548" y="3524"/>
                    <a:pt x="5555" y="3524"/>
                  </a:cubicBezTo>
                  <a:cubicBezTo>
                    <a:pt x="5555" y="3524"/>
                    <a:pt x="6322" y="3138"/>
                    <a:pt x="6350" y="2104"/>
                  </a:cubicBezTo>
                  <a:cubicBezTo>
                    <a:pt x="6369" y="1418"/>
                    <a:pt x="6387" y="160"/>
                    <a:pt x="5630" y="16"/>
                  </a:cubicBezTo>
                  <a:cubicBezTo>
                    <a:pt x="5575" y="5"/>
                    <a:pt x="5497" y="1"/>
                    <a:pt x="54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7643;p42">
              <a:extLst>
                <a:ext uri="{FF2B5EF4-FFF2-40B4-BE49-F238E27FC236}">
                  <a16:creationId xmlns:a16="http://schemas.microsoft.com/office/drawing/2014/main" id="{207B515C-E21C-6E2D-3528-2FE170254D99}"/>
                </a:ext>
              </a:extLst>
            </p:cNvPr>
            <p:cNvSpPr/>
            <p:nvPr/>
          </p:nvSpPr>
          <p:spPr>
            <a:xfrm>
              <a:off x="4445163" y="4272050"/>
              <a:ext cx="157650" cy="88100"/>
            </a:xfrm>
            <a:custGeom>
              <a:avLst/>
              <a:gdLst/>
              <a:ahLst/>
              <a:cxnLst/>
              <a:rect l="l" t="t" r="r" b="b"/>
              <a:pathLst>
                <a:path w="6306" h="3524" extrusionOk="0">
                  <a:moveTo>
                    <a:pt x="5319" y="1"/>
                  </a:moveTo>
                  <a:cubicBezTo>
                    <a:pt x="4306" y="1"/>
                    <a:pt x="1170" y="517"/>
                    <a:pt x="0" y="716"/>
                  </a:cubicBezTo>
                  <a:lnTo>
                    <a:pt x="4465" y="522"/>
                  </a:lnTo>
                  <a:cubicBezTo>
                    <a:pt x="4485" y="521"/>
                    <a:pt x="4506" y="521"/>
                    <a:pt x="4526" y="521"/>
                  </a:cubicBezTo>
                  <a:cubicBezTo>
                    <a:pt x="5313" y="521"/>
                    <a:pt x="5970" y="1158"/>
                    <a:pt x="5956" y="1952"/>
                  </a:cubicBezTo>
                  <a:lnTo>
                    <a:pt x="5956" y="1977"/>
                  </a:lnTo>
                  <a:cubicBezTo>
                    <a:pt x="5932" y="2870"/>
                    <a:pt x="5550" y="3419"/>
                    <a:pt x="5474" y="3524"/>
                  </a:cubicBezTo>
                  <a:cubicBezTo>
                    <a:pt x="5474" y="3524"/>
                    <a:pt x="6241" y="3138"/>
                    <a:pt x="6269" y="2104"/>
                  </a:cubicBezTo>
                  <a:cubicBezTo>
                    <a:pt x="6288" y="1418"/>
                    <a:pt x="6306" y="160"/>
                    <a:pt x="5549" y="16"/>
                  </a:cubicBezTo>
                  <a:cubicBezTo>
                    <a:pt x="5494" y="5"/>
                    <a:pt x="5416" y="1"/>
                    <a:pt x="531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7644;p42">
              <a:extLst>
                <a:ext uri="{FF2B5EF4-FFF2-40B4-BE49-F238E27FC236}">
                  <a16:creationId xmlns:a16="http://schemas.microsoft.com/office/drawing/2014/main" id="{8A107FDF-8131-91B7-FEFE-5DD1B3D70261}"/>
                </a:ext>
              </a:extLst>
            </p:cNvPr>
            <p:cNvSpPr/>
            <p:nvPr/>
          </p:nvSpPr>
          <p:spPr>
            <a:xfrm>
              <a:off x="4487438" y="4368500"/>
              <a:ext cx="598250" cy="125475"/>
            </a:xfrm>
            <a:custGeom>
              <a:avLst/>
              <a:gdLst/>
              <a:ahLst/>
              <a:cxnLst/>
              <a:rect l="l" t="t" r="r" b="b"/>
              <a:pathLst>
                <a:path w="23930" h="5019" extrusionOk="0">
                  <a:moveTo>
                    <a:pt x="6007" y="0"/>
                  </a:moveTo>
                  <a:lnTo>
                    <a:pt x="0" y="646"/>
                  </a:lnTo>
                  <a:lnTo>
                    <a:pt x="20" y="1256"/>
                  </a:lnTo>
                  <a:cubicBezTo>
                    <a:pt x="20" y="1256"/>
                    <a:pt x="4438" y="545"/>
                    <a:pt x="5752" y="545"/>
                  </a:cubicBezTo>
                  <a:cubicBezTo>
                    <a:pt x="5871" y="545"/>
                    <a:pt x="5964" y="550"/>
                    <a:pt x="6027" y="563"/>
                  </a:cubicBezTo>
                  <a:cubicBezTo>
                    <a:pt x="6783" y="716"/>
                    <a:pt x="6747" y="1976"/>
                    <a:pt x="6720" y="2662"/>
                  </a:cubicBezTo>
                  <a:cubicBezTo>
                    <a:pt x="6678" y="3692"/>
                    <a:pt x="5906" y="4070"/>
                    <a:pt x="5906" y="4070"/>
                  </a:cubicBezTo>
                  <a:cubicBezTo>
                    <a:pt x="5856" y="4069"/>
                    <a:pt x="5804" y="4069"/>
                    <a:pt x="5750" y="4069"/>
                  </a:cubicBezTo>
                  <a:cubicBezTo>
                    <a:pt x="4004" y="4069"/>
                    <a:pt x="273" y="4511"/>
                    <a:pt x="273" y="4511"/>
                  </a:cubicBezTo>
                  <a:lnTo>
                    <a:pt x="265" y="5019"/>
                  </a:lnTo>
                  <a:lnTo>
                    <a:pt x="6930" y="4867"/>
                  </a:lnTo>
                  <a:lnTo>
                    <a:pt x="23351" y="4726"/>
                  </a:lnTo>
                  <a:cubicBezTo>
                    <a:pt x="23761" y="4216"/>
                    <a:pt x="23896" y="3540"/>
                    <a:pt x="23909" y="2904"/>
                  </a:cubicBezTo>
                  <a:cubicBezTo>
                    <a:pt x="23929" y="1845"/>
                    <a:pt x="23201" y="696"/>
                    <a:pt x="22489" y="612"/>
                  </a:cubicBezTo>
                  <a:lnTo>
                    <a:pt x="6007" y="0"/>
                  </a:lnTo>
                  <a:close/>
                </a:path>
              </a:pathLst>
            </a:custGeom>
            <a:solidFill>
              <a:srgbClr val="86D3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7645;p42">
              <a:extLst>
                <a:ext uri="{FF2B5EF4-FFF2-40B4-BE49-F238E27FC236}">
                  <a16:creationId xmlns:a16="http://schemas.microsoft.com/office/drawing/2014/main" id="{E54ACA24-B9FE-AAE4-423D-6A58E79DBBEB}"/>
                </a:ext>
              </a:extLst>
            </p:cNvPr>
            <p:cNvSpPr/>
            <p:nvPr/>
          </p:nvSpPr>
          <p:spPr>
            <a:xfrm>
              <a:off x="4707238" y="4392050"/>
              <a:ext cx="333725" cy="2050"/>
            </a:xfrm>
            <a:custGeom>
              <a:avLst/>
              <a:gdLst/>
              <a:ahLst/>
              <a:cxnLst/>
              <a:rect l="l" t="t" r="r" b="b"/>
              <a:pathLst>
                <a:path w="13349" h="82" fill="none" extrusionOk="0">
                  <a:moveTo>
                    <a:pt x="1" y="1"/>
                  </a:moveTo>
                  <a:lnTo>
                    <a:pt x="13349" y="82"/>
                  </a:lnTo>
                </a:path>
              </a:pathLst>
            </a:custGeom>
            <a:noFill/>
            <a:ln w="45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7646;p42">
              <a:extLst>
                <a:ext uri="{FF2B5EF4-FFF2-40B4-BE49-F238E27FC236}">
                  <a16:creationId xmlns:a16="http://schemas.microsoft.com/office/drawing/2014/main" id="{08A631BA-BD7A-BC45-9B0D-B84682A3CE11}"/>
                </a:ext>
              </a:extLst>
            </p:cNvPr>
            <p:cNvSpPr/>
            <p:nvPr/>
          </p:nvSpPr>
          <p:spPr>
            <a:xfrm>
              <a:off x="4842413" y="4378525"/>
              <a:ext cx="59825" cy="110400"/>
            </a:xfrm>
            <a:custGeom>
              <a:avLst/>
              <a:gdLst/>
              <a:ahLst/>
              <a:cxnLst/>
              <a:rect l="l" t="t" r="r" b="b"/>
              <a:pathLst>
                <a:path w="2393" h="4416" extrusionOk="0">
                  <a:moveTo>
                    <a:pt x="1701" y="0"/>
                  </a:moveTo>
                  <a:cubicBezTo>
                    <a:pt x="1734" y="100"/>
                    <a:pt x="1564" y="896"/>
                    <a:pt x="1564" y="896"/>
                  </a:cubicBezTo>
                  <a:cubicBezTo>
                    <a:pt x="1564" y="896"/>
                    <a:pt x="1" y="2119"/>
                    <a:pt x="889" y="4413"/>
                  </a:cubicBezTo>
                  <a:lnTo>
                    <a:pt x="2050" y="4416"/>
                  </a:lnTo>
                  <a:lnTo>
                    <a:pt x="2392" y="1033"/>
                  </a:lnTo>
                  <a:lnTo>
                    <a:pt x="1701" y="0"/>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7647;p42">
              <a:extLst>
                <a:ext uri="{FF2B5EF4-FFF2-40B4-BE49-F238E27FC236}">
                  <a16:creationId xmlns:a16="http://schemas.microsoft.com/office/drawing/2014/main" id="{1B42C9BE-9F77-8D74-15AB-4A0F0274218C}"/>
                </a:ext>
              </a:extLst>
            </p:cNvPr>
            <p:cNvSpPr/>
            <p:nvPr/>
          </p:nvSpPr>
          <p:spPr>
            <a:xfrm>
              <a:off x="4497138" y="4382075"/>
              <a:ext cx="159875" cy="98275"/>
            </a:xfrm>
            <a:custGeom>
              <a:avLst/>
              <a:gdLst/>
              <a:ahLst/>
              <a:cxnLst/>
              <a:rect l="l" t="t" r="r" b="b"/>
              <a:pathLst>
                <a:path w="6395" h="3931" extrusionOk="0">
                  <a:moveTo>
                    <a:pt x="5363" y="0"/>
                  </a:moveTo>
                  <a:cubicBezTo>
                    <a:pt x="4304" y="0"/>
                    <a:pt x="1236" y="462"/>
                    <a:pt x="80" y="642"/>
                  </a:cubicBezTo>
                  <a:cubicBezTo>
                    <a:pt x="1" y="655"/>
                    <a:pt x="4" y="3931"/>
                    <a:pt x="207" y="3931"/>
                  </a:cubicBezTo>
                  <a:cubicBezTo>
                    <a:pt x="208" y="3931"/>
                    <a:pt x="208" y="3931"/>
                    <a:pt x="209" y="3931"/>
                  </a:cubicBezTo>
                  <a:cubicBezTo>
                    <a:pt x="1157" y="3823"/>
                    <a:pt x="3950" y="3523"/>
                    <a:pt x="5378" y="3523"/>
                  </a:cubicBezTo>
                  <a:cubicBezTo>
                    <a:pt x="5426" y="3523"/>
                    <a:pt x="5473" y="3524"/>
                    <a:pt x="5518" y="3524"/>
                  </a:cubicBezTo>
                  <a:cubicBezTo>
                    <a:pt x="5518" y="3524"/>
                    <a:pt x="6290" y="3148"/>
                    <a:pt x="6332" y="2116"/>
                  </a:cubicBezTo>
                  <a:cubicBezTo>
                    <a:pt x="6359" y="1432"/>
                    <a:pt x="6395" y="171"/>
                    <a:pt x="5639" y="19"/>
                  </a:cubicBezTo>
                  <a:cubicBezTo>
                    <a:pt x="5576" y="6"/>
                    <a:pt x="5482" y="0"/>
                    <a:pt x="53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7648;p42">
              <a:extLst>
                <a:ext uri="{FF2B5EF4-FFF2-40B4-BE49-F238E27FC236}">
                  <a16:creationId xmlns:a16="http://schemas.microsoft.com/office/drawing/2014/main" id="{B3C6BACD-8D9D-0BB4-5BE4-0A6E95AE877C}"/>
                </a:ext>
              </a:extLst>
            </p:cNvPr>
            <p:cNvSpPr/>
            <p:nvPr/>
          </p:nvSpPr>
          <p:spPr>
            <a:xfrm>
              <a:off x="4499138" y="4382075"/>
              <a:ext cx="157875" cy="88150"/>
            </a:xfrm>
            <a:custGeom>
              <a:avLst/>
              <a:gdLst/>
              <a:ahLst/>
              <a:cxnLst/>
              <a:rect l="l" t="t" r="r" b="b"/>
              <a:pathLst>
                <a:path w="6315" h="3526" extrusionOk="0">
                  <a:moveTo>
                    <a:pt x="5283" y="0"/>
                  </a:moveTo>
                  <a:cubicBezTo>
                    <a:pt x="4224" y="0"/>
                    <a:pt x="1156" y="462"/>
                    <a:pt x="0" y="642"/>
                  </a:cubicBezTo>
                  <a:lnTo>
                    <a:pt x="4467" y="510"/>
                  </a:lnTo>
                  <a:cubicBezTo>
                    <a:pt x="4482" y="509"/>
                    <a:pt x="4496" y="509"/>
                    <a:pt x="4510" y="509"/>
                  </a:cubicBezTo>
                  <a:cubicBezTo>
                    <a:pt x="5305" y="509"/>
                    <a:pt x="5963" y="1159"/>
                    <a:pt x="5939" y="1958"/>
                  </a:cubicBezTo>
                  <a:cubicBezTo>
                    <a:pt x="5939" y="1967"/>
                    <a:pt x="5939" y="1975"/>
                    <a:pt x="5937" y="1984"/>
                  </a:cubicBezTo>
                  <a:cubicBezTo>
                    <a:pt x="5905" y="2878"/>
                    <a:pt x="5515" y="3422"/>
                    <a:pt x="5438" y="3526"/>
                  </a:cubicBezTo>
                  <a:cubicBezTo>
                    <a:pt x="5438" y="3526"/>
                    <a:pt x="6210" y="3148"/>
                    <a:pt x="6252" y="2116"/>
                  </a:cubicBezTo>
                  <a:cubicBezTo>
                    <a:pt x="6279" y="1432"/>
                    <a:pt x="6315" y="171"/>
                    <a:pt x="5559" y="19"/>
                  </a:cubicBezTo>
                  <a:cubicBezTo>
                    <a:pt x="5496" y="6"/>
                    <a:pt x="5402" y="0"/>
                    <a:pt x="5283"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7649;p42">
              <a:extLst>
                <a:ext uri="{FF2B5EF4-FFF2-40B4-BE49-F238E27FC236}">
                  <a16:creationId xmlns:a16="http://schemas.microsoft.com/office/drawing/2014/main" id="{AFEC0803-19C6-BE4D-F9BD-7B7038266A0E}"/>
                </a:ext>
              </a:extLst>
            </p:cNvPr>
            <p:cNvSpPr/>
            <p:nvPr/>
          </p:nvSpPr>
          <p:spPr>
            <a:xfrm>
              <a:off x="4561888" y="4438400"/>
              <a:ext cx="89225" cy="9400"/>
            </a:xfrm>
            <a:custGeom>
              <a:avLst/>
              <a:gdLst/>
              <a:ahLst/>
              <a:cxnLst/>
              <a:rect l="l" t="t" r="r" b="b"/>
              <a:pathLst>
                <a:path w="3569" h="376" extrusionOk="0">
                  <a:moveTo>
                    <a:pt x="3569" y="1"/>
                  </a:moveTo>
                  <a:lnTo>
                    <a:pt x="0" y="361"/>
                  </a:lnTo>
                  <a:cubicBezTo>
                    <a:pt x="0" y="361"/>
                    <a:pt x="572" y="375"/>
                    <a:pt x="1200" y="375"/>
                  </a:cubicBezTo>
                  <a:cubicBezTo>
                    <a:pt x="1763" y="375"/>
                    <a:pt x="2371" y="364"/>
                    <a:pt x="2651" y="322"/>
                  </a:cubicBezTo>
                  <a:cubicBezTo>
                    <a:pt x="3242" y="235"/>
                    <a:pt x="3569" y="1"/>
                    <a:pt x="356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7650;p42">
              <a:extLst>
                <a:ext uri="{FF2B5EF4-FFF2-40B4-BE49-F238E27FC236}">
                  <a16:creationId xmlns:a16="http://schemas.microsoft.com/office/drawing/2014/main" id="{658D142B-5D7A-0781-FAA1-5742E2739F93}"/>
                </a:ext>
              </a:extLst>
            </p:cNvPr>
            <p:cNvSpPr/>
            <p:nvPr/>
          </p:nvSpPr>
          <p:spPr>
            <a:xfrm>
              <a:off x="4443963" y="4045325"/>
              <a:ext cx="615700" cy="147225"/>
            </a:xfrm>
            <a:custGeom>
              <a:avLst/>
              <a:gdLst/>
              <a:ahLst/>
              <a:cxnLst/>
              <a:rect l="l" t="t" r="r" b="b"/>
              <a:pathLst>
                <a:path w="24628" h="5889" extrusionOk="0">
                  <a:moveTo>
                    <a:pt x="5998" y="0"/>
                  </a:moveTo>
                  <a:lnTo>
                    <a:pt x="0" y="731"/>
                  </a:lnTo>
                  <a:lnTo>
                    <a:pt x="30" y="1339"/>
                  </a:lnTo>
                  <a:cubicBezTo>
                    <a:pt x="30" y="1339"/>
                    <a:pt x="4538" y="547"/>
                    <a:pt x="5796" y="547"/>
                  </a:cubicBezTo>
                  <a:cubicBezTo>
                    <a:pt x="5894" y="547"/>
                    <a:pt x="5972" y="552"/>
                    <a:pt x="6027" y="562"/>
                  </a:cubicBezTo>
                  <a:cubicBezTo>
                    <a:pt x="6784" y="706"/>
                    <a:pt x="6768" y="1964"/>
                    <a:pt x="6749" y="2650"/>
                  </a:cubicBezTo>
                  <a:cubicBezTo>
                    <a:pt x="6720" y="3684"/>
                    <a:pt x="5954" y="4070"/>
                    <a:pt x="5954" y="4070"/>
                  </a:cubicBezTo>
                  <a:cubicBezTo>
                    <a:pt x="5946" y="4070"/>
                    <a:pt x="5938" y="4070"/>
                    <a:pt x="5930" y="4070"/>
                  </a:cubicBezTo>
                  <a:cubicBezTo>
                    <a:pt x="4250" y="4070"/>
                    <a:pt x="328" y="4590"/>
                    <a:pt x="328" y="4590"/>
                  </a:cubicBezTo>
                  <a:lnTo>
                    <a:pt x="327" y="5098"/>
                  </a:lnTo>
                  <a:lnTo>
                    <a:pt x="6876" y="4644"/>
                  </a:lnTo>
                  <a:lnTo>
                    <a:pt x="23812" y="5888"/>
                  </a:lnTo>
                  <a:cubicBezTo>
                    <a:pt x="24216" y="5371"/>
                    <a:pt x="24619" y="4457"/>
                    <a:pt x="24623" y="3823"/>
                  </a:cubicBezTo>
                  <a:cubicBezTo>
                    <a:pt x="24627" y="2764"/>
                    <a:pt x="24068" y="1888"/>
                    <a:pt x="23355" y="1814"/>
                  </a:cubicBezTo>
                  <a:lnTo>
                    <a:pt x="5998" y="0"/>
                  </a:lnTo>
                  <a:close/>
                </a:path>
              </a:pathLst>
            </a:custGeom>
            <a:solidFill>
              <a:srgbClr val="86D3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7651;p42">
              <a:extLst>
                <a:ext uri="{FF2B5EF4-FFF2-40B4-BE49-F238E27FC236}">
                  <a16:creationId xmlns:a16="http://schemas.microsoft.com/office/drawing/2014/main" id="{A3919806-40E2-4547-24DE-1CD06F263074}"/>
                </a:ext>
              </a:extLst>
            </p:cNvPr>
            <p:cNvSpPr/>
            <p:nvPr/>
          </p:nvSpPr>
          <p:spPr>
            <a:xfrm>
              <a:off x="4700338" y="4072350"/>
              <a:ext cx="326000" cy="35025"/>
            </a:xfrm>
            <a:custGeom>
              <a:avLst/>
              <a:gdLst/>
              <a:ahLst/>
              <a:cxnLst/>
              <a:rect l="l" t="t" r="r" b="b"/>
              <a:pathLst>
                <a:path w="13040" h="1401" fill="none" extrusionOk="0">
                  <a:moveTo>
                    <a:pt x="0" y="1"/>
                  </a:moveTo>
                  <a:lnTo>
                    <a:pt x="13039" y="1400"/>
                  </a:lnTo>
                </a:path>
              </a:pathLst>
            </a:custGeom>
            <a:noFill/>
            <a:ln w="45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7652;p42">
              <a:extLst>
                <a:ext uri="{FF2B5EF4-FFF2-40B4-BE49-F238E27FC236}">
                  <a16:creationId xmlns:a16="http://schemas.microsoft.com/office/drawing/2014/main" id="{2374DECA-4484-9CC0-A20F-73EBCC727180}"/>
                </a:ext>
              </a:extLst>
            </p:cNvPr>
            <p:cNvSpPr/>
            <p:nvPr/>
          </p:nvSpPr>
          <p:spPr>
            <a:xfrm>
              <a:off x="4453888" y="4058950"/>
              <a:ext cx="159700" cy="100100"/>
            </a:xfrm>
            <a:custGeom>
              <a:avLst/>
              <a:gdLst/>
              <a:ahLst/>
              <a:cxnLst/>
              <a:rect l="l" t="t" r="r" b="b"/>
              <a:pathLst>
                <a:path w="6388" h="4004" extrusionOk="0">
                  <a:moveTo>
                    <a:pt x="5400" y="1"/>
                  </a:moveTo>
                  <a:cubicBezTo>
                    <a:pt x="4387" y="1"/>
                    <a:pt x="1251" y="517"/>
                    <a:pt x="81" y="716"/>
                  </a:cubicBezTo>
                  <a:cubicBezTo>
                    <a:pt x="1" y="730"/>
                    <a:pt x="49" y="4003"/>
                    <a:pt x="252" y="4003"/>
                  </a:cubicBezTo>
                  <a:cubicBezTo>
                    <a:pt x="253" y="4003"/>
                    <a:pt x="254" y="4003"/>
                    <a:pt x="254" y="4003"/>
                  </a:cubicBezTo>
                  <a:cubicBezTo>
                    <a:pt x="1227" y="3879"/>
                    <a:pt x="4147" y="3524"/>
                    <a:pt x="5535" y="3524"/>
                  </a:cubicBezTo>
                  <a:cubicBezTo>
                    <a:pt x="5542" y="3524"/>
                    <a:pt x="5549" y="3524"/>
                    <a:pt x="5557" y="3524"/>
                  </a:cubicBezTo>
                  <a:cubicBezTo>
                    <a:pt x="5557" y="3524"/>
                    <a:pt x="6323" y="3138"/>
                    <a:pt x="6352" y="2104"/>
                  </a:cubicBezTo>
                  <a:cubicBezTo>
                    <a:pt x="6371" y="1418"/>
                    <a:pt x="6387" y="160"/>
                    <a:pt x="5630" y="16"/>
                  </a:cubicBezTo>
                  <a:cubicBezTo>
                    <a:pt x="5575" y="5"/>
                    <a:pt x="5498" y="1"/>
                    <a:pt x="54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7653;p42">
              <a:extLst>
                <a:ext uri="{FF2B5EF4-FFF2-40B4-BE49-F238E27FC236}">
                  <a16:creationId xmlns:a16="http://schemas.microsoft.com/office/drawing/2014/main" id="{A97E2C41-BFC1-4B35-A8BD-C5A2F2697BA2}"/>
                </a:ext>
              </a:extLst>
            </p:cNvPr>
            <p:cNvSpPr/>
            <p:nvPr/>
          </p:nvSpPr>
          <p:spPr>
            <a:xfrm>
              <a:off x="4467588" y="4085950"/>
              <a:ext cx="107025" cy="12775"/>
            </a:xfrm>
            <a:custGeom>
              <a:avLst/>
              <a:gdLst/>
              <a:ahLst/>
              <a:cxnLst/>
              <a:rect l="l" t="t" r="r" b="b"/>
              <a:pathLst>
                <a:path w="4281" h="511" extrusionOk="0">
                  <a:moveTo>
                    <a:pt x="4281" y="1"/>
                  </a:moveTo>
                  <a:lnTo>
                    <a:pt x="0" y="336"/>
                  </a:lnTo>
                  <a:cubicBezTo>
                    <a:pt x="0" y="336"/>
                    <a:pt x="1339" y="511"/>
                    <a:pt x="2314" y="511"/>
                  </a:cubicBezTo>
                  <a:cubicBezTo>
                    <a:pt x="2547" y="511"/>
                    <a:pt x="2758" y="501"/>
                    <a:pt x="2927" y="476"/>
                  </a:cubicBezTo>
                  <a:cubicBezTo>
                    <a:pt x="3800" y="349"/>
                    <a:pt x="4281" y="1"/>
                    <a:pt x="4281"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7654;p42">
              <a:extLst>
                <a:ext uri="{FF2B5EF4-FFF2-40B4-BE49-F238E27FC236}">
                  <a16:creationId xmlns:a16="http://schemas.microsoft.com/office/drawing/2014/main" id="{6DF458CC-7CD9-1B88-F1B9-817CCECE8F68}"/>
                </a:ext>
              </a:extLst>
            </p:cNvPr>
            <p:cNvSpPr/>
            <p:nvPr/>
          </p:nvSpPr>
          <p:spPr>
            <a:xfrm>
              <a:off x="4504613" y="4118800"/>
              <a:ext cx="107050" cy="12800"/>
            </a:xfrm>
            <a:custGeom>
              <a:avLst/>
              <a:gdLst/>
              <a:ahLst/>
              <a:cxnLst/>
              <a:rect l="l" t="t" r="r" b="b"/>
              <a:pathLst>
                <a:path w="4282" h="512" extrusionOk="0">
                  <a:moveTo>
                    <a:pt x="4281" y="0"/>
                  </a:moveTo>
                  <a:lnTo>
                    <a:pt x="1" y="336"/>
                  </a:lnTo>
                  <a:cubicBezTo>
                    <a:pt x="1" y="336"/>
                    <a:pt x="1336" y="511"/>
                    <a:pt x="2311" y="511"/>
                  </a:cubicBezTo>
                  <a:cubicBezTo>
                    <a:pt x="2544" y="511"/>
                    <a:pt x="2757" y="501"/>
                    <a:pt x="2926" y="476"/>
                  </a:cubicBezTo>
                  <a:cubicBezTo>
                    <a:pt x="3800" y="349"/>
                    <a:pt x="4281" y="0"/>
                    <a:pt x="4281"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7655;p42">
              <a:extLst>
                <a:ext uri="{FF2B5EF4-FFF2-40B4-BE49-F238E27FC236}">
                  <a16:creationId xmlns:a16="http://schemas.microsoft.com/office/drawing/2014/main" id="{A6E8D06B-0C9F-1554-DB1C-BAD9867194EE}"/>
                </a:ext>
              </a:extLst>
            </p:cNvPr>
            <p:cNvSpPr/>
            <p:nvPr/>
          </p:nvSpPr>
          <p:spPr>
            <a:xfrm>
              <a:off x="4455913" y="4058950"/>
              <a:ext cx="157675" cy="88100"/>
            </a:xfrm>
            <a:custGeom>
              <a:avLst/>
              <a:gdLst/>
              <a:ahLst/>
              <a:cxnLst/>
              <a:rect l="l" t="t" r="r" b="b"/>
              <a:pathLst>
                <a:path w="6307" h="3524" extrusionOk="0">
                  <a:moveTo>
                    <a:pt x="5319" y="1"/>
                  </a:moveTo>
                  <a:cubicBezTo>
                    <a:pt x="4306" y="1"/>
                    <a:pt x="1170" y="517"/>
                    <a:pt x="0" y="716"/>
                  </a:cubicBezTo>
                  <a:lnTo>
                    <a:pt x="4466" y="522"/>
                  </a:lnTo>
                  <a:cubicBezTo>
                    <a:pt x="4487" y="521"/>
                    <a:pt x="4507" y="520"/>
                    <a:pt x="4527" y="520"/>
                  </a:cubicBezTo>
                  <a:cubicBezTo>
                    <a:pt x="5314" y="520"/>
                    <a:pt x="5970" y="1158"/>
                    <a:pt x="5956" y="1951"/>
                  </a:cubicBezTo>
                  <a:lnTo>
                    <a:pt x="5956" y="1977"/>
                  </a:lnTo>
                  <a:cubicBezTo>
                    <a:pt x="5933" y="2870"/>
                    <a:pt x="5551" y="3419"/>
                    <a:pt x="5476" y="3524"/>
                  </a:cubicBezTo>
                  <a:cubicBezTo>
                    <a:pt x="5476" y="3524"/>
                    <a:pt x="6242" y="3138"/>
                    <a:pt x="6271" y="2104"/>
                  </a:cubicBezTo>
                  <a:cubicBezTo>
                    <a:pt x="6290" y="1418"/>
                    <a:pt x="6306" y="160"/>
                    <a:pt x="5549" y="16"/>
                  </a:cubicBezTo>
                  <a:cubicBezTo>
                    <a:pt x="5494" y="5"/>
                    <a:pt x="5417" y="1"/>
                    <a:pt x="531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7656;p42">
              <a:extLst>
                <a:ext uri="{FF2B5EF4-FFF2-40B4-BE49-F238E27FC236}">
                  <a16:creationId xmlns:a16="http://schemas.microsoft.com/office/drawing/2014/main" id="{2DB059C8-826A-6B1D-7849-982303B72A26}"/>
                </a:ext>
              </a:extLst>
            </p:cNvPr>
            <p:cNvSpPr/>
            <p:nvPr/>
          </p:nvSpPr>
          <p:spPr>
            <a:xfrm>
              <a:off x="4595463" y="4043375"/>
              <a:ext cx="65425" cy="370700"/>
            </a:xfrm>
            <a:custGeom>
              <a:avLst/>
              <a:gdLst/>
              <a:ahLst/>
              <a:cxnLst/>
              <a:rect l="l" t="t" r="r" b="b"/>
              <a:pathLst>
                <a:path w="2617" h="14828" extrusionOk="0">
                  <a:moveTo>
                    <a:pt x="1" y="0"/>
                  </a:moveTo>
                  <a:lnTo>
                    <a:pt x="1286" y="1478"/>
                  </a:lnTo>
                  <a:lnTo>
                    <a:pt x="1604" y="4780"/>
                  </a:lnTo>
                  <a:lnTo>
                    <a:pt x="1604" y="4780"/>
                  </a:lnTo>
                  <a:lnTo>
                    <a:pt x="960" y="4751"/>
                  </a:lnTo>
                  <a:lnTo>
                    <a:pt x="1845" y="8696"/>
                  </a:lnTo>
                  <a:lnTo>
                    <a:pt x="1469" y="8715"/>
                  </a:lnTo>
                  <a:lnTo>
                    <a:pt x="2617" y="14827"/>
                  </a:lnTo>
                  <a:cubicBezTo>
                    <a:pt x="2617" y="14827"/>
                    <a:pt x="2262" y="660"/>
                    <a:pt x="2110" y="558"/>
                  </a:cubicBezTo>
                  <a:cubicBezTo>
                    <a:pt x="1954" y="455"/>
                    <a:pt x="1" y="0"/>
                    <a:pt x="1"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7657;p42">
              <a:extLst>
                <a:ext uri="{FF2B5EF4-FFF2-40B4-BE49-F238E27FC236}">
                  <a16:creationId xmlns:a16="http://schemas.microsoft.com/office/drawing/2014/main" id="{D06784B1-771C-0555-91A8-93F5661AE635}"/>
                </a:ext>
              </a:extLst>
            </p:cNvPr>
            <p:cNvSpPr/>
            <p:nvPr/>
          </p:nvSpPr>
          <p:spPr>
            <a:xfrm>
              <a:off x="4744213" y="4060000"/>
              <a:ext cx="134800" cy="255700"/>
            </a:xfrm>
            <a:custGeom>
              <a:avLst/>
              <a:gdLst/>
              <a:ahLst/>
              <a:cxnLst/>
              <a:rect l="l" t="t" r="r" b="b"/>
              <a:pathLst>
                <a:path w="5392" h="10228" extrusionOk="0">
                  <a:moveTo>
                    <a:pt x="1" y="0"/>
                  </a:moveTo>
                  <a:lnTo>
                    <a:pt x="3500" y="1676"/>
                  </a:lnTo>
                  <a:lnTo>
                    <a:pt x="5392" y="10228"/>
                  </a:lnTo>
                  <a:lnTo>
                    <a:pt x="4301" y="1140"/>
                  </a:lnTo>
                  <a:lnTo>
                    <a:pt x="2478" y="248"/>
                  </a:lnTo>
                  <a:lnTo>
                    <a:pt x="1"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7658;p42">
              <a:extLst>
                <a:ext uri="{FF2B5EF4-FFF2-40B4-BE49-F238E27FC236}">
                  <a16:creationId xmlns:a16="http://schemas.microsoft.com/office/drawing/2014/main" id="{36A433CA-7C2D-299E-83E9-5A076A370A67}"/>
                </a:ext>
              </a:extLst>
            </p:cNvPr>
            <p:cNvSpPr/>
            <p:nvPr/>
          </p:nvSpPr>
          <p:spPr>
            <a:xfrm>
              <a:off x="4446138" y="4317350"/>
              <a:ext cx="107025" cy="8625"/>
            </a:xfrm>
            <a:custGeom>
              <a:avLst/>
              <a:gdLst/>
              <a:ahLst/>
              <a:cxnLst/>
              <a:rect l="l" t="t" r="r" b="b"/>
              <a:pathLst>
                <a:path w="4281" h="345" extrusionOk="0">
                  <a:moveTo>
                    <a:pt x="4281" y="1"/>
                  </a:moveTo>
                  <a:lnTo>
                    <a:pt x="0" y="336"/>
                  </a:lnTo>
                  <a:cubicBezTo>
                    <a:pt x="0" y="336"/>
                    <a:pt x="357" y="344"/>
                    <a:pt x="837" y="344"/>
                  </a:cubicBezTo>
                  <a:cubicBezTo>
                    <a:pt x="1511" y="344"/>
                    <a:pt x="2426" y="329"/>
                    <a:pt x="2935" y="254"/>
                  </a:cubicBezTo>
                  <a:cubicBezTo>
                    <a:pt x="3810" y="124"/>
                    <a:pt x="4280" y="1"/>
                    <a:pt x="4281"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7659;p42">
              <a:extLst>
                <a:ext uri="{FF2B5EF4-FFF2-40B4-BE49-F238E27FC236}">
                  <a16:creationId xmlns:a16="http://schemas.microsoft.com/office/drawing/2014/main" id="{7E7E7876-46AC-720E-E241-33F5218C70A9}"/>
                </a:ext>
              </a:extLst>
            </p:cNvPr>
            <p:cNvSpPr/>
            <p:nvPr/>
          </p:nvSpPr>
          <p:spPr>
            <a:xfrm>
              <a:off x="4476963" y="4233350"/>
              <a:ext cx="107050" cy="12800"/>
            </a:xfrm>
            <a:custGeom>
              <a:avLst/>
              <a:gdLst/>
              <a:ahLst/>
              <a:cxnLst/>
              <a:rect l="l" t="t" r="r" b="b"/>
              <a:pathLst>
                <a:path w="4282" h="512" extrusionOk="0">
                  <a:moveTo>
                    <a:pt x="4282" y="0"/>
                  </a:moveTo>
                  <a:lnTo>
                    <a:pt x="0" y="336"/>
                  </a:lnTo>
                  <a:cubicBezTo>
                    <a:pt x="0" y="336"/>
                    <a:pt x="1342" y="512"/>
                    <a:pt x="2317" y="512"/>
                  </a:cubicBezTo>
                  <a:cubicBezTo>
                    <a:pt x="2548" y="512"/>
                    <a:pt x="2759" y="502"/>
                    <a:pt x="2926" y="477"/>
                  </a:cubicBezTo>
                  <a:cubicBezTo>
                    <a:pt x="3801" y="349"/>
                    <a:pt x="4282" y="0"/>
                    <a:pt x="4282"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7660;p42">
              <a:extLst>
                <a:ext uri="{FF2B5EF4-FFF2-40B4-BE49-F238E27FC236}">
                  <a16:creationId xmlns:a16="http://schemas.microsoft.com/office/drawing/2014/main" id="{30B6D3F7-4832-6149-C427-DBC03890DBEF}"/>
                </a:ext>
              </a:extLst>
            </p:cNvPr>
            <p:cNvSpPr/>
            <p:nvPr/>
          </p:nvSpPr>
          <p:spPr>
            <a:xfrm>
              <a:off x="4485538" y="4293450"/>
              <a:ext cx="107025" cy="12800"/>
            </a:xfrm>
            <a:custGeom>
              <a:avLst/>
              <a:gdLst/>
              <a:ahLst/>
              <a:cxnLst/>
              <a:rect l="l" t="t" r="r" b="b"/>
              <a:pathLst>
                <a:path w="4281" h="512" extrusionOk="0">
                  <a:moveTo>
                    <a:pt x="4281" y="0"/>
                  </a:moveTo>
                  <a:lnTo>
                    <a:pt x="0" y="336"/>
                  </a:lnTo>
                  <a:cubicBezTo>
                    <a:pt x="0" y="336"/>
                    <a:pt x="1341" y="511"/>
                    <a:pt x="2316" y="511"/>
                  </a:cubicBezTo>
                  <a:cubicBezTo>
                    <a:pt x="2547" y="511"/>
                    <a:pt x="2758" y="502"/>
                    <a:pt x="2925" y="477"/>
                  </a:cubicBezTo>
                  <a:cubicBezTo>
                    <a:pt x="3800" y="348"/>
                    <a:pt x="4281" y="0"/>
                    <a:pt x="4281"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7661;p42">
              <a:extLst>
                <a:ext uri="{FF2B5EF4-FFF2-40B4-BE49-F238E27FC236}">
                  <a16:creationId xmlns:a16="http://schemas.microsoft.com/office/drawing/2014/main" id="{ACDFF133-9ED6-6182-12DB-051233085BA9}"/>
                </a:ext>
              </a:extLst>
            </p:cNvPr>
            <p:cNvSpPr/>
            <p:nvPr/>
          </p:nvSpPr>
          <p:spPr>
            <a:xfrm>
              <a:off x="4514263" y="4398625"/>
              <a:ext cx="131875" cy="13850"/>
            </a:xfrm>
            <a:custGeom>
              <a:avLst/>
              <a:gdLst/>
              <a:ahLst/>
              <a:cxnLst/>
              <a:rect l="l" t="t" r="r" b="b"/>
              <a:pathLst>
                <a:path w="5275" h="554" extrusionOk="0">
                  <a:moveTo>
                    <a:pt x="5274" y="0"/>
                  </a:moveTo>
                  <a:lnTo>
                    <a:pt x="1" y="533"/>
                  </a:lnTo>
                  <a:cubicBezTo>
                    <a:pt x="1" y="533"/>
                    <a:pt x="855" y="553"/>
                    <a:pt x="1788" y="553"/>
                  </a:cubicBezTo>
                  <a:cubicBezTo>
                    <a:pt x="2617" y="553"/>
                    <a:pt x="3508" y="537"/>
                    <a:pt x="3919" y="476"/>
                  </a:cubicBezTo>
                  <a:cubicBezTo>
                    <a:pt x="4792" y="349"/>
                    <a:pt x="5274" y="0"/>
                    <a:pt x="5274"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7662;p42">
              <a:extLst>
                <a:ext uri="{FF2B5EF4-FFF2-40B4-BE49-F238E27FC236}">
                  <a16:creationId xmlns:a16="http://schemas.microsoft.com/office/drawing/2014/main" id="{57DE4683-DF8E-2801-76C8-863A26BBBD4F}"/>
                </a:ext>
              </a:extLst>
            </p:cNvPr>
            <p:cNvSpPr/>
            <p:nvPr/>
          </p:nvSpPr>
          <p:spPr>
            <a:xfrm>
              <a:off x="4486713" y="4341900"/>
              <a:ext cx="107050" cy="9600"/>
            </a:xfrm>
            <a:custGeom>
              <a:avLst/>
              <a:gdLst/>
              <a:ahLst/>
              <a:cxnLst/>
              <a:rect l="l" t="t" r="r" b="b"/>
              <a:pathLst>
                <a:path w="4282" h="384" extrusionOk="0">
                  <a:moveTo>
                    <a:pt x="4282" y="0"/>
                  </a:moveTo>
                  <a:lnTo>
                    <a:pt x="0" y="337"/>
                  </a:lnTo>
                  <a:cubicBezTo>
                    <a:pt x="0" y="337"/>
                    <a:pt x="840" y="383"/>
                    <a:pt x="1676" y="383"/>
                  </a:cubicBezTo>
                  <a:cubicBezTo>
                    <a:pt x="2155" y="383"/>
                    <a:pt x="2632" y="368"/>
                    <a:pt x="2950" y="321"/>
                  </a:cubicBezTo>
                  <a:cubicBezTo>
                    <a:pt x="3823" y="194"/>
                    <a:pt x="4282" y="0"/>
                    <a:pt x="4282"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7663;p42">
              <a:extLst>
                <a:ext uri="{FF2B5EF4-FFF2-40B4-BE49-F238E27FC236}">
                  <a16:creationId xmlns:a16="http://schemas.microsoft.com/office/drawing/2014/main" id="{53E56063-7007-564D-357B-F9FDB4C52794}"/>
                </a:ext>
              </a:extLst>
            </p:cNvPr>
            <p:cNvSpPr/>
            <p:nvPr/>
          </p:nvSpPr>
          <p:spPr>
            <a:xfrm>
              <a:off x="4514238" y="4189800"/>
              <a:ext cx="107025" cy="12825"/>
            </a:xfrm>
            <a:custGeom>
              <a:avLst/>
              <a:gdLst/>
              <a:ahLst/>
              <a:cxnLst/>
              <a:rect l="l" t="t" r="r" b="b"/>
              <a:pathLst>
                <a:path w="4281" h="513" extrusionOk="0">
                  <a:moveTo>
                    <a:pt x="4281" y="1"/>
                  </a:moveTo>
                  <a:lnTo>
                    <a:pt x="1" y="337"/>
                  </a:lnTo>
                  <a:cubicBezTo>
                    <a:pt x="1" y="337"/>
                    <a:pt x="1341" y="512"/>
                    <a:pt x="2316" y="512"/>
                  </a:cubicBezTo>
                  <a:cubicBezTo>
                    <a:pt x="2548" y="512"/>
                    <a:pt x="2758" y="502"/>
                    <a:pt x="2926" y="478"/>
                  </a:cubicBezTo>
                  <a:cubicBezTo>
                    <a:pt x="3800" y="349"/>
                    <a:pt x="4281" y="1"/>
                    <a:pt x="4281"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7664;p42">
              <a:extLst>
                <a:ext uri="{FF2B5EF4-FFF2-40B4-BE49-F238E27FC236}">
                  <a16:creationId xmlns:a16="http://schemas.microsoft.com/office/drawing/2014/main" id="{3FE5F034-A933-ED70-5E66-CC25893DF975}"/>
                </a:ext>
              </a:extLst>
            </p:cNvPr>
            <p:cNvSpPr/>
            <p:nvPr/>
          </p:nvSpPr>
          <p:spPr>
            <a:xfrm>
              <a:off x="4622313" y="4179325"/>
              <a:ext cx="26850" cy="84575"/>
            </a:xfrm>
            <a:custGeom>
              <a:avLst/>
              <a:gdLst/>
              <a:ahLst/>
              <a:cxnLst/>
              <a:rect l="l" t="t" r="r" b="b"/>
              <a:pathLst>
                <a:path w="1074" h="3383" fill="none" extrusionOk="0">
                  <a:moveTo>
                    <a:pt x="1" y="3383"/>
                  </a:moveTo>
                  <a:cubicBezTo>
                    <a:pt x="1" y="3383"/>
                    <a:pt x="1073" y="2274"/>
                    <a:pt x="10" y="1"/>
                  </a:cubicBez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7665;p42">
              <a:extLst>
                <a:ext uri="{FF2B5EF4-FFF2-40B4-BE49-F238E27FC236}">
                  <a16:creationId xmlns:a16="http://schemas.microsoft.com/office/drawing/2014/main" id="{F7968725-D84F-16C6-0253-AD2DE1FE8025}"/>
                </a:ext>
              </a:extLst>
            </p:cNvPr>
            <p:cNvSpPr/>
            <p:nvPr/>
          </p:nvSpPr>
          <p:spPr>
            <a:xfrm>
              <a:off x="4623613" y="4405725"/>
              <a:ext cx="98300" cy="212125"/>
            </a:xfrm>
            <a:custGeom>
              <a:avLst/>
              <a:gdLst/>
              <a:ahLst/>
              <a:cxnLst/>
              <a:rect l="l" t="t" r="r" b="b"/>
              <a:pathLst>
                <a:path w="3932" h="8485" extrusionOk="0">
                  <a:moveTo>
                    <a:pt x="1346" y="0"/>
                  </a:moveTo>
                  <a:cubicBezTo>
                    <a:pt x="1" y="380"/>
                    <a:pt x="972" y="8146"/>
                    <a:pt x="1873" y="8411"/>
                  </a:cubicBezTo>
                  <a:cubicBezTo>
                    <a:pt x="2035" y="8458"/>
                    <a:pt x="2190" y="8484"/>
                    <a:pt x="2336" y="8484"/>
                  </a:cubicBezTo>
                  <a:cubicBezTo>
                    <a:pt x="3207" y="8484"/>
                    <a:pt x="3792" y="7577"/>
                    <a:pt x="3864" y="4971"/>
                  </a:cubicBezTo>
                  <a:cubicBezTo>
                    <a:pt x="3931" y="2624"/>
                    <a:pt x="3029" y="577"/>
                    <a:pt x="3029" y="577"/>
                  </a:cubicBezTo>
                  <a:lnTo>
                    <a:pt x="1346" y="0"/>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7666;p42">
              <a:extLst>
                <a:ext uri="{FF2B5EF4-FFF2-40B4-BE49-F238E27FC236}">
                  <a16:creationId xmlns:a16="http://schemas.microsoft.com/office/drawing/2014/main" id="{BF448E26-F34D-28C6-D8E4-8E560D3AFB8A}"/>
                </a:ext>
              </a:extLst>
            </p:cNvPr>
            <p:cNvSpPr/>
            <p:nvPr/>
          </p:nvSpPr>
          <p:spPr>
            <a:xfrm>
              <a:off x="4852888" y="4409150"/>
              <a:ext cx="98300" cy="212125"/>
            </a:xfrm>
            <a:custGeom>
              <a:avLst/>
              <a:gdLst/>
              <a:ahLst/>
              <a:cxnLst/>
              <a:rect l="l" t="t" r="r" b="b"/>
              <a:pathLst>
                <a:path w="3932" h="8485" extrusionOk="0">
                  <a:moveTo>
                    <a:pt x="1346" y="1"/>
                  </a:moveTo>
                  <a:lnTo>
                    <a:pt x="1346" y="1"/>
                  </a:lnTo>
                  <a:cubicBezTo>
                    <a:pt x="1" y="381"/>
                    <a:pt x="973" y="8144"/>
                    <a:pt x="1872" y="8411"/>
                  </a:cubicBezTo>
                  <a:cubicBezTo>
                    <a:pt x="2034" y="8459"/>
                    <a:pt x="2189" y="8485"/>
                    <a:pt x="2335" y="8485"/>
                  </a:cubicBezTo>
                  <a:cubicBezTo>
                    <a:pt x="3206" y="8485"/>
                    <a:pt x="3792" y="7577"/>
                    <a:pt x="3865" y="4970"/>
                  </a:cubicBezTo>
                  <a:cubicBezTo>
                    <a:pt x="3932" y="2623"/>
                    <a:pt x="3029" y="577"/>
                    <a:pt x="3029" y="577"/>
                  </a:cubicBezTo>
                  <a:lnTo>
                    <a:pt x="1346" y="1"/>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7667;p42">
              <a:extLst>
                <a:ext uri="{FF2B5EF4-FFF2-40B4-BE49-F238E27FC236}">
                  <a16:creationId xmlns:a16="http://schemas.microsoft.com/office/drawing/2014/main" id="{C396F3EF-1E87-F808-AC6D-1324858B2913}"/>
                </a:ext>
              </a:extLst>
            </p:cNvPr>
            <p:cNvSpPr/>
            <p:nvPr/>
          </p:nvSpPr>
          <p:spPr>
            <a:xfrm>
              <a:off x="4603713" y="3928200"/>
              <a:ext cx="161425" cy="527850"/>
            </a:xfrm>
            <a:custGeom>
              <a:avLst/>
              <a:gdLst/>
              <a:ahLst/>
              <a:cxnLst/>
              <a:rect l="l" t="t" r="r" b="b"/>
              <a:pathLst>
                <a:path w="6457" h="21114" extrusionOk="0">
                  <a:moveTo>
                    <a:pt x="4561" y="1"/>
                  </a:moveTo>
                  <a:cubicBezTo>
                    <a:pt x="4518" y="1"/>
                    <a:pt x="4475" y="6"/>
                    <a:pt x="4432" y="16"/>
                  </a:cubicBezTo>
                  <a:cubicBezTo>
                    <a:pt x="3656" y="210"/>
                    <a:pt x="0" y="4396"/>
                    <a:pt x="0" y="4396"/>
                  </a:cubicBezTo>
                  <a:lnTo>
                    <a:pt x="1650" y="5617"/>
                  </a:lnTo>
                  <a:cubicBezTo>
                    <a:pt x="1691" y="8355"/>
                    <a:pt x="1923" y="11797"/>
                    <a:pt x="1999" y="15425"/>
                  </a:cubicBezTo>
                  <a:cubicBezTo>
                    <a:pt x="2040" y="17409"/>
                    <a:pt x="2129" y="19060"/>
                    <a:pt x="2166" y="19298"/>
                  </a:cubicBezTo>
                  <a:cubicBezTo>
                    <a:pt x="2334" y="20369"/>
                    <a:pt x="3218" y="21113"/>
                    <a:pt x="3531" y="21113"/>
                  </a:cubicBezTo>
                  <a:cubicBezTo>
                    <a:pt x="3536" y="21113"/>
                    <a:pt x="3541" y="21113"/>
                    <a:pt x="3545" y="21113"/>
                  </a:cubicBezTo>
                  <a:cubicBezTo>
                    <a:pt x="3959" y="21079"/>
                    <a:pt x="3810" y="20003"/>
                    <a:pt x="4142" y="18555"/>
                  </a:cubicBezTo>
                  <a:cubicBezTo>
                    <a:pt x="5086" y="14446"/>
                    <a:pt x="6142" y="6340"/>
                    <a:pt x="6336" y="4342"/>
                  </a:cubicBezTo>
                  <a:cubicBezTo>
                    <a:pt x="6456" y="3097"/>
                    <a:pt x="5604" y="1"/>
                    <a:pt x="45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7668;p42">
              <a:extLst>
                <a:ext uri="{FF2B5EF4-FFF2-40B4-BE49-F238E27FC236}">
                  <a16:creationId xmlns:a16="http://schemas.microsoft.com/office/drawing/2014/main" id="{E62F8605-09BA-80EB-51B6-C78FC365F45C}"/>
                </a:ext>
              </a:extLst>
            </p:cNvPr>
            <p:cNvSpPr/>
            <p:nvPr/>
          </p:nvSpPr>
          <p:spPr>
            <a:xfrm>
              <a:off x="4387713" y="3804700"/>
              <a:ext cx="735850" cy="326925"/>
            </a:xfrm>
            <a:custGeom>
              <a:avLst/>
              <a:gdLst/>
              <a:ahLst/>
              <a:cxnLst/>
              <a:rect l="l" t="t" r="r" b="b"/>
              <a:pathLst>
                <a:path w="29434" h="13077" extrusionOk="0">
                  <a:moveTo>
                    <a:pt x="9818" y="0"/>
                  </a:moveTo>
                  <a:cubicBezTo>
                    <a:pt x="8613" y="0"/>
                    <a:pt x="7611" y="98"/>
                    <a:pt x="6992" y="330"/>
                  </a:cubicBezTo>
                  <a:cubicBezTo>
                    <a:pt x="5964" y="717"/>
                    <a:pt x="4311" y="3591"/>
                    <a:pt x="4311" y="3591"/>
                  </a:cubicBezTo>
                  <a:cubicBezTo>
                    <a:pt x="4311" y="3591"/>
                    <a:pt x="0" y="6825"/>
                    <a:pt x="1734" y="9802"/>
                  </a:cubicBezTo>
                  <a:cubicBezTo>
                    <a:pt x="1826" y="9960"/>
                    <a:pt x="2205" y="10025"/>
                    <a:pt x="2736" y="10025"/>
                  </a:cubicBezTo>
                  <a:cubicBezTo>
                    <a:pt x="4419" y="10025"/>
                    <a:pt x="7625" y="9378"/>
                    <a:pt x="8042" y="9021"/>
                  </a:cubicBezTo>
                  <a:cubicBezTo>
                    <a:pt x="9754" y="7564"/>
                    <a:pt x="9500" y="4538"/>
                    <a:pt x="12081" y="4538"/>
                  </a:cubicBezTo>
                  <a:cubicBezTo>
                    <a:pt x="12332" y="4538"/>
                    <a:pt x="12611" y="4567"/>
                    <a:pt x="12921" y="4628"/>
                  </a:cubicBezTo>
                  <a:cubicBezTo>
                    <a:pt x="16153" y="5274"/>
                    <a:pt x="14306" y="7302"/>
                    <a:pt x="16667" y="7302"/>
                  </a:cubicBezTo>
                  <a:cubicBezTo>
                    <a:pt x="16765" y="7302"/>
                    <a:pt x="16871" y="7298"/>
                    <a:pt x="16984" y="7291"/>
                  </a:cubicBezTo>
                  <a:cubicBezTo>
                    <a:pt x="18274" y="7209"/>
                    <a:pt x="19341" y="7007"/>
                    <a:pt x="20263" y="7007"/>
                  </a:cubicBezTo>
                  <a:cubicBezTo>
                    <a:pt x="21372" y="7007"/>
                    <a:pt x="22272" y="7299"/>
                    <a:pt x="23095" y="8439"/>
                  </a:cubicBezTo>
                  <a:cubicBezTo>
                    <a:pt x="24603" y="10526"/>
                    <a:pt x="24978" y="9099"/>
                    <a:pt x="26302" y="10645"/>
                  </a:cubicBezTo>
                  <a:cubicBezTo>
                    <a:pt x="26673" y="11077"/>
                    <a:pt x="27001" y="13077"/>
                    <a:pt x="27001" y="13077"/>
                  </a:cubicBezTo>
                  <a:cubicBezTo>
                    <a:pt x="27001" y="13077"/>
                    <a:pt x="29434" y="11831"/>
                    <a:pt x="28446" y="8730"/>
                  </a:cubicBezTo>
                  <a:cubicBezTo>
                    <a:pt x="27937" y="7141"/>
                    <a:pt x="24367" y="5084"/>
                    <a:pt x="24367" y="5084"/>
                  </a:cubicBezTo>
                  <a:cubicBezTo>
                    <a:pt x="24367" y="5084"/>
                    <a:pt x="22801" y="2551"/>
                    <a:pt x="22029" y="2059"/>
                  </a:cubicBezTo>
                  <a:cubicBezTo>
                    <a:pt x="20667" y="1192"/>
                    <a:pt x="14017" y="0"/>
                    <a:pt x="9818"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7669;p42">
              <a:extLst>
                <a:ext uri="{FF2B5EF4-FFF2-40B4-BE49-F238E27FC236}">
                  <a16:creationId xmlns:a16="http://schemas.microsoft.com/office/drawing/2014/main" id="{ABCB0627-E1E4-FBEB-C6AE-7E1D365FE2B4}"/>
                </a:ext>
              </a:extLst>
            </p:cNvPr>
            <p:cNvSpPr/>
            <p:nvPr/>
          </p:nvSpPr>
          <p:spPr>
            <a:xfrm>
              <a:off x="4733438" y="3820025"/>
              <a:ext cx="276025" cy="144875"/>
            </a:xfrm>
            <a:custGeom>
              <a:avLst/>
              <a:gdLst/>
              <a:ahLst/>
              <a:cxnLst/>
              <a:rect l="l" t="t" r="r" b="b"/>
              <a:pathLst>
                <a:path w="11041" h="5795" extrusionOk="0">
                  <a:moveTo>
                    <a:pt x="11040" y="0"/>
                  </a:moveTo>
                  <a:lnTo>
                    <a:pt x="0" y="4179"/>
                  </a:lnTo>
                  <a:cubicBezTo>
                    <a:pt x="321" y="4947"/>
                    <a:pt x="656" y="5792"/>
                    <a:pt x="1731" y="5795"/>
                  </a:cubicBezTo>
                  <a:cubicBezTo>
                    <a:pt x="1733" y="5795"/>
                    <a:pt x="1734" y="5795"/>
                    <a:pt x="1735" y="5795"/>
                  </a:cubicBezTo>
                  <a:cubicBezTo>
                    <a:pt x="3456" y="5795"/>
                    <a:pt x="9136" y="2015"/>
                    <a:pt x="11040"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7670;p42">
              <a:extLst>
                <a:ext uri="{FF2B5EF4-FFF2-40B4-BE49-F238E27FC236}">
                  <a16:creationId xmlns:a16="http://schemas.microsoft.com/office/drawing/2014/main" id="{9A1CE8E0-CCAD-3D14-F829-263C0D9659A6}"/>
                </a:ext>
              </a:extLst>
            </p:cNvPr>
            <p:cNvSpPr/>
            <p:nvPr/>
          </p:nvSpPr>
          <p:spPr>
            <a:xfrm>
              <a:off x="4546613" y="3834600"/>
              <a:ext cx="205700" cy="96025"/>
            </a:xfrm>
            <a:custGeom>
              <a:avLst/>
              <a:gdLst/>
              <a:ahLst/>
              <a:cxnLst/>
              <a:rect l="l" t="t" r="r" b="b"/>
              <a:pathLst>
                <a:path w="8228" h="3841" extrusionOk="0">
                  <a:moveTo>
                    <a:pt x="0" y="0"/>
                  </a:moveTo>
                  <a:lnTo>
                    <a:pt x="0" y="0"/>
                  </a:lnTo>
                  <a:cubicBezTo>
                    <a:pt x="1" y="0"/>
                    <a:pt x="4350" y="3532"/>
                    <a:pt x="4947" y="3781"/>
                  </a:cubicBezTo>
                  <a:cubicBezTo>
                    <a:pt x="5047" y="3823"/>
                    <a:pt x="5206" y="3840"/>
                    <a:pt x="5401" y="3840"/>
                  </a:cubicBezTo>
                  <a:cubicBezTo>
                    <a:pt x="6368" y="3840"/>
                    <a:pt x="8228" y="3412"/>
                    <a:pt x="8228" y="3412"/>
                  </a:cubicBezTo>
                  <a:lnTo>
                    <a:pt x="0" y="0"/>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7671;p42">
              <a:extLst>
                <a:ext uri="{FF2B5EF4-FFF2-40B4-BE49-F238E27FC236}">
                  <a16:creationId xmlns:a16="http://schemas.microsoft.com/office/drawing/2014/main" id="{F2E9E051-34A5-C6ED-AC24-EC22DEEAD5CD}"/>
                </a:ext>
              </a:extLst>
            </p:cNvPr>
            <p:cNvSpPr/>
            <p:nvPr/>
          </p:nvSpPr>
          <p:spPr>
            <a:xfrm>
              <a:off x="4514413" y="3225700"/>
              <a:ext cx="285250" cy="178400"/>
            </a:xfrm>
            <a:custGeom>
              <a:avLst/>
              <a:gdLst/>
              <a:ahLst/>
              <a:cxnLst/>
              <a:rect l="l" t="t" r="r" b="b"/>
              <a:pathLst>
                <a:path w="11410" h="7136" extrusionOk="0">
                  <a:moveTo>
                    <a:pt x="5234" y="0"/>
                  </a:moveTo>
                  <a:lnTo>
                    <a:pt x="5234" y="0"/>
                  </a:lnTo>
                  <a:cubicBezTo>
                    <a:pt x="5458" y="1612"/>
                    <a:pt x="4129" y="1551"/>
                    <a:pt x="2329" y="2777"/>
                  </a:cubicBezTo>
                  <a:cubicBezTo>
                    <a:pt x="1" y="4362"/>
                    <a:pt x="4029" y="7136"/>
                    <a:pt x="7278" y="7136"/>
                  </a:cubicBezTo>
                  <a:cubicBezTo>
                    <a:pt x="8263" y="7136"/>
                    <a:pt x="9177" y="6881"/>
                    <a:pt x="9820" y="6261"/>
                  </a:cubicBezTo>
                  <a:cubicBezTo>
                    <a:pt x="11410" y="4727"/>
                    <a:pt x="8855" y="2173"/>
                    <a:pt x="8158" y="1573"/>
                  </a:cubicBezTo>
                  <a:cubicBezTo>
                    <a:pt x="7460" y="972"/>
                    <a:pt x="5234" y="1"/>
                    <a:pt x="5234"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7672;p42">
              <a:extLst>
                <a:ext uri="{FF2B5EF4-FFF2-40B4-BE49-F238E27FC236}">
                  <a16:creationId xmlns:a16="http://schemas.microsoft.com/office/drawing/2014/main" id="{79B206F8-C735-C275-0BA5-C9D5CCDD743F}"/>
                </a:ext>
              </a:extLst>
            </p:cNvPr>
            <p:cNvSpPr/>
            <p:nvPr/>
          </p:nvSpPr>
          <p:spPr>
            <a:xfrm>
              <a:off x="4584813" y="3371975"/>
              <a:ext cx="170500" cy="78300"/>
            </a:xfrm>
            <a:custGeom>
              <a:avLst/>
              <a:gdLst/>
              <a:ahLst/>
              <a:cxnLst/>
              <a:rect l="l" t="t" r="r" b="b"/>
              <a:pathLst>
                <a:path w="6820" h="3132" extrusionOk="0">
                  <a:moveTo>
                    <a:pt x="2506" y="0"/>
                  </a:moveTo>
                  <a:cubicBezTo>
                    <a:pt x="912" y="0"/>
                    <a:pt x="1" y="1195"/>
                    <a:pt x="1556" y="2460"/>
                  </a:cubicBezTo>
                  <a:cubicBezTo>
                    <a:pt x="2148" y="2942"/>
                    <a:pt x="2951" y="3132"/>
                    <a:pt x="3725" y="3132"/>
                  </a:cubicBezTo>
                  <a:cubicBezTo>
                    <a:pt x="5336" y="3132"/>
                    <a:pt x="6819" y="2311"/>
                    <a:pt x="5998" y="1603"/>
                  </a:cubicBezTo>
                  <a:cubicBezTo>
                    <a:pt x="4782" y="556"/>
                    <a:pt x="3390" y="114"/>
                    <a:pt x="3390" y="114"/>
                  </a:cubicBezTo>
                  <a:cubicBezTo>
                    <a:pt x="3081" y="36"/>
                    <a:pt x="2783" y="0"/>
                    <a:pt x="250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7673;p42">
              <a:extLst>
                <a:ext uri="{FF2B5EF4-FFF2-40B4-BE49-F238E27FC236}">
                  <a16:creationId xmlns:a16="http://schemas.microsoft.com/office/drawing/2014/main" id="{5BB3B225-59DE-9998-F180-1F0B86FD3962}"/>
                </a:ext>
              </a:extLst>
            </p:cNvPr>
            <p:cNvSpPr/>
            <p:nvPr/>
          </p:nvSpPr>
          <p:spPr>
            <a:xfrm>
              <a:off x="4595863" y="3353750"/>
              <a:ext cx="487975" cy="165100"/>
            </a:xfrm>
            <a:custGeom>
              <a:avLst/>
              <a:gdLst/>
              <a:ahLst/>
              <a:cxnLst/>
              <a:rect l="l" t="t" r="r" b="b"/>
              <a:pathLst>
                <a:path w="19519" h="6604" extrusionOk="0">
                  <a:moveTo>
                    <a:pt x="9619" y="0"/>
                  </a:moveTo>
                  <a:cubicBezTo>
                    <a:pt x="9581" y="0"/>
                    <a:pt x="9547" y="3"/>
                    <a:pt x="9516" y="9"/>
                  </a:cubicBezTo>
                  <a:cubicBezTo>
                    <a:pt x="8172" y="275"/>
                    <a:pt x="7627" y="583"/>
                    <a:pt x="7627" y="583"/>
                  </a:cubicBezTo>
                  <a:cubicBezTo>
                    <a:pt x="5949" y="938"/>
                    <a:pt x="2860" y="1279"/>
                    <a:pt x="1638" y="2495"/>
                  </a:cubicBezTo>
                  <a:cubicBezTo>
                    <a:pt x="87" y="4036"/>
                    <a:pt x="0" y="6604"/>
                    <a:pt x="0" y="6604"/>
                  </a:cubicBezTo>
                  <a:cubicBezTo>
                    <a:pt x="0" y="6604"/>
                    <a:pt x="18896" y="6582"/>
                    <a:pt x="19210" y="6035"/>
                  </a:cubicBezTo>
                  <a:cubicBezTo>
                    <a:pt x="19518" y="5500"/>
                    <a:pt x="11252" y="0"/>
                    <a:pt x="9619" y="0"/>
                  </a:cubicBezTo>
                  <a:close/>
                </a:path>
              </a:pathLst>
            </a:custGeom>
            <a:solidFill>
              <a:srgbClr val="FCDB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7674;p42">
              <a:extLst>
                <a:ext uri="{FF2B5EF4-FFF2-40B4-BE49-F238E27FC236}">
                  <a16:creationId xmlns:a16="http://schemas.microsoft.com/office/drawing/2014/main" id="{54596AD7-C8DF-302E-DEDA-DB593A7884B0}"/>
                </a:ext>
              </a:extLst>
            </p:cNvPr>
            <p:cNvSpPr/>
            <p:nvPr/>
          </p:nvSpPr>
          <p:spPr>
            <a:xfrm>
              <a:off x="4726488" y="3379200"/>
              <a:ext cx="109175" cy="48100"/>
            </a:xfrm>
            <a:custGeom>
              <a:avLst/>
              <a:gdLst/>
              <a:ahLst/>
              <a:cxnLst/>
              <a:rect l="l" t="t" r="r" b="b"/>
              <a:pathLst>
                <a:path w="4367" h="1924" fill="none" extrusionOk="0">
                  <a:moveTo>
                    <a:pt x="3" y="37"/>
                  </a:moveTo>
                  <a:cubicBezTo>
                    <a:pt x="1" y="532"/>
                    <a:pt x="345" y="1924"/>
                    <a:pt x="1633" y="1779"/>
                  </a:cubicBezTo>
                  <a:cubicBezTo>
                    <a:pt x="2924" y="1634"/>
                    <a:pt x="4367" y="1"/>
                    <a:pt x="4367" y="1"/>
                  </a:cubicBez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7675;p42">
              <a:extLst>
                <a:ext uri="{FF2B5EF4-FFF2-40B4-BE49-F238E27FC236}">
                  <a16:creationId xmlns:a16="http://schemas.microsoft.com/office/drawing/2014/main" id="{D23EF0A7-9D6F-BFA9-A6E9-5A816C048E2F}"/>
                </a:ext>
              </a:extLst>
            </p:cNvPr>
            <p:cNvSpPr/>
            <p:nvPr/>
          </p:nvSpPr>
          <p:spPr>
            <a:xfrm>
              <a:off x="4733913" y="3279175"/>
              <a:ext cx="112775" cy="119850"/>
            </a:xfrm>
            <a:custGeom>
              <a:avLst/>
              <a:gdLst/>
              <a:ahLst/>
              <a:cxnLst/>
              <a:rect l="l" t="t" r="r" b="b"/>
              <a:pathLst>
                <a:path w="4511" h="4794" extrusionOk="0">
                  <a:moveTo>
                    <a:pt x="4415" y="0"/>
                  </a:moveTo>
                  <a:lnTo>
                    <a:pt x="1540" y="1103"/>
                  </a:lnTo>
                  <a:lnTo>
                    <a:pt x="0" y="1829"/>
                  </a:lnTo>
                  <a:cubicBezTo>
                    <a:pt x="0" y="1829"/>
                    <a:pt x="389" y="4069"/>
                    <a:pt x="616" y="4297"/>
                  </a:cubicBezTo>
                  <a:cubicBezTo>
                    <a:pt x="965" y="4648"/>
                    <a:pt x="1333" y="4793"/>
                    <a:pt x="1696" y="4793"/>
                  </a:cubicBezTo>
                  <a:cubicBezTo>
                    <a:pt x="2513" y="4793"/>
                    <a:pt x="3306" y="4057"/>
                    <a:pt x="3798" y="3284"/>
                  </a:cubicBezTo>
                  <a:cubicBezTo>
                    <a:pt x="4510" y="2167"/>
                    <a:pt x="4415" y="0"/>
                    <a:pt x="44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7676;p42">
              <a:extLst>
                <a:ext uri="{FF2B5EF4-FFF2-40B4-BE49-F238E27FC236}">
                  <a16:creationId xmlns:a16="http://schemas.microsoft.com/office/drawing/2014/main" id="{EF251D0D-3F02-05BC-69F0-AE7CFA7D0390}"/>
                </a:ext>
              </a:extLst>
            </p:cNvPr>
            <p:cNvSpPr/>
            <p:nvPr/>
          </p:nvSpPr>
          <p:spPr>
            <a:xfrm>
              <a:off x="4711163" y="3279175"/>
              <a:ext cx="133150" cy="88125"/>
            </a:xfrm>
            <a:custGeom>
              <a:avLst/>
              <a:gdLst/>
              <a:ahLst/>
              <a:cxnLst/>
              <a:rect l="l" t="t" r="r" b="b"/>
              <a:pathLst>
                <a:path w="5326" h="3525" extrusionOk="0">
                  <a:moveTo>
                    <a:pt x="5325" y="0"/>
                  </a:moveTo>
                  <a:lnTo>
                    <a:pt x="2450" y="1102"/>
                  </a:lnTo>
                  <a:lnTo>
                    <a:pt x="0" y="2041"/>
                  </a:lnTo>
                  <a:cubicBezTo>
                    <a:pt x="0" y="2041"/>
                    <a:pt x="514" y="3524"/>
                    <a:pt x="2071" y="3524"/>
                  </a:cubicBezTo>
                  <a:cubicBezTo>
                    <a:pt x="2176" y="3524"/>
                    <a:pt x="2285" y="3518"/>
                    <a:pt x="2399" y="3503"/>
                  </a:cubicBezTo>
                  <a:cubicBezTo>
                    <a:pt x="3742" y="3337"/>
                    <a:pt x="5325" y="1"/>
                    <a:pt x="532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7677;p42">
              <a:extLst>
                <a:ext uri="{FF2B5EF4-FFF2-40B4-BE49-F238E27FC236}">
                  <a16:creationId xmlns:a16="http://schemas.microsoft.com/office/drawing/2014/main" id="{888CD92F-4503-3DC5-BB20-5E83C95F7BBD}"/>
                </a:ext>
              </a:extLst>
            </p:cNvPr>
            <p:cNvSpPr/>
            <p:nvPr/>
          </p:nvSpPr>
          <p:spPr>
            <a:xfrm>
              <a:off x="4568588" y="3002425"/>
              <a:ext cx="357625" cy="334450"/>
            </a:xfrm>
            <a:custGeom>
              <a:avLst/>
              <a:gdLst/>
              <a:ahLst/>
              <a:cxnLst/>
              <a:rect l="l" t="t" r="r" b="b"/>
              <a:pathLst>
                <a:path w="14305" h="13378" extrusionOk="0">
                  <a:moveTo>
                    <a:pt x="9016" y="1"/>
                  </a:moveTo>
                  <a:cubicBezTo>
                    <a:pt x="8450" y="1"/>
                    <a:pt x="7820" y="61"/>
                    <a:pt x="7120" y="192"/>
                  </a:cubicBezTo>
                  <a:cubicBezTo>
                    <a:pt x="7072" y="200"/>
                    <a:pt x="7020" y="204"/>
                    <a:pt x="6964" y="204"/>
                  </a:cubicBezTo>
                  <a:cubicBezTo>
                    <a:pt x="6647" y="204"/>
                    <a:pt x="6226" y="82"/>
                    <a:pt x="5904" y="82"/>
                  </a:cubicBezTo>
                  <a:cubicBezTo>
                    <a:pt x="5799" y="82"/>
                    <a:pt x="5704" y="95"/>
                    <a:pt x="5626" y="130"/>
                  </a:cubicBezTo>
                  <a:cubicBezTo>
                    <a:pt x="4518" y="623"/>
                    <a:pt x="2556" y="3721"/>
                    <a:pt x="2101" y="5115"/>
                  </a:cubicBezTo>
                  <a:cubicBezTo>
                    <a:pt x="1" y="11532"/>
                    <a:pt x="5118" y="13377"/>
                    <a:pt x="6469" y="13377"/>
                  </a:cubicBezTo>
                  <a:cubicBezTo>
                    <a:pt x="6511" y="13377"/>
                    <a:pt x="6550" y="13375"/>
                    <a:pt x="6584" y="13372"/>
                  </a:cubicBezTo>
                  <a:cubicBezTo>
                    <a:pt x="9852" y="13038"/>
                    <a:pt x="11394" y="11959"/>
                    <a:pt x="12563" y="8997"/>
                  </a:cubicBezTo>
                  <a:cubicBezTo>
                    <a:pt x="14018" y="5310"/>
                    <a:pt x="14304" y="1"/>
                    <a:pt x="90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7678;p42">
              <a:extLst>
                <a:ext uri="{FF2B5EF4-FFF2-40B4-BE49-F238E27FC236}">
                  <a16:creationId xmlns:a16="http://schemas.microsoft.com/office/drawing/2014/main" id="{FE5186BB-D95A-518C-31E9-BFD5F9FE2780}"/>
                </a:ext>
              </a:extLst>
            </p:cNvPr>
            <p:cNvSpPr/>
            <p:nvPr/>
          </p:nvSpPr>
          <p:spPr>
            <a:xfrm>
              <a:off x="4774213" y="3177025"/>
              <a:ext cx="66600" cy="66575"/>
            </a:xfrm>
            <a:custGeom>
              <a:avLst/>
              <a:gdLst/>
              <a:ahLst/>
              <a:cxnLst/>
              <a:rect l="l" t="t" r="r" b="b"/>
              <a:pathLst>
                <a:path w="2664" h="2663" extrusionOk="0">
                  <a:moveTo>
                    <a:pt x="1332" y="0"/>
                  </a:moveTo>
                  <a:cubicBezTo>
                    <a:pt x="596" y="0"/>
                    <a:pt x="1" y="597"/>
                    <a:pt x="1" y="1332"/>
                  </a:cubicBezTo>
                  <a:cubicBezTo>
                    <a:pt x="1" y="2067"/>
                    <a:pt x="596" y="2663"/>
                    <a:pt x="1332" y="2663"/>
                  </a:cubicBezTo>
                  <a:cubicBezTo>
                    <a:pt x="2066" y="2663"/>
                    <a:pt x="2663" y="2067"/>
                    <a:pt x="2663" y="1332"/>
                  </a:cubicBezTo>
                  <a:cubicBezTo>
                    <a:pt x="2663" y="597"/>
                    <a:pt x="2066" y="0"/>
                    <a:pt x="1332" y="0"/>
                  </a:cubicBezTo>
                  <a:close/>
                </a:path>
              </a:pathLst>
            </a:custGeom>
            <a:solidFill>
              <a:srgbClr val="D7AE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7679;p42">
              <a:extLst>
                <a:ext uri="{FF2B5EF4-FFF2-40B4-BE49-F238E27FC236}">
                  <a16:creationId xmlns:a16="http://schemas.microsoft.com/office/drawing/2014/main" id="{48ED147F-0FB3-14C0-2F7C-AD352EF584B3}"/>
                </a:ext>
              </a:extLst>
            </p:cNvPr>
            <p:cNvSpPr/>
            <p:nvPr/>
          </p:nvSpPr>
          <p:spPr>
            <a:xfrm>
              <a:off x="4613338" y="3155125"/>
              <a:ext cx="42825" cy="55650"/>
            </a:xfrm>
            <a:custGeom>
              <a:avLst/>
              <a:gdLst/>
              <a:ahLst/>
              <a:cxnLst/>
              <a:rect l="l" t="t" r="r" b="b"/>
              <a:pathLst>
                <a:path w="1713" h="2226" extrusionOk="0">
                  <a:moveTo>
                    <a:pt x="858" y="1"/>
                  </a:moveTo>
                  <a:cubicBezTo>
                    <a:pt x="387" y="1"/>
                    <a:pt x="3" y="497"/>
                    <a:pt x="1" y="1110"/>
                  </a:cubicBezTo>
                  <a:cubicBezTo>
                    <a:pt x="0" y="1724"/>
                    <a:pt x="381" y="2223"/>
                    <a:pt x="853" y="2225"/>
                  </a:cubicBezTo>
                  <a:cubicBezTo>
                    <a:pt x="854" y="2225"/>
                    <a:pt x="854" y="2225"/>
                    <a:pt x="855" y="2225"/>
                  </a:cubicBezTo>
                  <a:cubicBezTo>
                    <a:pt x="1326" y="2225"/>
                    <a:pt x="1710" y="1729"/>
                    <a:pt x="1711" y="1115"/>
                  </a:cubicBezTo>
                  <a:cubicBezTo>
                    <a:pt x="1713" y="502"/>
                    <a:pt x="1331" y="2"/>
                    <a:pt x="860" y="1"/>
                  </a:cubicBezTo>
                  <a:cubicBezTo>
                    <a:pt x="859" y="1"/>
                    <a:pt x="858" y="1"/>
                    <a:pt x="858" y="1"/>
                  </a:cubicBezTo>
                  <a:close/>
                </a:path>
              </a:pathLst>
            </a:custGeom>
            <a:solidFill>
              <a:srgbClr val="D7AE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7680;p42">
              <a:extLst>
                <a:ext uri="{FF2B5EF4-FFF2-40B4-BE49-F238E27FC236}">
                  <a16:creationId xmlns:a16="http://schemas.microsoft.com/office/drawing/2014/main" id="{F360F5F5-AAF8-9E4B-2DCE-E64D5417000A}"/>
                </a:ext>
              </a:extLst>
            </p:cNvPr>
            <p:cNvSpPr/>
            <p:nvPr/>
          </p:nvSpPr>
          <p:spPr>
            <a:xfrm>
              <a:off x="4830963" y="3036950"/>
              <a:ext cx="276575" cy="443750"/>
            </a:xfrm>
            <a:custGeom>
              <a:avLst/>
              <a:gdLst/>
              <a:ahLst/>
              <a:cxnLst/>
              <a:rect l="l" t="t" r="r" b="b"/>
              <a:pathLst>
                <a:path w="11063" h="17750" extrusionOk="0">
                  <a:moveTo>
                    <a:pt x="1890" y="0"/>
                  </a:moveTo>
                  <a:cubicBezTo>
                    <a:pt x="1786" y="0"/>
                    <a:pt x="1747" y="52"/>
                    <a:pt x="1795" y="156"/>
                  </a:cubicBezTo>
                  <a:cubicBezTo>
                    <a:pt x="1795" y="156"/>
                    <a:pt x="790" y="9313"/>
                    <a:pt x="152" y="12645"/>
                  </a:cubicBezTo>
                  <a:cubicBezTo>
                    <a:pt x="1" y="13436"/>
                    <a:pt x="1264" y="14565"/>
                    <a:pt x="1746" y="15147"/>
                  </a:cubicBezTo>
                  <a:cubicBezTo>
                    <a:pt x="3203" y="16903"/>
                    <a:pt x="5797" y="17749"/>
                    <a:pt x="7403" y="17749"/>
                  </a:cubicBezTo>
                  <a:cubicBezTo>
                    <a:pt x="7931" y="17749"/>
                    <a:pt x="8352" y="17658"/>
                    <a:pt x="8591" y="17478"/>
                  </a:cubicBezTo>
                  <a:cubicBezTo>
                    <a:pt x="11063" y="15615"/>
                    <a:pt x="8162" y="12836"/>
                    <a:pt x="6882" y="11392"/>
                  </a:cubicBezTo>
                  <a:cubicBezTo>
                    <a:pt x="5229" y="9525"/>
                    <a:pt x="6021" y="9326"/>
                    <a:pt x="5774" y="5332"/>
                  </a:cubicBezTo>
                  <a:cubicBezTo>
                    <a:pt x="5559" y="1901"/>
                    <a:pt x="2523" y="0"/>
                    <a:pt x="1890"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7681;p42">
              <a:extLst>
                <a:ext uri="{FF2B5EF4-FFF2-40B4-BE49-F238E27FC236}">
                  <a16:creationId xmlns:a16="http://schemas.microsoft.com/office/drawing/2014/main" id="{6CDC801D-7756-6D8A-1426-FF765CE7FCF0}"/>
                </a:ext>
              </a:extLst>
            </p:cNvPr>
            <p:cNvSpPr/>
            <p:nvPr/>
          </p:nvSpPr>
          <p:spPr>
            <a:xfrm>
              <a:off x="4789813" y="3317775"/>
              <a:ext cx="213275" cy="132200"/>
            </a:xfrm>
            <a:custGeom>
              <a:avLst/>
              <a:gdLst/>
              <a:ahLst/>
              <a:cxnLst/>
              <a:rect l="l" t="t" r="r" b="b"/>
              <a:pathLst>
                <a:path w="8531" h="5288" extrusionOk="0">
                  <a:moveTo>
                    <a:pt x="1935" y="1"/>
                  </a:moveTo>
                  <a:cubicBezTo>
                    <a:pt x="97" y="285"/>
                    <a:pt x="0" y="2692"/>
                    <a:pt x="2137" y="3769"/>
                  </a:cubicBezTo>
                  <a:cubicBezTo>
                    <a:pt x="3537" y="4474"/>
                    <a:pt x="5748" y="5287"/>
                    <a:pt x="7110" y="5287"/>
                  </a:cubicBezTo>
                  <a:cubicBezTo>
                    <a:pt x="8003" y="5287"/>
                    <a:pt x="8531" y="4938"/>
                    <a:pt x="8228" y="3980"/>
                  </a:cubicBezTo>
                  <a:cubicBezTo>
                    <a:pt x="7460" y="1561"/>
                    <a:pt x="1935" y="1"/>
                    <a:pt x="1935"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7682;p42">
              <a:extLst>
                <a:ext uri="{FF2B5EF4-FFF2-40B4-BE49-F238E27FC236}">
                  <a16:creationId xmlns:a16="http://schemas.microsoft.com/office/drawing/2014/main" id="{027274CD-F25F-02FC-7BD3-B4DB3AEF757F}"/>
                </a:ext>
              </a:extLst>
            </p:cNvPr>
            <p:cNvSpPr/>
            <p:nvPr/>
          </p:nvSpPr>
          <p:spPr>
            <a:xfrm>
              <a:off x="4886538" y="3302275"/>
              <a:ext cx="213275" cy="115275"/>
            </a:xfrm>
            <a:custGeom>
              <a:avLst/>
              <a:gdLst/>
              <a:ahLst/>
              <a:cxnLst/>
              <a:rect l="l" t="t" r="r" b="b"/>
              <a:pathLst>
                <a:path w="8531" h="4611" extrusionOk="0">
                  <a:moveTo>
                    <a:pt x="3017" y="0"/>
                  </a:moveTo>
                  <a:cubicBezTo>
                    <a:pt x="1180" y="284"/>
                    <a:pt x="0" y="2015"/>
                    <a:pt x="2138" y="3092"/>
                  </a:cubicBezTo>
                  <a:cubicBezTo>
                    <a:pt x="3537" y="3797"/>
                    <a:pt x="5748" y="4610"/>
                    <a:pt x="7110" y="4610"/>
                  </a:cubicBezTo>
                  <a:cubicBezTo>
                    <a:pt x="8003" y="4610"/>
                    <a:pt x="8531" y="4261"/>
                    <a:pt x="8228" y="3304"/>
                  </a:cubicBezTo>
                  <a:cubicBezTo>
                    <a:pt x="7463" y="883"/>
                    <a:pt x="3017" y="0"/>
                    <a:pt x="3017"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7683;p42">
              <a:extLst>
                <a:ext uri="{FF2B5EF4-FFF2-40B4-BE49-F238E27FC236}">
                  <a16:creationId xmlns:a16="http://schemas.microsoft.com/office/drawing/2014/main" id="{06F3EBBC-8160-90C2-D2C4-5DA175DFFC64}"/>
                </a:ext>
              </a:extLst>
            </p:cNvPr>
            <p:cNvSpPr/>
            <p:nvPr/>
          </p:nvSpPr>
          <p:spPr>
            <a:xfrm>
              <a:off x="4835763" y="3007750"/>
              <a:ext cx="79225" cy="170250"/>
            </a:xfrm>
            <a:custGeom>
              <a:avLst/>
              <a:gdLst/>
              <a:ahLst/>
              <a:cxnLst/>
              <a:rect l="l" t="t" r="r" b="b"/>
              <a:pathLst>
                <a:path w="3169" h="6810" extrusionOk="0">
                  <a:moveTo>
                    <a:pt x="727" y="0"/>
                  </a:moveTo>
                  <a:cubicBezTo>
                    <a:pt x="698" y="0"/>
                    <a:pt x="670" y="2"/>
                    <a:pt x="644" y="5"/>
                  </a:cubicBezTo>
                  <a:cubicBezTo>
                    <a:pt x="1" y="82"/>
                    <a:pt x="667" y="6809"/>
                    <a:pt x="667" y="6809"/>
                  </a:cubicBezTo>
                  <a:cubicBezTo>
                    <a:pt x="2253" y="6109"/>
                    <a:pt x="2998" y="5010"/>
                    <a:pt x="3085" y="2923"/>
                  </a:cubicBezTo>
                  <a:cubicBezTo>
                    <a:pt x="3168" y="920"/>
                    <a:pt x="1434" y="0"/>
                    <a:pt x="727"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7684;p42">
              <a:extLst>
                <a:ext uri="{FF2B5EF4-FFF2-40B4-BE49-F238E27FC236}">
                  <a16:creationId xmlns:a16="http://schemas.microsoft.com/office/drawing/2014/main" id="{FDD4F480-7A74-B232-1D67-F5C27F1D33B5}"/>
                </a:ext>
              </a:extLst>
            </p:cNvPr>
            <p:cNvSpPr/>
            <p:nvPr/>
          </p:nvSpPr>
          <p:spPr>
            <a:xfrm>
              <a:off x="4819563" y="3211850"/>
              <a:ext cx="92275" cy="74575"/>
            </a:xfrm>
            <a:custGeom>
              <a:avLst/>
              <a:gdLst/>
              <a:ahLst/>
              <a:cxnLst/>
              <a:rect l="l" t="t" r="r" b="b"/>
              <a:pathLst>
                <a:path w="3691" h="2983" extrusionOk="0">
                  <a:moveTo>
                    <a:pt x="2801" y="0"/>
                  </a:moveTo>
                  <a:cubicBezTo>
                    <a:pt x="2249" y="0"/>
                    <a:pt x="1561" y="411"/>
                    <a:pt x="1561" y="411"/>
                  </a:cubicBezTo>
                  <a:cubicBezTo>
                    <a:pt x="1561" y="411"/>
                    <a:pt x="0" y="2115"/>
                    <a:pt x="1114" y="2840"/>
                  </a:cubicBezTo>
                  <a:cubicBezTo>
                    <a:pt x="1267" y="2939"/>
                    <a:pt x="1426" y="2983"/>
                    <a:pt x="1587" y="2983"/>
                  </a:cubicBezTo>
                  <a:cubicBezTo>
                    <a:pt x="2605" y="2983"/>
                    <a:pt x="3691" y="1223"/>
                    <a:pt x="3425" y="417"/>
                  </a:cubicBezTo>
                  <a:cubicBezTo>
                    <a:pt x="3322" y="104"/>
                    <a:pt x="3079" y="0"/>
                    <a:pt x="28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7685;p42">
              <a:extLst>
                <a:ext uri="{FF2B5EF4-FFF2-40B4-BE49-F238E27FC236}">
                  <a16:creationId xmlns:a16="http://schemas.microsoft.com/office/drawing/2014/main" id="{93D19C27-60D2-EBB6-618C-F7C9D76A9478}"/>
                </a:ext>
              </a:extLst>
            </p:cNvPr>
            <p:cNvSpPr/>
            <p:nvPr/>
          </p:nvSpPr>
          <p:spPr>
            <a:xfrm>
              <a:off x="4636013" y="2971500"/>
              <a:ext cx="240750" cy="192700"/>
            </a:xfrm>
            <a:custGeom>
              <a:avLst/>
              <a:gdLst/>
              <a:ahLst/>
              <a:cxnLst/>
              <a:rect l="l" t="t" r="r" b="b"/>
              <a:pathLst>
                <a:path w="9630" h="7708" extrusionOk="0">
                  <a:moveTo>
                    <a:pt x="4089" y="1"/>
                  </a:moveTo>
                  <a:cubicBezTo>
                    <a:pt x="1862" y="1"/>
                    <a:pt x="34" y="1320"/>
                    <a:pt x="9" y="3469"/>
                  </a:cubicBezTo>
                  <a:cubicBezTo>
                    <a:pt x="0" y="4250"/>
                    <a:pt x="279" y="4505"/>
                    <a:pt x="279" y="4505"/>
                  </a:cubicBezTo>
                  <a:cubicBezTo>
                    <a:pt x="279" y="4505"/>
                    <a:pt x="1045" y="3392"/>
                    <a:pt x="1689" y="2930"/>
                  </a:cubicBezTo>
                  <a:cubicBezTo>
                    <a:pt x="2192" y="2569"/>
                    <a:pt x="2331" y="2496"/>
                    <a:pt x="2361" y="2496"/>
                  </a:cubicBezTo>
                  <a:cubicBezTo>
                    <a:pt x="2381" y="2496"/>
                    <a:pt x="2350" y="2530"/>
                    <a:pt x="2350" y="2530"/>
                  </a:cubicBezTo>
                  <a:cubicBezTo>
                    <a:pt x="2350" y="2530"/>
                    <a:pt x="2936" y="6296"/>
                    <a:pt x="7145" y="7381"/>
                  </a:cubicBezTo>
                  <a:cubicBezTo>
                    <a:pt x="8324" y="7688"/>
                    <a:pt x="8652" y="7708"/>
                    <a:pt x="8652" y="7708"/>
                  </a:cubicBezTo>
                  <a:cubicBezTo>
                    <a:pt x="8652" y="7708"/>
                    <a:pt x="9442" y="7467"/>
                    <a:pt x="9537" y="5298"/>
                  </a:cubicBezTo>
                  <a:cubicBezTo>
                    <a:pt x="9630" y="3127"/>
                    <a:pt x="9452" y="1059"/>
                    <a:pt x="5403" y="149"/>
                  </a:cubicBezTo>
                  <a:cubicBezTo>
                    <a:pt x="4957" y="49"/>
                    <a:pt x="4516" y="1"/>
                    <a:pt x="408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7686;p42">
              <a:extLst>
                <a:ext uri="{FF2B5EF4-FFF2-40B4-BE49-F238E27FC236}">
                  <a16:creationId xmlns:a16="http://schemas.microsoft.com/office/drawing/2014/main" id="{577BCD29-4C18-6096-BAF7-5B1B3BD5FA45}"/>
                </a:ext>
              </a:extLst>
            </p:cNvPr>
            <p:cNvSpPr/>
            <p:nvPr/>
          </p:nvSpPr>
          <p:spPr>
            <a:xfrm>
              <a:off x="4812588" y="2996250"/>
              <a:ext cx="113400" cy="198550"/>
            </a:xfrm>
            <a:custGeom>
              <a:avLst/>
              <a:gdLst/>
              <a:ahLst/>
              <a:cxnLst/>
              <a:rect l="l" t="t" r="r" b="b"/>
              <a:pathLst>
                <a:path w="4536" h="7942" extrusionOk="0">
                  <a:moveTo>
                    <a:pt x="577" y="0"/>
                  </a:moveTo>
                  <a:cubicBezTo>
                    <a:pt x="0" y="0"/>
                    <a:pt x="1824" y="3612"/>
                    <a:pt x="1824" y="3612"/>
                  </a:cubicBezTo>
                  <a:cubicBezTo>
                    <a:pt x="1692" y="3785"/>
                    <a:pt x="1166" y="5823"/>
                    <a:pt x="1468" y="6735"/>
                  </a:cubicBezTo>
                  <a:cubicBezTo>
                    <a:pt x="1768" y="7646"/>
                    <a:pt x="1724" y="7865"/>
                    <a:pt x="1724" y="7865"/>
                  </a:cubicBezTo>
                  <a:cubicBezTo>
                    <a:pt x="1724" y="7865"/>
                    <a:pt x="1899" y="7942"/>
                    <a:pt x="2128" y="7942"/>
                  </a:cubicBezTo>
                  <a:cubicBezTo>
                    <a:pt x="2356" y="7942"/>
                    <a:pt x="2637" y="7866"/>
                    <a:pt x="2853" y="7564"/>
                  </a:cubicBezTo>
                  <a:cubicBezTo>
                    <a:pt x="3289" y="6959"/>
                    <a:pt x="4535" y="950"/>
                    <a:pt x="620" y="6"/>
                  </a:cubicBezTo>
                  <a:cubicBezTo>
                    <a:pt x="604" y="2"/>
                    <a:pt x="590" y="0"/>
                    <a:pt x="577"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7687;p42">
              <a:extLst>
                <a:ext uri="{FF2B5EF4-FFF2-40B4-BE49-F238E27FC236}">
                  <a16:creationId xmlns:a16="http://schemas.microsoft.com/office/drawing/2014/main" id="{1C92CD25-9892-F59F-63CA-F5BE884B8609}"/>
                </a:ext>
              </a:extLst>
            </p:cNvPr>
            <p:cNvSpPr/>
            <p:nvPr/>
          </p:nvSpPr>
          <p:spPr>
            <a:xfrm>
              <a:off x="4806388" y="3194850"/>
              <a:ext cx="54300" cy="61675"/>
            </a:xfrm>
            <a:custGeom>
              <a:avLst/>
              <a:gdLst/>
              <a:ahLst/>
              <a:cxnLst/>
              <a:rect l="l" t="t" r="r" b="b"/>
              <a:pathLst>
                <a:path w="2172" h="2467" extrusionOk="0">
                  <a:moveTo>
                    <a:pt x="2171" y="870"/>
                  </a:moveTo>
                  <a:lnTo>
                    <a:pt x="2171" y="870"/>
                  </a:lnTo>
                  <a:cubicBezTo>
                    <a:pt x="2171" y="870"/>
                    <a:pt x="2171" y="870"/>
                    <a:pt x="2171" y="870"/>
                  </a:cubicBezTo>
                  <a:close/>
                  <a:moveTo>
                    <a:pt x="1999" y="0"/>
                  </a:moveTo>
                  <a:cubicBezTo>
                    <a:pt x="992" y="0"/>
                    <a:pt x="224" y="1698"/>
                    <a:pt x="34" y="2327"/>
                  </a:cubicBezTo>
                  <a:cubicBezTo>
                    <a:pt x="1" y="2433"/>
                    <a:pt x="40" y="2466"/>
                    <a:pt x="83" y="2466"/>
                  </a:cubicBezTo>
                  <a:cubicBezTo>
                    <a:pt x="114" y="2466"/>
                    <a:pt x="146" y="2449"/>
                    <a:pt x="154" y="2429"/>
                  </a:cubicBezTo>
                  <a:cubicBezTo>
                    <a:pt x="716" y="931"/>
                    <a:pt x="2138" y="870"/>
                    <a:pt x="2171" y="870"/>
                  </a:cubicBezTo>
                  <a:cubicBezTo>
                    <a:pt x="2171" y="870"/>
                    <a:pt x="2171" y="870"/>
                    <a:pt x="2171" y="870"/>
                  </a:cubicBezTo>
                  <a:lnTo>
                    <a:pt x="2171" y="870"/>
                  </a:lnTo>
                  <a:lnTo>
                    <a:pt x="2001" y="0"/>
                  </a:lnTo>
                  <a:cubicBezTo>
                    <a:pt x="2000" y="0"/>
                    <a:pt x="2000" y="0"/>
                    <a:pt x="199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7688;p42">
              <a:extLst>
                <a:ext uri="{FF2B5EF4-FFF2-40B4-BE49-F238E27FC236}">
                  <a16:creationId xmlns:a16="http://schemas.microsoft.com/office/drawing/2014/main" id="{7593EE16-BC7B-B3D0-E194-5C0838FCE04E}"/>
                </a:ext>
              </a:extLst>
            </p:cNvPr>
            <p:cNvSpPr/>
            <p:nvPr/>
          </p:nvSpPr>
          <p:spPr>
            <a:xfrm>
              <a:off x="4666938" y="3030225"/>
              <a:ext cx="38100" cy="62675"/>
            </a:xfrm>
            <a:custGeom>
              <a:avLst/>
              <a:gdLst/>
              <a:ahLst/>
              <a:cxnLst/>
              <a:rect l="l" t="t" r="r" b="b"/>
              <a:pathLst>
                <a:path w="1524" h="2507" extrusionOk="0">
                  <a:moveTo>
                    <a:pt x="1523" y="1"/>
                  </a:moveTo>
                  <a:lnTo>
                    <a:pt x="1523" y="1"/>
                  </a:lnTo>
                  <a:cubicBezTo>
                    <a:pt x="0" y="407"/>
                    <a:pt x="25" y="2507"/>
                    <a:pt x="25" y="2507"/>
                  </a:cubicBezTo>
                  <a:lnTo>
                    <a:pt x="1523" y="1"/>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7689;p42">
              <a:extLst>
                <a:ext uri="{FF2B5EF4-FFF2-40B4-BE49-F238E27FC236}">
                  <a16:creationId xmlns:a16="http://schemas.microsoft.com/office/drawing/2014/main" id="{9E783E66-820B-E0A2-C757-6658F21FCF20}"/>
                </a:ext>
              </a:extLst>
            </p:cNvPr>
            <p:cNvSpPr/>
            <p:nvPr/>
          </p:nvSpPr>
          <p:spPr>
            <a:xfrm>
              <a:off x="4507613" y="3361725"/>
              <a:ext cx="357625" cy="179275"/>
            </a:xfrm>
            <a:custGeom>
              <a:avLst/>
              <a:gdLst/>
              <a:ahLst/>
              <a:cxnLst/>
              <a:rect l="l" t="t" r="r" b="b"/>
              <a:pathLst>
                <a:path w="14305" h="7171" extrusionOk="0">
                  <a:moveTo>
                    <a:pt x="1244" y="1"/>
                  </a:moveTo>
                  <a:lnTo>
                    <a:pt x="1" y="720"/>
                  </a:lnTo>
                  <a:lnTo>
                    <a:pt x="13008" y="7171"/>
                  </a:lnTo>
                  <a:lnTo>
                    <a:pt x="14304" y="6296"/>
                  </a:lnTo>
                  <a:lnTo>
                    <a:pt x="124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7690;p42">
              <a:extLst>
                <a:ext uri="{FF2B5EF4-FFF2-40B4-BE49-F238E27FC236}">
                  <a16:creationId xmlns:a16="http://schemas.microsoft.com/office/drawing/2014/main" id="{16AD0A76-CF86-C402-831A-646DE1D5F6A8}"/>
                </a:ext>
              </a:extLst>
            </p:cNvPr>
            <p:cNvSpPr/>
            <p:nvPr/>
          </p:nvSpPr>
          <p:spPr>
            <a:xfrm>
              <a:off x="4858913" y="3402200"/>
              <a:ext cx="304300" cy="174125"/>
            </a:xfrm>
            <a:custGeom>
              <a:avLst/>
              <a:gdLst/>
              <a:ahLst/>
              <a:cxnLst/>
              <a:rect l="l" t="t" r="r" b="b"/>
              <a:pathLst>
                <a:path w="12172" h="6965" extrusionOk="0">
                  <a:moveTo>
                    <a:pt x="9777" y="1"/>
                  </a:moveTo>
                  <a:cubicBezTo>
                    <a:pt x="9777" y="1"/>
                    <a:pt x="3" y="4066"/>
                    <a:pt x="1" y="5104"/>
                  </a:cubicBezTo>
                  <a:lnTo>
                    <a:pt x="2720" y="6965"/>
                  </a:lnTo>
                  <a:lnTo>
                    <a:pt x="12172" y="615"/>
                  </a:lnTo>
                  <a:lnTo>
                    <a:pt x="977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7691;p42">
              <a:extLst>
                <a:ext uri="{FF2B5EF4-FFF2-40B4-BE49-F238E27FC236}">
                  <a16:creationId xmlns:a16="http://schemas.microsoft.com/office/drawing/2014/main" id="{B01B42D6-6092-859F-9F2F-CEB6249CC38E}"/>
                </a:ext>
              </a:extLst>
            </p:cNvPr>
            <p:cNvSpPr/>
            <p:nvPr/>
          </p:nvSpPr>
          <p:spPr>
            <a:xfrm>
              <a:off x="4832163" y="3519075"/>
              <a:ext cx="94925" cy="30900"/>
            </a:xfrm>
            <a:custGeom>
              <a:avLst/>
              <a:gdLst/>
              <a:ahLst/>
              <a:cxnLst/>
              <a:rect l="l" t="t" r="r" b="b"/>
              <a:pathLst>
                <a:path w="3797" h="1236" extrusionOk="0">
                  <a:moveTo>
                    <a:pt x="1320" y="1"/>
                  </a:moveTo>
                  <a:lnTo>
                    <a:pt x="149" y="132"/>
                  </a:lnTo>
                  <a:cubicBezTo>
                    <a:pt x="149" y="132"/>
                    <a:pt x="1" y="1068"/>
                    <a:pt x="1923" y="1217"/>
                  </a:cubicBezTo>
                  <a:cubicBezTo>
                    <a:pt x="2088" y="1230"/>
                    <a:pt x="2237" y="1236"/>
                    <a:pt x="2371" y="1236"/>
                  </a:cubicBezTo>
                  <a:cubicBezTo>
                    <a:pt x="3797" y="1236"/>
                    <a:pt x="3562" y="581"/>
                    <a:pt x="3562" y="581"/>
                  </a:cubicBezTo>
                  <a:lnTo>
                    <a:pt x="1320" y="1"/>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7692;p42">
              <a:extLst>
                <a:ext uri="{FF2B5EF4-FFF2-40B4-BE49-F238E27FC236}">
                  <a16:creationId xmlns:a16="http://schemas.microsoft.com/office/drawing/2014/main" id="{8F87E8E3-9A6C-FACC-147A-0158BBEC51CD}"/>
                </a:ext>
              </a:extLst>
            </p:cNvPr>
            <p:cNvSpPr/>
            <p:nvPr/>
          </p:nvSpPr>
          <p:spPr>
            <a:xfrm>
              <a:off x="4393913" y="3359750"/>
              <a:ext cx="778575" cy="578625"/>
            </a:xfrm>
            <a:custGeom>
              <a:avLst/>
              <a:gdLst/>
              <a:ahLst/>
              <a:cxnLst/>
              <a:rect l="l" t="t" r="r" b="b"/>
              <a:pathLst>
                <a:path w="31143" h="23145" extrusionOk="0">
                  <a:moveTo>
                    <a:pt x="3535" y="0"/>
                  </a:moveTo>
                  <a:lnTo>
                    <a:pt x="1" y="16145"/>
                  </a:lnTo>
                  <a:cubicBezTo>
                    <a:pt x="1" y="16145"/>
                    <a:pt x="13218" y="22517"/>
                    <a:pt x="14212" y="23019"/>
                  </a:cubicBezTo>
                  <a:cubicBezTo>
                    <a:pt x="14388" y="23108"/>
                    <a:pt x="14588" y="23144"/>
                    <a:pt x="14798" y="23144"/>
                  </a:cubicBezTo>
                  <a:cubicBezTo>
                    <a:pt x="15778" y="23144"/>
                    <a:pt x="16979" y="22354"/>
                    <a:pt x="16979" y="22354"/>
                  </a:cubicBezTo>
                  <a:lnTo>
                    <a:pt x="21212" y="20226"/>
                  </a:lnTo>
                  <a:lnTo>
                    <a:pt x="27182" y="17222"/>
                  </a:lnTo>
                  <a:lnTo>
                    <a:pt x="29567" y="8120"/>
                  </a:lnTo>
                  <a:lnTo>
                    <a:pt x="31143" y="1720"/>
                  </a:lnTo>
                  <a:lnTo>
                    <a:pt x="21093" y="6956"/>
                  </a:lnTo>
                  <a:cubicBezTo>
                    <a:pt x="21093" y="6956"/>
                    <a:pt x="21329" y="7610"/>
                    <a:pt x="19903" y="7610"/>
                  </a:cubicBezTo>
                  <a:cubicBezTo>
                    <a:pt x="19769" y="7610"/>
                    <a:pt x="19619" y="7604"/>
                    <a:pt x="19454" y="7592"/>
                  </a:cubicBezTo>
                  <a:cubicBezTo>
                    <a:pt x="17533" y="7443"/>
                    <a:pt x="17680" y="6506"/>
                    <a:pt x="17680" y="6506"/>
                  </a:cubicBezTo>
                  <a:lnTo>
                    <a:pt x="3535" y="0"/>
                  </a:lnTo>
                  <a:close/>
                </a:path>
              </a:pathLst>
            </a:custGeom>
            <a:solidFill>
              <a:srgbClr val="86D3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7693;p42">
              <a:extLst>
                <a:ext uri="{FF2B5EF4-FFF2-40B4-BE49-F238E27FC236}">
                  <a16:creationId xmlns:a16="http://schemas.microsoft.com/office/drawing/2014/main" id="{7A914CC5-FE1E-6115-0AD1-C442CF795DB6}"/>
                </a:ext>
              </a:extLst>
            </p:cNvPr>
            <p:cNvSpPr/>
            <p:nvPr/>
          </p:nvSpPr>
          <p:spPr>
            <a:xfrm>
              <a:off x="4411813" y="3460925"/>
              <a:ext cx="64300" cy="52875"/>
            </a:xfrm>
            <a:custGeom>
              <a:avLst/>
              <a:gdLst/>
              <a:ahLst/>
              <a:cxnLst/>
              <a:rect l="l" t="t" r="r" b="b"/>
              <a:pathLst>
                <a:path w="2572" h="2115" extrusionOk="0">
                  <a:moveTo>
                    <a:pt x="609" y="0"/>
                  </a:moveTo>
                  <a:cubicBezTo>
                    <a:pt x="179" y="0"/>
                    <a:pt x="5" y="450"/>
                    <a:pt x="3" y="992"/>
                  </a:cubicBezTo>
                  <a:cubicBezTo>
                    <a:pt x="0" y="1711"/>
                    <a:pt x="1892" y="2115"/>
                    <a:pt x="1892" y="2115"/>
                  </a:cubicBezTo>
                  <a:cubicBezTo>
                    <a:pt x="1892" y="2115"/>
                    <a:pt x="2572" y="1876"/>
                    <a:pt x="2344" y="1434"/>
                  </a:cubicBezTo>
                  <a:cubicBezTo>
                    <a:pt x="2148" y="1051"/>
                    <a:pt x="1700" y="478"/>
                    <a:pt x="1115" y="156"/>
                  </a:cubicBezTo>
                  <a:cubicBezTo>
                    <a:pt x="917" y="48"/>
                    <a:pt x="749" y="0"/>
                    <a:pt x="6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7694;p42">
              <a:extLst>
                <a:ext uri="{FF2B5EF4-FFF2-40B4-BE49-F238E27FC236}">
                  <a16:creationId xmlns:a16="http://schemas.microsoft.com/office/drawing/2014/main" id="{FDC2333D-5212-7BB2-089C-2BCDEA68FC95}"/>
                </a:ext>
              </a:extLst>
            </p:cNvPr>
            <p:cNvSpPr/>
            <p:nvPr/>
          </p:nvSpPr>
          <p:spPr>
            <a:xfrm>
              <a:off x="4421188" y="3492150"/>
              <a:ext cx="47675" cy="22275"/>
            </a:xfrm>
            <a:custGeom>
              <a:avLst/>
              <a:gdLst/>
              <a:ahLst/>
              <a:cxnLst/>
              <a:rect l="l" t="t" r="r" b="b"/>
              <a:pathLst>
                <a:path w="1907" h="891" extrusionOk="0">
                  <a:moveTo>
                    <a:pt x="89" y="0"/>
                  </a:moveTo>
                  <a:cubicBezTo>
                    <a:pt x="32" y="0"/>
                    <a:pt x="0" y="16"/>
                    <a:pt x="3" y="51"/>
                  </a:cubicBezTo>
                  <a:cubicBezTo>
                    <a:pt x="3" y="51"/>
                    <a:pt x="1442" y="803"/>
                    <a:pt x="1680" y="877"/>
                  </a:cubicBezTo>
                  <a:cubicBezTo>
                    <a:pt x="1709" y="887"/>
                    <a:pt x="1735" y="891"/>
                    <a:pt x="1756" y="891"/>
                  </a:cubicBezTo>
                  <a:cubicBezTo>
                    <a:pt x="1907" y="891"/>
                    <a:pt x="1875" y="689"/>
                    <a:pt x="1826" y="641"/>
                  </a:cubicBezTo>
                  <a:cubicBezTo>
                    <a:pt x="1778" y="593"/>
                    <a:pt x="446" y="0"/>
                    <a:pt x="8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7695;p42">
              <a:extLst>
                <a:ext uri="{FF2B5EF4-FFF2-40B4-BE49-F238E27FC236}">
                  <a16:creationId xmlns:a16="http://schemas.microsoft.com/office/drawing/2014/main" id="{9FA70C19-B54C-85DC-0473-70CA80CE917A}"/>
                </a:ext>
              </a:extLst>
            </p:cNvPr>
            <p:cNvSpPr/>
            <p:nvPr/>
          </p:nvSpPr>
          <p:spPr>
            <a:xfrm>
              <a:off x="4814013" y="3583325"/>
              <a:ext cx="110150" cy="339400"/>
            </a:xfrm>
            <a:custGeom>
              <a:avLst/>
              <a:gdLst/>
              <a:ahLst/>
              <a:cxnLst/>
              <a:rect l="l" t="t" r="r" b="b"/>
              <a:pathLst>
                <a:path w="4406" h="13576" extrusionOk="0">
                  <a:moveTo>
                    <a:pt x="3692" y="0"/>
                  </a:moveTo>
                  <a:lnTo>
                    <a:pt x="0" y="13576"/>
                  </a:lnTo>
                  <a:lnTo>
                    <a:pt x="4405" y="11280"/>
                  </a:lnTo>
                  <a:lnTo>
                    <a:pt x="3175" y="9659"/>
                  </a:lnTo>
                  <a:lnTo>
                    <a:pt x="3692"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7696;p42">
              <a:extLst>
                <a:ext uri="{FF2B5EF4-FFF2-40B4-BE49-F238E27FC236}">
                  <a16:creationId xmlns:a16="http://schemas.microsoft.com/office/drawing/2014/main" id="{75DBA483-11F6-564F-7018-C062686568C6}"/>
                </a:ext>
              </a:extLst>
            </p:cNvPr>
            <p:cNvSpPr/>
            <p:nvPr/>
          </p:nvSpPr>
          <p:spPr>
            <a:xfrm>
              <a:off x="5073413" y="3562675"/>
              <a:ext cx="59650" cy="227625"/>
            </a:xfrm>
            <a:custGeom>
              <a:avLst/>
              <a:gdLst/>
              <a:ahLst/>
              <a:cxnLst/>
              <a:rect l="l" t="t" r="r" b="b"/>
              <a:pathLst>
                <a:path w="2386" h="9105" extrusionOk="0">
                  <a:moveTo>
                    <a:pt x="2385" y="1"/>
                  </a:moveTo>
                  <a:cubicBezTo>
                    <a:pt x="2385" y="1"/>
                    <a:pt x="1434" y="314"/>
                    <a:pt x="1035" y="1119"/>
                  </a:cubicBezTo>
                  <a:cubicBezTo>
                    <a:pt x="909" y="1374"/>
                    <a:pt x="917" y="2020"/>
                    <a:pt x="917" y="2020"/>
                  </a:cubicBezTo>
                  <a:cubicBezTo>
                    <a:pt x="917" y="2020"/>
                    <a:pt x="374" y="2411"/>
                    <a:pt x="499" y="2976"/>
                  </a:cubicBezTo>
                  <a:cubicBezTo>
                    <a:pt x="623" y="3540"/>
                    <a:pt x="891" y="3947"/>
                    <a:pt x="891" y="3947"/>
                  </a:cubicBezTo>
                  <a:lnTo>
                    <a:pt x="0" y="9104"/>
                  </a:lnTo>
                  <a:lnTo>
                    <a:pt x="0" y="9104"/>
                  </a:lnTo>
                  <a:lnTo>
                    <a:pt x="2385" y="1"/>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7697;p42">
              <a:extLst>
                <a:ext uri="{FF2B5EF4-FFF2-40B4-BE49-F238E27FC236}">
                  <a16:creationId xmlns:a16="http://schemas.microsoft.com/office/drawing/2014/main" id="{BEEC16AB-99E1-3630-4137-E9D76999B3B7}"/>
                </a:ext>
              </a:extLst>
            </p:cNvPr>
            <p:cNvSpPr/>
            <p:nvPr/>
          </p:nvSpPr>
          <p:spPr>
            <a:xfrm>
              <a:off x="4403988" y="3558575"/>
              <a:ext cx="31150" cy="102875"/>
            </a:xfrm>
            <a:custGeom>
              <a:avLst/>
              <a:gdLst/>
              <a:ahLst/>
              <a:cxnLst/>
              <a:rect l="l" t="t" r="r" b="b"/>
              <a:pathLst>
                <a:path w="1246" h="4115" extrusionOk="0">
                  <a:moveTo>
                    <a:pt x="330" y="1"/>
                  </a:moveTo>
                  <a:lnTo>
                    <a:pt x="330" y="1"/>
                  </a:lnTo>
                  <a:cubicBezTo>
                    <a:pt x="8" y="680"/>
                    <a:pt x="0" y="3316"/>
                    <a:pt x="476" y="4115"/>
                  </a:cubicBezTo>
                  <a:lnTo>
                    <a:pt x="1246" y="682"/>
                  </a:lnTo>
                  <a:lnTo>
                    <a:pt x="33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7698;p42">
              <a:extLst>
                <a:ext uri="{FF2B5EF4-FFF2-40B4-BE49-F238E27FC236}">
                  <a16:creationId xmlns:a16="http://schemas.microsoft.com/office/drawing/2014/main" id="{F7EE5D09-4E04-5FC5-E1F4-51198484A292}"/>
                </a:ext>
              </a:extLst>
            </p:cNvPr>
            <p:cNvSpPr/>
            <p:nvPr/>
          </p:nvSpPr>
          <p:spPr>
            <a:xfrm>
              <a:off x="4407888" y="3558575"/>
              <a:ext cx="27300" cy="102875"/>
            </a:xfrm>
            <a:custGeom>
              <a:avLst/>
              <a:gdLst/>
              <a:ahLst/>
              <a:cxnLst/>
              <a:rect l="l" t="t" r="r" b="b"/>
              <a:pathLst>
                <a:path w="1092" h="4115" extrusionOk="0">
                  <a:moveTo>
                    <a:pt x="175" y="1"/>
                  </a:moveTo>
                  <a:lnTo>
                    <a:pt x="175" y="1"/>
                  </a:lnTo>
                  <a:cubicBezTo>
                    <a:pt x="175" y="1"/>
                    <a:pt x="1" y="285"/>
                    <a:pt x="325" y="777"/>
                  </a:cubicBezTo>
                  <a:cubicBezTo>
                    <a:pt x="449" y="966"/>
                    <a:pt x="687" y="1162"/>
                    <a:pt x="687" y="1162"/>
                  </a:cubicBezTo>
                  <a:lnTo>
                    <a:pt x="321" y="4115"/>
                  </a:lnTo>
                  <a:lnTo>
                    <a:pt x="1091" y="682"/>
                  </a:lnTo>
                  <a:lnTo>
                    <a:pt x="175" y="1"/>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7699;p42">
              <a:extLst>
                <a:ext uri="{FF2B5EF4-FFF2-40B4-BE49-F238E27FC236}">
                  <a16:creationId xmlns:a16="http://schemas.microsoft.com/office/drawing/2014/main" id="{16966119-1DFB-E50F-C7B9-27F73E9ECE47}"/>
                </a:ext>
              </a:extLst>
            </p:cNvPr>
            <p:cNvSpPr/>
            <p:nvPr/>
          </p:nvSpPr>
          <p:spPr>
            <a:xfrm>
              <a:off x="4397863" y="3536600"/>
              <a:ext cx="60825" cy="40400"/>
            </a:xfrm>
            <a:custGeom>
              <a:avLst/>
              <a:gdLst/>
              <a:ahLst/>
              <a:cxnLst/>
              <a:rect l="l" t="t" r="r" b="b"/>
              <a:pathLst>
                <a:path w="2433" h="1616" extrusionOk="0">
                  <a:moveTo>
                    <a:pt x="1" y="0"/>
                  </a:moveTo>
                  <a:lnTo>
                    <a:pt x="1" y="0"/>
                  </a:lnTo>
                  <a:cubicBezTo>
                    <a:pt x="96" y="800"/>
                    <a:pt x="303" y="1494"/>
                    <a:pt x="1343" y="1610"/>
                  </a:cubicBezTo>
                  <a:cubicBezTo>
                    <a:pt x="1375" y="1614"/>
                    <a:pt x="1405" y="1616"/>
                    <a:pt x="1436" y="1616"/>
                  </a:cubicBezTo>
                  <a:cubicBezTo>
                    <a:pt x="1779" y="1616"/>
                    <a:pt x="2063" y="1405"/>
                    <a:pt x="2240" y="1232"/>
                  </a:cubicBezTo>
                  <a:cubicBezTo>
                    <a:pt x="2363" y="1112"/>
                    <a:pt x="2432" y="1010"/>
                    <a:pt x="2432" y="1010"/>
                  </a:cubicBezTo>
                  <a:cubicBezTo>
                    <a:pt x="2432" y="1010"/>
                    <a:pt x="1540" y="857"/>
                    <a:pt x="1010" y="563"/>
                  </a:cubicBezTo>
                  <a:cubicBezTo>
                    <a:pt x="359" y="201"/>
                    <a:pt x="1" y="0"/>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7700;p42">
              <a:extLst>
                <a:ext uri="{FF2B5EF4-FFF2-40B4-BE49-F238E27FC236}">
                  <a16:creationId xmlns:a16="http://schemas.microsoft.com/office/drawing/2014/main" id="{CFC74A3B-3ECA-1D84-145E-D4B900BE4A0D}"/>
                </a:ext>
              </a:extLst>
            </p:cNvPr>
            <p:cNvSpPr/>
            <p:nvPr/>
          </p:nvSpPr>
          <p:spPr>
            <a:xfrm>
              <a:off x="4413288" y="3547725"/>
              <a:ext cx="45350" cy="20175"/>
            </a:xfrm>
            <a:custGeom>
              <a:avLst/>
              <a:gdLst/>
              <a:ahLst/>
              <a:cxnLst/>
              <a:rect l="l" t="t" r="r" b="b"/>
              <a:pathLst>
                <a:path w="1814" h="807" extrusionOk="0">
                  <a:moveTo>
                    <a:pt x="122" y="1"/>
                  </a:moveTo>
                  <a:cubicBezTo>
                    <a:pt x="1" y="1"/>
                    <a:pt x="444" y="389"/>
                    <a:pt x="893" y="603"/>
                  </a:cubicBezTo>
                  <a:cubicBezTo>
                    <a:pt x="1249" y="771"/>
                    <a:pt x="1435" y="807"/>
                    <a:pt x="1530" y="807"/>
                  </a:cubicBezTo>
                  <a:cubicBezTo>
                    <a:pt x="1603" y="807"/>
                    <a:pt x="1622" y="786"/>
                    <a:pt x="1622" y="786"/>
                  </a:cubicBezTo>
                  <a:cubicBezTo>
                    <a:pt x="1745" y="666"/>
                    <a:pt x="1814" y="564"/>
                    <a:pt x="1814" y="564"/>
                  </a:cubicBezTo>
                  <a:cubicBezTo>
                    <a:pt x="1814" y="564"/>
                    <a:pt x="922" y="410"/>
                    <a:pt x="392" y="117"/>
                  </a:cubicBezTo>
                  <a:cubicBezTo>
                    <a:pt x="243" y="35"/>
                    <a:pt x="158" y="1"/>
                    <a:pt x="12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7701;p42">
              <a:extLst>
                <a:ext uri="{FF2B5EF4-FFF2-40B4-BE49-F238E27FC236}">
                  <a16:creationId xmlns:a16="http://schemas.microsoft.com/office/drawing/2014/main" id="{C529428F-C26B-8CBF-56DF-F957FC715B7B}"/>
                </a:ext>
              </a:extLst>
            </p:cNvPr>
            <p:cNvSpPr/>
            <p:nvPr/>
          </p:nvSpPr>
          <p:spPr>
            <a:xfrm>
              <a:off x="4391388" y="3512825"/>
              <a:ext cx="90900" cy="49750"/>
            </a:xfrm>
            <a:custGeom>
              <a:avLst/>
              <a:gdLst/>
              <a:ahLst/>
              <a:cxnLst/>
              <a:rect l="l" t="t" r="r" b="b"/>
              <a:pathLst>
                <a:path w="3636" h="1990" extrusionOk="0">
                  <a:moveTo>
                    <a:pt x="576" y="1"/>
                  </a:moveTo>
                  <a:cubicBezTo>
                    <a:pt x="508" y="1"/>
                    <a:pt x="446" y="11"/>
                    <a:pt x="392" y="33"/>
                  </a:cubicBezTo>
                  <a:cubicBezTo>
                    <a:pt x="1" y="190"/>
                    <a:pt x="260" y="951"/>
                    <a:pt x="260" y="951"/>
                  </a:cubicBezTo>
                  <a:cubicBezTo>
                    <a:pt x="260" y="951"/>
                    <a:pt x="618" y="1152"/>
                    <a:pt x="1269" y="1513"/>
                  </a:cubicBezTo>
                  <a:cubicBezTo>
                    <a:pt x="1656" y="1727"/>
                    <a:pt x="2254" y="1989"/>
                    <a:pt x="2726" y="1989"/>
                  </a:cubicBezTo>
                  <a:cubicBezTo>
                    <a:pt x="2899" y="1989"/>
                    <a:pt x="3055" y="1954"/>
                    <a:pt x="3177" y="1869"/>
                  </a:cubicBezTo>
                  <a:cubicBezTo>
                    <a:pt x="3635" y="1551"/>
                    <a:pt x="2993" y="1060"/>
                    <a:pt x="2277" y="699"/>
                  </a:cubicBezTo>
                  <a:cubicBezTo>
                    <a:pt x="1660" y="388"/>
                    <a:pt x="998" y="1"/>
                    <a:pt x="5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7702;p42">
              <a:extLst>
                <a:ext uri="{FF2B5EF4-FFF2-40B4-BE49-F238E27FC236}">
                  <a16:creationId xmlns:a16="http://schemas.microsoft.com/office/drawing/2014/main" id="{B94CC539-8187-42D8-BCD6-A55AEDC4E445}"/>
                </a:ext>
              </a:extLst>
            </p:cNvPr>
            <p:cNvSpPr/>
            <p:nvPr/>
          </p:nvSpPr>
          <p:spPr>
            <a:xfrm>
              <a:off x="4419338" y="3522125"/>
              <a:ext cx="57425" cy="28025"/>
            </a:xfrm>
            <a:custGeom>
              <a:avLst/>
              <a:gdLst/>
              <a:ahLst/>
              <a:cxnLst/>
              <a:rect l="l" t="t" r="r" b="b"/>
              <a:pathLst>
                <a:path w="2297" h="1121" extrusionOk="0">
                  <a:moveTo>
                    <a:pt x="1" y="0"/>
                  </a:moveTo>
                  <a:cubicBezTo>
                    <a:pt x="202" y="329"/>
                    <a:pt x="1895" y="1118"/>
                    <a:pt x="2096" y="1121"/>
                  </a:cubicBezTo>
                  <a:cubicBezTo>
                    <a:pt x="2296" y="1121"/>
                    <a:pt x="2006" y="882"/>
                    <a:pt x="1805" y="663"/>
                  </a:cubicBezTo>
                  <a:cubicBezTo>
                    <a:pt x="1605" y="443"/>
                    <a:pt x="1" y="0"/>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7703;p42">
              <a:extLst>
                <a:ext uri="{FF2B5EF4-FFF2-40B4-BE49-F238E27FC236}">
                  <a16:creationId xmlns:a16="http://schemas.microsoft.com/office/drawing/2014/main" id="{5DA085F4-19CC-ADA8-B6DC-F0F0CCEB1DE8}"/>
                </a:ext>
              </a:extLst>
            </p:cNvPr>
            <p:cNvSpPr/>
            <p:nvPr/>
          </p:nvSpPr>
          <p:spPr>
            <a:xfrm>
              <a:off x="4396438" y="3485675"/>
              <a:ext cx="96475" cy="59625"/>
            </a:xfrm>
            <a:custGeom>
              <a:avLst/>
              <a:gdLst/>
              <a:ahLst/>
              <a:cxnLst/>
              <a:rect l="l" t="t" r="r" b="b"/>
              <a:pathLst>
                <a:path w="3859" h="2385" extrusionOk="0">
                  <a:moveTo>
                    <a:pt x="595" y="0"/>
                  </a:moveTo>
                  <a:cubicBezTo>
                    <a:pt x="307" y="0"/>
                    <a:pt x="1" y="730"/>
                    <a:pt x="190" y="1119"/>
                  </a:cubicBezTo>
                  <a:cubicBezTo>
                    <a:pt x="383" y="1520"/>
                    <a:pt x="2728" y="2341"/>
                    <a:pt x="2988" y="2383"/>
                  </a:cubicBezTo>
                  <a:cubicBezTo>
                    <a:pt x="2994" y="2384"/>
                    <a:pt x="3000" y="2384"/>
                    <a:pt x="3006" y="2384"/>
                  </a:cubicBezTo>
                  <a:cubicBezTo>
                    <a:pt x="3277" y="2384"/>
                    <a:pt x="3858" y="1569"/>
                    <a:pt x="2904" y="1138"/>
                  </a:cubicBezTo>
                  <a:cubicBezTo>
                    <a:pt x="1926" y="695"/>
                    <a:pt x="618" y="2"/>
                    <a:pt x="618" y="2"/>
                  </a:cubicBezTo>
                  <a:cubicBezTo>
                    <a:pt x="610" y="1"/>
                    <a:pt x="603" y="0"/>
                    <a:pt x="59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7704;p42">
              <a:extLst>
                <a:ext uri="{FF2B5EF4-FFF2-40B4-BE49-F238E27FC236}">
                  <a16:creationId xmlns:a16="http://schemas.microsoft.com/office/drawing/2014/main" id="{61D4BD44-D9FE-F899-21CE-664B8B2FCF99}"/>
                </a:ext>
              </a:extLst>
            </p:cNvPr>
            <p:cNvSpPr/>
            <p:nvPr/>
          </p:nvSpPr>
          <p:spPr>
            <a:xfrm>
              <a:off x="5095438" y="3621300"/>
              <a:ext cx="58225" cy="27350"/>
            </a:xfrm>
            <a:custGeom>
              <a:avLst/>
              <a:gdLst/>
              <a:ahLst/>
              <a:cxnLst/>
              <a:rect l="l" t="t" r="r" b="b"/>
              <a:pathLst>
                <a:path w="2329" h="1094" extrusionOk="0">
                  <a:moveTo>
                    <a:pt x="2043" y="0"/>
                  </a:moveTo>
                  <a:lnTo>
                    <a:pt x="2043" y="0"/>
                  </a:lnTo>
                  <a:cubicBezTo>
                    <a:pt x="2043" y="0"/>
                    <a:pt x="0" y="281"/>
                    <a:pt x="126" y="696"/>
                  </a:cubicBezTo>
                  <a:cubicBezTo>
                    <a:pt x="206" y="959"/>
                    <a:pt x="606" y="1094"/>
                    <a:pt x="1035" y="1094"/>
                  </a:cubicBezTo>
                  <a:cubicBezTo>
                    <a:pt x="1283" y="1094"/>
                    <a:pt x="1542" y="1048"/>
                    <a:pt x="1753" y="956"/>
                  </a:cubicBezTo>
                  <a:cubicBezTo>
                    <a:pt x="2328" y="703"/>
                    <a:pt x="2234" y="384"/>
                    <a:pt x="20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7705;p42">
              <a:extLst>
                <a:ext uri="{FF2B5EF4-FFF2-40B4-BE49-F238E27FC236}">
                  <a16:creationId xmlns:a16="http://schemas.microsoft.com/office/drawing/2014/main" id="{C1D35155-65A8-2903-4C0A-FE6168D5AFA7}"/>
                </a:ext>
              </a:extLst>
            </p:cNvPr>
            <p:cNvSpPr/>
            <p:nvPr/>
          </p:nvSpPr>
          <p:spPr>
            <a:xfrm>
              <a:off x="5098588" y="3625950"/>
              <a:ext cx="44150" cy="15525"/>
            </a:xfrm>
            <a:custGeom>
              <a:avLst/>
              <a:gdLst/>
              <a:ahLst/>
              <a:cxnLst/>
              <a:rect l="l" t="t" r="r" b="b"/>
              <a:pathLst>
                <a:path w="1766" h="621" extrusionOk="0">
                  <a:moveTo>
                    <a:pt x="1572" y="1"/>
                  </a:moveTo>
                  <a:cubicBezTo>
                    <a:pt x="1201" y="1"/>
                    <a:pt x="0" y="510"/>
                    <a:pt x="0" y="510"/>
                  </a:cubicBezTo>
                  <a:cubicBezTo>
                    <a:pt x="0" y="510"/>
                    <a:pt x="219" y="621"/>
                    <a:pt x="491" y="621"/>
                  </a:cubicBezTo>
                  <a:cubicBezTo>
                    <a:pt x="551" y="621"/>
                    <a:pt x="614" y="615"/>
                    <a:pt x="678" y="602"/>
                  </a:cubicBezTo>
                  <a:cubicBezTo>
                    <a:pt x="1029" y="526"/>
                    <a:pt x="1766" y="237"/>
                    <a:pt x="1675" y="38"/>
                  </a:cubicBezTo>
                  <a:cubicBezTo>
                    <a:pt x="1663" y="12"/>
                    <a:pt x="1627" y="1"/>
                    <a:pt x="157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7706;p42">
              <a:extLst>
                <a:ext uri="{FF2B5EF4-FFF2-40B4-BE49-F238E27FC236}">
                  <a16:creationId xmlns:a16="http://schemas.microsoft.com/office/drawing/2014/main" id="{71768360-0D7B-30AC-DEE8-A04F7EBC0A46}"/>
                </a:ext>
              </a:extLst>
            </p:cNvPr>
            <p:cNvSpPr/>
            <p:nvPr/>
          </p:nvSpPr>
          <p:spPr>
            <a:xfrm>
              <a:off x="5076313" y="3592025"/>
              <a:ext cx="83825" cy="46575"/>
            </a:xfrm>
            <a:custGeom>
              <a:avLst/>
              <a:gdLst/>
              <a:ahLst/>
              <a:cxnLst/>
              <a:rect l="l" t="t" r="r" b="b"/>
              <a:pathLst>
                <a:path w="3353" h="1863" extrusionOk="0">
                  <a:moveTo>
                    <a:pt x="3085" y="0"/>
                  </a:moveTo>
                  <a:cubicBezTo>
                    <a:pt x="2666" y="0"/>
                    <a:pt x="801" y="846"/>
                    <a:pt x="801" y="846"/>
                  </a:cubicBezTo>
                  <a:cubicBezTo>
                    <a:pt x="513" y="1006"/>
                    <a:pt x="1" y="1545"/>
                    <a:pt x="383" y="1802"/>
                  </a:cubicBezTo>
                  <a:cubicBezTo>
                    <a:pt x="445" y="1845"/>
                    <a:pt x="559" y="1863"/>
                    <a:pt x="705" y="1863"/>
                  </a:cubicBezTo>
                  <a:cubicBezTo>
                    <a:pt x="1451" y="1863"/>
                    <a:pt x="3057" y="1390"/>
                    <a:pt x="3192" y="1204"/>
                  </a:cubicBezTo>
                  <a:cubicBezTo>
                    <a:pt x="3352" y="982"/>
                    <a:pt x="3292" y="215"/>
                    <a:pt x="3163" y="24"/>
                  </a:cubicBezTo>
                  <a:cubicBezTo>
                    <a:pt x="3152" y="8"/>
                    <a:pt x="3125" y="0"/>
                    <a:pt x="30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7707;p42">
              <a:extLst>
                <a:ext uri="{FF2B5EF4-FFF2-40B4-BE49-F238E27FC236}">
                  <a16:creationId xmlns:a16="http://schemas.microsoft.com/office/drawing/2014/main" id="{937D1EB5-E3F8-C6BF-C086-F625A8DEEE7C}"/>
                </a:ext>
              </a:extLst>
            </p:cNvPr>
            <p:cNvSpPr/>
            <p:nvPr/>
          </p:nvSpPr>
          <p:spPr>
            <a:xfrm>
              <a:off x="5086888" y="3594000"/>
              <a:ext cx="65575" cy="30500"/>
            </a:xfrm>
            <a:custGeom>
              <a:avLst/>
              <a:gdLst/>
              <a:ahLst/>
              <a:cxnLst/>
              <a:rect l="l" t="t" r="r" b="b"/>
              <a:pathLst>
                <a:path w="2623" h="1220" extrusionOk="0">
                  <a:moveTo>
                    <a:pt x="2623" y="1"/>
                  </a:moveTo>
                  <a:lnTo>
                    <a:pt x="378" y="767"/>
                  </a:lnTo>
                  <a:cubicBezTo>
                    <a:pt x="9" y="878"/>
                    <a:pt x="0" y="1219"/>
                    <a:pt x="391" y="1219"/>
                  </a:cubicBezTo>
                  <a:cubicBezTo>
                    <a:pt x="398" y="1219"/>
                    <a:pt x="406" y="1219"/>
                    <a:pt x="414" y="1219"/>
                  </a:cubicBezTo>
                  <a:cubicBezTo>
                    <a:pt x="827" y="1205"/>
                    <a:pt x="2360" y="796"/>
                    <a:pt x="262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7708;p42">
              <a:extLst>
                <a:ext uri="{FF2B5EF4-FFF2-40B4-BE49-F238E27FC236}">
                  <a16:creationId xmlns:a16="http://schemas.microsoft.com/office/drawing/2014/main" id="{1FFC8D06-DCF4-1964-4DA3-EAA8730FACAA}"/>
                </a:ext>
              </a:extLst>
            </p:cNvPr>
            <p:cNvSpPr/>
            <p:nvPr/>
          </p:nvSpPr>
          <p:spPr>
            <a:xfrm>
              <a:off x="5089238" y="3566950"/>
              <a:ext cx="68600" cy="51750"/>
            </a:xfrm>
            <a:custGeom>
              <a:avLst/>
              <a:gdLst/>
              <a:ahLst/>
              <a:cxnLst/>
              <a:rect l="l" t="t" r="r" b="b"/>
              <a:pathLst>
                <a:path w="2744" h="2070" extrusionOk="0">
                  <a:moveTo>
                    <a:pt x="2437" y="1"/>
                  </a:moveTo>
                  <a:cubicBezTo>
                    <a:pt x="2153" y="1"/>
                    <a:pt x="0" y="1355"/>
                    <a:pt x="59" y="1880"/>
                  </a:cubicBezTo>
                  <a:cubicBezTo>
                    <a:pt x="75" y="2018"/>
                    <a:pt x="192" y="2069"/>
                    <a:pt x="365" y="2069"/>
                  </a:cubicBezTo>
                  <a:cubicBezTo>
                    <a:pt x="671" y="2069"/>
                    <a:pt x="1152" y="1910"/>
                    <a:pt x="1559" y="1790"/>
                  </a:cubicBezTo>
                  <a:cubicBezTo>
                    <a:pt x="2198" y="1600"/>
                    <a:pt x="2550" y="1345"/>
                    <a:pt x="2646" y="1027"/>
                  </a:cubicBezTo>
                  <a:cubicBezTo>
                    <a:pt x="2743" y="709"/>
                    <a:pt x="2618" y="101"/>
                    <a:pt x="2459" y="5"/>
                  </a:cubicBezTo>
                  <a:cubicBezTo>
                    <a:pt x="2454" y="2"/>
                    <a:pt x="2447" y="1"/>
                    <a:pt x="24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7709;p42">
              <a:extLst>
                <a:ext uri="{FF2B5EF4-FFF2-40B4-BE49-F238E27FC236}">
                  <a16:creationId xmlns:a16="http://schemas.microsoft.com/office/drawing/2014/main" id="{B5964277-8D8A-F7DA-4765-775D8D5F707D}"/>
                </a:ext>
              </a:extLst>
            </p:cNvPr>
            <p:cNvSpPr/>
            <p:nvPr/>
          </p:nvSpPr>
          <p:spPr>
            <a:xfrm>
              <a:off x="5110063" y="3569475"/>
              <a:ext cx="39400" cy="27475"/>
            </a:xfrm>
            <a:custGeom>
              <a:avLst/>
              <a:gdLst/>
              <a:ahLst/>
              <a:cxnLst/>
              <a:rect l="l" t="t" r="r" b="b"/>
              <a:pathLst>
                <a:path w="1576" h="1099" extrusionOk="0">
                  <a:moveTo>
                    <a:pt x="1576" y="0"/>
                  </a:moveTo>
                  <a:lnTo>
                    <a:pt x="122" y="793"/>
                  </a:lnTo>
                  <a:cubicBezTo>
                    <a:pt x="118" y="822"/>
                    <a:pt x="1" y="1099"/>
                    <a:pt x="251" y="1099"/>
                  </a:cubicBezTo>
                  <a:cubicBezTo>
                    <a:pt x="257" y="1099"/>
                    <a:pt x="264" y="1098"/>
                    <a:pt x="271" y="1098"/>
                  </a:cubicBezTo>
                  <a:cubicBezTo>
                    <a:pt x="547" y="1084"/>
                    <a:pt x="1575" y="0"/>
                    <a:pt x="157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7710;p42">
              <a:extLst>
                <a:ext uri="{FF2B5EF4-FFF2-40B4-BE49-F238E27FC236}">
                  <a16:creationId xmlns:a16="http://schemas.microsoft.com/office/drawing/2014/main" id="{D5C08B55-3572-BCD2-4179-2B0E2946ED22}"/>
                </a:ext>
              </a:extLst>
            </p:cNvPr>
            <p:cNvSpPr/>
            <p:nvPr/>
          </p:nvSpPr>
          <p:spPr>
            <a:xfrm>
              <a:off x="5110713" y="3539900"/>
              <a:ext cx="52000" cy="50925"/>
            </a:xfrm>
            <a:custGeom>
              <a:avLst/>
              <a:gdLst/>
              <a:ahLst/>
              <a:cxnLst/>
              <a:rect l="l" t="t" r="r" b="b"/>
              <a:pathLst>
                <a:path w="2080" h="2037" extrusionOk="0">
                  <a:moveTo>
                    <a:pt x="1027" y="1"/>
                  </a:moveTo>
                  <a:cubicBezTo>
                    <a:pt x="194" y="1082"/>
                    <a:pt x="0" y="1785"/>
                    <a:pt x="96" y="1976"/>
                  </a:cubicBezTo>
                  <a:cubicBezTo>
                    <a:pt x="116" y="2017"/>
                    <a:pt x="161" y="2036"/>
                    <a:pt x="224" y="2036"/>
                  </a:cubicBezTo>
                  <a:cubicBezTo>
                    <a:pt x="451" y="2036"/>
                    <a:pt x="917" y="1786"/>
                    <a:pt x="1343" y="1438"/>
                  </a:cubicBezTo>
                  <a:cubicBezTo>
                    <a:pt x="1887" y="993"/>
                    <a:pt x="2080" y="675"/>
                    <a:pt x="2017" y="450"/>
                  </a:cubicBezTo>
                  <a:cubicBezTo>
                    <a:pt x="1953" y="225"/>
                    <a:pt x="1027" y="1"/>
                    <a:pt x="10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7711;p42">
              <a:extLst>
                <a:ext uri="{FF2B5EF4-FFF2-40B4-BE49-F238E27FC236}">
                  <a16:creationId xmlns:a16="http://schemas.microsoft.com/office/drawing/2014/main" id="{1450E4DE-308B-2181-96EA-1DD0485A7932}"/>
                </a:ext>
              </a:extLst>
            </p:cNvPr>
            <p:cNvSpPr/>
            <p:nvPr/>
          </p:nvSpPr>
          <p:spPr>
            <a:xfrm>
              <a:off x="4738888" y="3542525"/>
              <a:ext cx="88100" cy="352950"/>
            </a:xfrm>
            <a:custGeom>
              <a:avLst/>
              <a:gdLst/>
              <a:ahLst/>
              <a:cxnLst/>
              <a:rect l="l" t="t" r="r" b="b"/>
              <a:pathLst>
                <a:path w="3524" h="14118" fill="none" extrusionOk="0">
                  <a:moveTo>
                    <a:pt x="0" y="14117"/>
                  </a:moveTo>
                  <a:lnTo>
                    <a:pt x="3524" y="1"/>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7712;p42">
              <a:extLst>
                <a:ext uri="{FF2B5EF4-FFF2-40B4-BE49-F238E27FC236}">
                  <a16:creationId xmlns:a16="http://schemas.microsoft.com/office/drawing/2014/main" id="{0257FC39-9AAC-F6D8-54C3-E2A8CEE2952D}"/>
                </a:ext>
              </a:extLst>
            </p:cNvPr>
            <p:cNvSpPr/>
            <p:nvPr/>
          </p:nvSpPr>
          <p:spPr>
            <a:xfrm>
              <a:off x="4818913" y="3553200"/>
              <a:ext cx="97475" cy="354125"/>
            </a:xfrm>
            <a:custGeom>
              <a:avLst/>
              <a:gdLst/>
              <a:ahLst/>
              <a:cxnLst/>
              <a:rect l="l" t="t" r="r" b="b"/>
              <a:pathLst>
                <a:path w="3899" h="14165" fill="none" extrusionOk="0">
                  <a:moveTo>
                    <a:pt x="1" y="14165"/>
                  </a:moveTo>
                  <a:lnTo>
                    <a:pt x="3899" y="0"/>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7713;p42">
              <a:extLst>
                <a:ext uri="{FF2B5EF4-FFF2-40B4-BE49-F238E27FC236}">
                  <a16:creationId xmlns:a16="http://schemas.microsoft.com/office/drawing/2014/main" id="{C286D596-0861-5E77-B2ED-C6E5DA8425DB}"/>
                </a:ext>
              </a:extLst>
            </p:cNvPr>
            <p:cNvSpPr/>
            <p:nvPr/>
          </p:nvSpPr>
          <p:spPr>
            <a:xfrm>
              <a:off x="4881838" y="3427150"/>
              <a:ext cx="199700" cy="103225"/>
            </a:xfrm>
            <a:custGeom>
              <a:avLst/>
              <a:gdLst/>
              <a:ahLst/>
              <a:cxnLst/>
              <a:rect l="l" t="t" r="r" b="b"/>
              <a:pathLst>
                <a:path w="7988" h="4129" fill="none" extrusionOk="0">
                  <a:moveTo>
                    <a:pt x="0" y="4128"/>
                  </a:moveTo>
                  <a:lnTo>
                    <a:pt x="7988" y="1"/>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7714;p42">
              <a:extLst>
                <a:ext uri="{FF2B5EF4-FFF2-40B4-BE49-F238E27FC236}">
                  <a16:creationId xmlns:a16="http://schemas.microsoft.com/office/drawing/2014/main" id="{42371DFD-4639-1B87-B3D3-962FCFB1AB0C}"/>
                </a:ext>
              </a:extLst>
            </p:cNvPr>
            <p:cNvSpPr/>
            <p:nvPr/>
          </p:nvSpPr>
          <p:spPr>
            <a:xfrm>
              <a:off x="4703138" y="3450625"/>
              <a:ext cx="155850" cy="79175"/>
            </a:xfrm>
            <a:custGeom>
              <a:avLst/>
              <a:gdLst/>
              <a:ahLst/>
              <a:cxnLst/>
              <a:rect l="l" t="t" r="r" b="b"/>
              <a:pathLst>
                <a:path w="6234" h="3167" fill="none" extrusionOk="0">
                  <a:moveTo>
                    <a:pt x="1" y="1"/>
                  </a:moveTo>
                  <a:cubicBezTo>
                    <a:pt x="1" y="1"/>
                    <a:pt x="4884" y="2323"/>
                    <a:pt x="6233" y="3167"/>
                  </a:cubicBez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7715;p42">
              <a:extLst>
                <a:ext uri="{FF2B5EF4-FFF2-40B4-BE49-F238E27FC236}">
                  <a16:creationId xmlns:a16="http://schemas.microsoft.com/office/drawing/2014/main" id="{533D3C5D-DFD4-724C-7764-FF09EF7B2148}"/>
                </a:ext>
              </a:extLst>
            </p:cNvPr>
            <p:cNvSpPr/>
            <p:nvPr/>
          </p:nvSpPr>
          <p:spPr>
            <a:xfrm>
              <a:off x="4539388" y="3385050"/>
              <a:ext cx="296525" cy="137375"/>
            </a:xfrm>
            <a:custGeom>
              <a:avLst/>
              <a:gdLst/>
              <a:ahLst/>
              <a:cxnLst/>
              <a:rect l="l" t="t" r="r" b="b"/>
              <a:pathLst>
                <a:path w="11861" h="5495" fill="none" extrusionOk="0">
                  <a:moveTo>
                    <a:pt x="11861" y="5494"/>
                  </a:moveTo>
                  <a:lnTo>
                    <a:pt x="0" y="0"/>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7716;p42">
              <a:extLst>
                <a:ext uri="{FF2B5EF4-FFF2-40B4-BE49-F238E27FC236}">
                  <a16:creationId xmlns:a16="http://schemas.microsoft.com/office/drawing/2014/main" id="{50D22C94-A38D-29CB-58F4-59D6CB5B343D}"/>
                </a:ext>
              </a:extLst>
            </p:cNvPr>
            <p:cNvSpPr/>
            <p:nvPr/>
          </p:nvSpPr>
          <p:spPr>
            <a:xfrm>
              <a:off x="4914188" y="3436600"/>
              <a:ext cx="193600" cy="99600"/>
            </a:xfrm>
            <a:custGeom>
              <a:avLst/>
              <a:gdLst/>
              <a:ahLst/>
              <a:cxnLst/>
              <a:rect l="l" t="t" r="r" b="b"/>
              <a:pathLst>
                <a:path w="7744" h="3984" fill="none" extrusionOk="0">
                  <a:moveTo>
                    <a:pt x="1" y="3984"/>
                  </a:moveTo>
                  <a:lnTo>
                    <a:pt x="7744" y="0"/>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7717;p42">
              <a:extLst>
                <a:ext uri="{FF2B5EF4-FFF2-40B4-BE49-F238E27FC236}">
                  <a16:creationId xmlns:a16="http://schemas.microsoft.com/office/drawing/2014/main" id="{316BBEC3-9A4E-4090-A756-1DA3287BF6B8}"/>
                </a:ext>
              </a:extLst>
            </p:cNvPr>
            <p:cNvSpPr/>
            <p:nvPr/>
          </p:nvSpPr>
          <p:spPr>
            <a:xfrm>
              <a:off x="4806138" y="3994500"/>
              <a:ext cx="176225" cy="471725"/>
            </a:xfrm>
            <a:custGeom>
              <a:avLst/>
              <a:gdLst/>
              <a:ahLst/>
              <a:cxnLst/>
              <a:rect l="l" t="t" r="r" b="b"/>
              <a:pathLst>
                <a:path w="7049" h="18869" extrusionOk="0">
                  <a:moveTo>
                    <a:pt x="4849" y="0"/>
                  </a:moveTo>
                  <a:cubicBezTo>
                    <a:pt x="3489" y="0"/>
                    <a:pt x="1" y="2868"/>
                    <a:pt x="1" y="2868"/>
                  </a:cubicBezTo>
                  <a:lnTo>
                    <a:pt x="1824" y="3761"/>
                  </a:lnTo>
                  <a:cubicBezTo>
                    <a:pt x="1824" y="3761"/>
                    <a:pt x="2517" y="9769"/>
                    <a:pt x="2705" y="11572"/>
                  </a:cubicBezTo>
                  <a:cubicBezTo>
                    <a:pt x="2896" y="13403"/>
                    <a:pt x="3060" y="15360"/>
                    <a:pt x="3375" y="16842"/>
                  </a:cubicBezTo>
                  <a:cubicBezTo>
                    <a:pt x="3622" y="18000"/>
                    <a:pt x="3960" y="18868"/>
                    <a:pt x="4270" y="18868"/>
                  </a:cubicBezTo>
                  <a:cubicBezTo>
                    <a:pt x="4356" y="18868"/>
                    <a:pt x="4439" y="18801"/>
                    <a:pt x="4518" y="18654"/>
                  </a:cubicBezTo>
                  <a:cubicBezTo>
                    <a:pt x="5244" y="17302"/>
                    <a:pt x="6807" y="3958"/>
                    <a:pt x="6901" y="3276"/>
                  </a:cubicBezTo>
                  <a:cubicBezTo>
                    <a:pt x="7048" y="2195"/>
                    <a:pt x="6228" y="192"/>
                    <a:pt x="4966" y="8"/>
                  </a:cubicBezTo>
                  <a:cubicBezTo>
                    <a:pt x="4929" y="3"/>
                    <a:pt x="4890" y="0"/>
                    <a:pt x="48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7718;p42">
              <a:extLst>
                <a:ext uri="{FF2B5EF4-FFF2-40B4-BE49-F238E27FC236}">
                  <a16:creationId xmlns:a16="http://schemas.microsoft.com/office/drawing/2014/main" id="{D65FBE71-4181-124A-B2D4-113740EC1094}"/>
                </a:ext>
              </a:extLst>
            </p:cNvPr>
            <p:cNvSpPr/>
            <p:nvPr/>
          </p:nvSpPr>
          <p:spPr>
            <a:xfrm>
              <a:off x="4749438" y="3151125"/>
              <a:ext cx="42325" cy="20500"/>
            </a:xfrm>
            <a:custGeom>
              <a:avLst/>
              <a:gdLst/>
              <a:ahLst/>
              <a:cxnLst/>
              <a:rect l="l" t="t" r="r" b="b"/>
              <a:pathLst>
                <a:path w="1693" h="820" extrusionOk="0">
                  <a:moveTo>
                    <a:pt x="670" y="1"/>
                  </a:moveTo>
                  <a:cubicBezTo>
                    <a:pt x="578" y="1"/>
                    <a:pt x="486" y="14"/>
                    <a:pt x="397" y="42"/>
                  </a:cubicBezTo>
                  <a:cubicBezTo>
                    <a:pt x="252" y="89"/>
                    <a:pt x="77" y="163"/>
                    <a:pt x="26" y="317"/>
                  </a:cubicBezTo>
                  <a:cubicBezTo>
                    <a:pt x="1" y="396"/>
                    <a:pt x="67" y="488"/>
                    <a:pt x="149" y="488"/>
                  </a:cubicBezTo>
                  <a:cubicBezTo>
                    <a:pt x="151" y="488"/>
                    <a:pt x="153" y="488"/>
                    <a:pt x="155" y="487"/>
                  </a:cubicBezTo>
                  <a:cubicBezTo>
                    <a:pt x="281" y="481"/>
                    <a:pt x="376" y="398"/>
                    <a:pt x="498" y="368"/>
                  </a:cubicBezTo>
                  <a:cubicBezTo>
                    <a:pt x="553" y="355"/>
                    <a:pt x="577" y="351"/>
                    <a:pt x="640" y="349"/>
                  </a:cubicBezTo>
                  <a:cubicBezTo>
                    <a:pt x="646" y="348"/>
                    <a:pt x="653" y="348"/>
                    <a:pt x="660" y="348"/>
                  </a:cubicBezTo>
                  <a:cubicBezTo>
                    <a:pt x="706" y="348"/>
                    <a:pt x="757" y="352"/>
                    <a:pt x="782" y="355"/>
                  </a:cubicBezTo>
                  <a:cubicBezTo>
                    <a:pt x="897" y="374"/>
                    <a:pt x="984" y="409"/>
                    <a:pt x="1079" y="466"/>
                  </a:cubicBezTo>
                  <a:cubicBezTo>
                    <a:pt x="1177" y="528"/>
                    <a:pt x="1276" y="568"/>
                    <a:pt x="1350" y="663"/>
                  </a:cubicBezTo>
                  <a:cubicBezTo>
                    <a:pt x="1391" y="713"/>
                    <a:pt x="1420" y="784"/>
                    <a:pt x="1483" y="809"/>
                  </a:cubicBezTo>
                  <a:cubicBezTo>
                    <a:pt x="1499" y="816"/>
                    <a:pt x="1517" y="820"/>
                    <a:pt x="1534" y="820"/>
                  </a:cubicBezTo>
                  <a:cubicBezTo>
                    <a:pt x="1590" y="820"/>
                    <a:pt x="1643" y="784"/>
                    <a:pt x="1659" y="725"/>
                  </a:cubicBezTo>
                  <a:cubicBezTo>
                    <a:pt x="1692" y="603"/>
                    <a:pt x="1543" y="465"/>
                    <a:pt x="1473" y="380"/>
                  </a:cubicBezTo>
                  <a:cubicBezTo>
                    <a:pt x="1432" y="332"/>
                    <a:pt x="1396" y="277"/>
                    <a:pt x="1348" y="232"/>
                  </a:cubicBezTo>
                  <a:cubicBezTo>
                    <a:pt x="1297" y="185"/>
                    <a:pt x="1234" y="150"/>
                    <a:pt x="1174" y="120"/>
                  </a:cubicBezTo>
                  <a:cubicBezTo>
                    <a:pt x="1057" y="63"/>
                    <a:pt x="938" y="26"/>
                    <a:pt x="811" y="10"/>
                  </a:cubicBezTo>
                  <a:cubicBezTo>
                    <a:pt x="764" y="4"/>
                    <a:pt x="717" y="1"/>
                    <a:pt x="67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7719;p42">
              <a:extLst>
                <a:ext uri="{FF2B5EF4-FFF2-40B4-BE49-F238E27FC236}">
                  <a16:creationId xmlns:a16="http://schemas.microsoft.com/office/drawing/2014/main" id="{B9A1FE7E-2602-3B2F-1502-C16D4C745722}"/>
                </a:ext>
              </a:extLst>
            </p:cNvPr>
            <p:cNvSpPr/>
            <p:nvPr/>
          </p:nvSpPr>
          <p:spPr>
            <a:xfrm>
              <a:off x="4632638" y="3127300"/>
              <a:ext cx="30525" cy="19875"/>
            </a:xfrm>
            <a:custGeom>
              <a:avLst/>
              <a:gdLst/>
              <a:ahLst/>
              <a:cxnLst/>
              <a:rect l="l" t="t" r="r" b="b"/>
              <a:pathLst>
                <a:path w="1221" h="795" extrusionOk="0">
                  <a:moveTo>
                    <a:pt x="803" y="345"/>
                  </a:moveTo>
                  <a:lnTo>
                    <a:pt x="803" y="345"/>
                  </a:lnTo>
                  <a:cubicBezTo>
                    <a:pt x="804" y="346"/>
                    <a:pt x="804" y="346"/>
                    <a:pt x="804" y="346"/>
                  </a:cubicBezTo>
                  <a:cubicBezTo>
                    <a:pt x="804" y="346"/>
                    <a:pt x="804" y="345"/>
                    <a:pt x="803" y="345"/>
                  </a:cubicBezTo>
                  <a:close/>
                  <a:moveTo>
                    <a:pt x="734" y="1"/>
                  </a:moveTo>
                  <a:cubicBezTo>
                    <a:pt x="723" y="1"/>
                    <a:pt x="712" y="1"/>
                    <a:pt x="701" y="2"/>
                  </a:cubicBezTo>
                  <a:cubicBezTo>
                    <a:pt x="530" y="13"/>
                    <a:pt x="369" y="89"/>
                    <a:pt x="247" y="209"/>
                  </a:cubicBezTo>
                  <a:cubicBezTo>
                    <a:pt x="142" y="314"/>
                    <a:pt x="0" y="526"/>
                    <a:pt x="105" y="671"/>
                  </a:cubicBezTo>
                  <a:cubicBezTo>
                    <a:pt x="122" y="693"/>
                    <a:pt x="150" y="711"/>
                    <a:pt x="178" y="711"/>
                  </a:cubicBezTo>
                  <a:cubicBezTo>
                    <a:pt x="191" y="711"/>
                    <a:pt x="203" y="708"/>
                    <a:pt x="215" y="700"/>
                  </a:cubicBezTo>
                  <a:cubicBezTo>
                    <a:pt x="307" y="637"/>
                    <a:pt x="340" y="522"/>
                    <a:pt x="419" y="442"/>
                  </a:cubicBezTo>
                  <a:cubicBezTo>
                    <a:pt x="490" y="372"/>
                    <a:pt x="587" y="320"/>
                    <a:pt x="691" y="317"/>
                  </a:cubicBezTo>
                  <a:cubicBezTo>
                    <a:pt x="712" y="317"/>
                    <a:pt x="737" y="317"/>
                    <a:pt x="750" y="321"/>
                  </a:cubicBezTo>
                  <a:cubicBezTo>
                    <a:pt x="761" y="322"/>
                    <a:pt x="772" y="326"/>
                    <a:pt x="783" y="329"/>
                  </a:cubicBezTo>
                  <a:lnTo>
                    <a:pt x="783" y="329"/>
                  </a:lnTo>
                  <a:cubicBezTo>
                    <a:pt x="782" y="329"/>
                    <a:pt x="784" y="330"/>
                    <a:pt x="789" y="334"/>
                  </a:cubicBezTo>
                  <a:cubicBezTo>
                    <a:pt x="788" y="333"/>
                    <a:pt x="788" y="333"/>
                    <a:pt x="788" y="333"/>
                  </a:cubicBezTo>
                  <a:lnTo>
                    <a:pt x="788" y="333"/>
                  </a:lnTo>
                  <a:cubicBezTo>
                    <a:pt x="788" y="333"/>
                    <a:pt x="798" y="341"/>
                    <a:pt x="803" y="345"/>
                  </a:cubicBezTo>
                  <a:lnTo>
                    <a:pt x="803" y="345"/>
                  </a:lnTo>
                  <a:cubicBezTo>
                    <a:pt x="802" y="344"/>
                    <a:pt x="802" y="344"/>
                    <a:pt x="802" y="344"/>
                  </a:cubicBezTo>
                  <a:lnTo>
                    <a:pt x="802" y="344"/>
                  </a:lnTo>
                  <a:cubicBezTo>
                    <a:pt x="801" y="344"/>
                    <a:pt x="815" y="369"/>
                    <a:pt x="819" y="376"/>
                  </a:cubicBezTo>
                  <a:lnTo>
                    <a:pt x="819" y="376"/>
                  </a:lnTo>
                  <a:cubicBezTo>
                    <a:pt x="821" y="383"/>
                    <a:pt x="824" y="393"/>
                    <a:pt x="824" y="396"/>
                  </a:cubicBezTo>
                  <a:lnTo>
                    <a:pt x="833" y="428"/>
                  </a:lnTo>
                  <a:cubicBezTo>
                    <a:pt x="838" y="444"/>
                    <a:pt x="845" y="485"/>
                    <a:pt x="845" y="486"/>
                  </a:cubicBezTo>
                  <a:cubicBezTo>
                    <a:pt x="851" y="532"/>
                    <a:pt x="857" y="613"/>
                    <a:pt x="877" y="673"/>
                  </a:cubicBezTo>
                  <a:cubicBezTo>
                    <a:pt x="905" y="755"/>
                    <a:pt x="974" y="794"/>
                    <a:pt x="1042" y="794"/>
                  </a:cubicBezTo>
                  <a:cubicBezTo>
                    <a:pt x="1126" y="794"/>
                    <a:pt x="1210" y="736"/>
                    <a:pt x="1214" y="626"/>
                  </a:cubicBezTo>
                  <a:cubicBezTo>
                    <a:pt x="1221" y="488"/>
                    <a:pt x="1178" y="310"/>
                    <a:pt x="1102" y="191"/>
                  </a:cubicBezTo>
                  <a:cubicBezTo>
                    <a:pt x="1020" y="64"/>
                    <a:pt x="883" y="1"/>
                    <a:pt x="73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7720;p42">
              <a:extLst>
                <a:ext uri="{FF2B5EF4-FFF2-40B4-BE49-F238E27FC236}">
                  <a16:creationId xmlns:a16="http://schemas.microsoft.com/office/drawing/2014/main" id="{1EACB2BF-FF19-80E0-5197-DA8D4BB31B0B}"/>
                </a:ext>
              </a:extLst>
            </p:cNvPr>
            <p:cNvSpPr/>
            <p:nvPr/>
          </p:nvSpPr>
          <p:spPr>
            <a:xfrm>
              <a:off x="4648188" y="3197450"/>
              <a:ext cx="125025" cy="88725"/>
            </a:xfrm>
            <a:custGeom>
              <a:avLst/>
              <a:gdLst/>
              <a:ahLst/>
              <a:cxnLst/>
              <a:rect l="l" t="t" r="r" b="b"/>
              <a:pathLst>
                <a:path w="5001" h="3549" extrusionOk="0">
                  <a:moveTo>
                    <a:pt x="1390" y="0"/>
                  </a:moveTo>
                  <a:cubicBezTo>
                    <a:pt x="952" y="0"/>
                    <a:pt x="500" y="45"/>
                    <a:pt x="45" y="151"/>
                  </a:cubicBezTo>
                  <a:cubicBezTo>
                    <a:pt x="45" y="151"/>
                    <a:pt x="1" y="3281"/>
                    <a:pt x="2432" y="3536"/>
                  </a:cubicBezTo>
                  <a:cubicBezTo>
                    <a:pt x="2519" y="3545"/>
                    <a:pt x="2603" y="3549"/>
                    <a:pt x="2685" y="3549"/>
                  </a:cubicBezTo>
                  <a:cubicBezTo>
                    <a:pt x="3013" y="3549"/>
                    <a:pt x="3295" y="3478"/>
                    <a:pt x="3540" y="3356"/>
                  </a:cubicBezTo>
                  <a:cubicBezTo>
                    <a:pt x="4046" y="3105"/>
                    <a:pt x="4384" y="2646"/>
                    <a:pt x="4605" y="2190"/>
                  </a:cubicBezTo>
                  <a:cubicBezTo>
                    <a:pt x="4923" y="1530"/>
                    <a:pt x="5000" y="874"/>
                    <a:pt x="5000" y="874"/>
                  </a:cubicBezTo>
                  <a:cubicBezTo>
                    <a:pt x="4326" y="559"/>
                    <a:pt x="2947" y="0"/>
                    <a:pt x="1390"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7721;p42">
              <a:extLst>
                <a:ext uri="{FF2B5EF4-FFF2-40B4-BE49-F238E27FC236}">
                  <a16:creationId xmlns:a16="http://schemas.microsoft.com/office/drawing/2014/main" id="{C40ABA72-3C3A-51BF-D52F-E3FF24C268A2}"/>
                </a:ext>
              </a:extLst>
            </p:cNvPr>
            <p:cNvSpPr/>
            <p:nvPr/>
          </p:nvSpPr>
          <p:spPr>
            <a:xfrm>
              <a:off x="4702663" y="3248325"/>
              <a:ext cx="60600" cy="37925"/>
            </a:xfrm>
            <a:custGeom>
              <a:avLst/>
              <a:gdLst/>
              <a:ahLst/>
              <a:cxnLst/>
              <a:rect l="l" t="t" r="r" b="b"/>
              <a:pathLst>
                <a:path w="2424" h="1517" extrusionOk="0">
                  <a:moveTo>
                    <a:pt x="1497" y="0"/>
                  </a:moveTo>
                  <a:cubicBezTo>
                    <a:pt x="1199" y="0"/>
                    <a:pt x="882" y="60"/>
                    <a:pt x="638" y="251"/>
                  </a:cubicBezTo>
                  <a:cubicBezTo>
                    <a:pt x="1" y="751"/>
                    <a:pt x="252" y="1503"/>
                    <a:pt x="252" y="1503"/>
                  </a:cubicBezTo>
                  <a:cubicBezTo>
                    <a:pt x="339" y="1512"/>
                    <a:pt x="423" y="1517"/>
                    <a:pt x="505" y="1517"/>
                  </a:cubicBezTo>
                  <a:cubicBezTo>
                    <a:pt x="833" y="1517"/>
                    <a:pt x="1115" y="1444"/>
                    <a:pt x="1360" y="1324"/>
                  </a:cubicBezTo>
                  <a:cubicBezTo>
                    <a:pt x="1867" y="1073"/>
                    <a:pt x="2203" y="615"/>
                    <a:pt x="2424" y="158"/>
                  </a:cubicBezTo>
                  <a:cubicBezTo>
                    <a:pt x="2424" y="158"/>
                    <a:pt x="1984" y="0"/>
                    <a:pt x="1497" y="0"/>
                  </a:cubicBezTo>
                  <a:close/>
                </a:path>
              </a:pathLst>
            </a:custGeom>
            <a:solidFill>
              <a:srgbClr val="D7AE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7722;p42">
              <a:extLst>
                <a:ext uri="{FF2B5EF4-FFF2-40B4-BE49-F238E27FC236}">
                  <a16:creationId xmlns:a16="http://schemas.microsoft.com/office/drawing/2014/main" id="{B760B33B-FA24-90BC-8260-8FE82E4E2EC0}"/>
                </a:ext>
              </a:extLst>
            </p:cNvPr>
            <p:cNvSpPr/>
            <p:nvPr/>
          </p:nvSpPr>
          <p:spPr>
            <a:xfrm>
              <a:off x="4623138" y="3088975"/>
              <a:ext cx="59400" cy="26125"/>
            </a:xfrm>
            <a:custGeom>
              <a:avLst/>
              <a:gdLst/>
              <a:ahLst/>
              <a:cxnLst/>
              <a:rect l="l" t="t" r="r" b="b"/>
              <a:pathLst>
                <a:path w="2376" h="1045" extrusionOk="0">
                  <a:moveTo>
                    <a:pt x="1256" y="1"/>
                  </a:moveTo>
                  <a:cubicBezTo>
                    <a:pt x="1165" y="1"/>
                    <a:pt x="1076" y="9"/>
                    <a:pt x="989" y="27"/>
                  </a:cubicBezTo>
                  <a:cubicBezTo>
                    <a:pt x="759" y="74"/>
                    <a:pt x="536" y="225"/>
                    <a:pt x="372" y="384"/>
                  </a:cubicBezTo>
                  <a:cubicBezTo>
                    <a:pt x="209" y="543"/>
                    <a:pt x="86" y="739"/>
                    <a:pt x="17" y="957"/>
                  </a:cubicBezTo>
                  <a:cubicBezTo>
                    <a:pt x="1" y="1007"/>
                    <a:pt x="45" y="1044"/>
                    <a:pt x="89" y="1044"/>
                  </a:cubicBezTo>
                  <a:cubicBezTo>
                    <a:pt x="112" y="1044"/>
                    <a:pt x="135" y="1034"/>
                    <a:pt x="150" y="1010"/>
                  </a:cubicBezTo>
                  <a:cubicBezTo>
                    <a:pt x="247" y="846"/>
                    <a:pt x="383" y="708"/>
                    <a:pt x="547" y="610"/>
                  </a:cubicBezTo>
                  <a:cubicBezTo>
                    <a:pt x="627" y="561"/>
                    <a:pt x="712" y="524"/>
                    <a:pt x="803" y="498"/>
                  </a:cubicBezTo>
                  <a:cubicBezTo>
                    <a:pt x="847" y="485"/>
                    <a:pt x="894" y="475"/>
                    <a:pt x="939" y="466"/>
                  </a:cubicBezTo>
                  <a:cubicBezTo>
                    <a:pt x="958" y="462"/>
                    <a:pt x="1047" y="453"/>
                    <a:pt x="1075" y="452"/>
                  </a:cubicBezTo>
                  <a:cubicBezTo>
                    <a:pt x="1119" y="447"/>
                    <a:pt x="1162" y="444"/>
                    <a:pt x="1205" y="444"/>
                  </a:cubicBezTo>
                  <a:cubicBezTo>
                    <a:pt x="1339" y="444"/>
                    <a:pt x="1470" y="471"/>
                    <a:pt x="1616" y="529"/>
                  </a:cubicBezTo>
                  <a:cubicBezTo>
                    <a:pt x="1627" y="534"/>
                    <a:pt x="1639" y="538"/>
                    <a:pt x="1649" y="544"/>
                  </a:cubicBezTo>
                  <a:cubicBezTo>
                    <a:pt x="1674" y="557"/>
                    <a:pt x="1699" y="570"/>
                    <a:pt x="1724" y="585"/>
                  </a:cubicBezTo>
                  <a:cubicBezTo>
                    <a:pt x="1767" y="607"/>
                    <a:pt x="1809" y="633"/>
                    <a:pt x="1849" y="660"/>
                  </a:cubicBezTo>
                  <a:cubicBezTo>
                    <a:pt x="1848" y="660"/>
                    <a:pt x="1874" y="679"/>
                    <a:pt x="1884" y="685"/>
                  </a:cubicBezTo>
                  <a:lnTo>
                    <a:pt x="1884" y="685"/>
                  </a:lnTo>
                  <a:cubicBezTo>
                    <a:pt x="1910" y="707"/>
                    <a:pt x="1938" y="727"/>
                    <a:pt x="1967" y="746"/>
                  </a:cubicBezTo>
                  <a:cubicBezTo>
                    <a:pt x="2020" y="784"/>
                    <a:pt x="2074" y="807"/>
                    <a:pt x="2137" y="824"/>
                  </a:cubicBezTo>
                  <a:cubicBezTo>
                    <a:pt x="2155" y="829"/>
                    <a:pt x="2172" y="832"/>
                    <a:pt x="2188" y="832"/>
                  </a:cubicBezTo>
                  <a:cubicBezTo>
                    <a:pt x="2301" y="832"/>
                    <a:pt x="2375" y="717"/>
                    <a:pt x="2355" y="605"/>
                  </a:cubicBezTo>
                  <a:cubicBezTo>
                    <a:pt x="2310" y="334"/>
                    <a:pt x="1987" y="172"/>
                    <a:pt x="1752" y="87"/>
                  </a:cubicBezTo>
                  <a:cubicBezTo>
                    <a:pt x="1595" y="31"/>
                    <a:pt x="1425" y="1"/>
                    <a:pt x="125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7723;p42">
              <a:extLst>
                <a:ext uri="{FF2B5EF4-FFF2-40B4-BE49-F238E27FC236}">
                  <a16:creationId xmlns:a16="http://schemas.microsoft.com/office/drawing/2014/main" id="{71965E00-FAF3-E390-8373-FCBD019C1A98}"/>
                </a:ext>
              </a:extLst>
            </p:cNvPr>
            <p:cNvSpPr/>
            <p:nvPr/>
          </p:nvSpPr>
          <p:spPr>
            <a:xfrm>
              <a:off x="4584138" y="3058825"/>
              <a:ext cx="120525" cy="134125"/>
            </a:xfrm>
            <a:custGeom>
              <a:avLst/>
              <a:gdLst/>
              <a:ahLst/>
              <a:cxnLst/>
              <a:rect l="l" t="t" r="r" b="b"/>
              <a:pathLst>
                <a:path w="4821" h="5365" extrusionOk="0">
                  <a:moveTo>
                    <a:pt x="2955" y="546"/>
                  </a:moveTo>
                  <a:cubicBezTo>
                    <a:pt x="2964" y="548"/>
                    <a:pt x="2973" y="549"/>
                    <a:pt x="2982" y="550"/>
                  </a:cubicBezTo>
                  <a:lnTo>
                    <a:pt x="2982" y="550"/>
                  </a:lnTo>
                  <a:cubicBezTo>
                    <a:pt x="2973" y="549"/>
                    <a:pt x="2964" y="548"/>
                    <a:pt x="2955" y="546"/>
                  </a:cubicBezTo>
                  <a:close/>
                  <a:moveTo>
                    <a:pt x="2653" y="554"/>
                  </a:moveTo>
                  <a:cubicBezTo>
                    <a:pt x="2642" y="555"/>
                    <a:pt x="2630" y="557"/>
                    <a:pt x="2619" y="558"/>
                  </a:cubicBezTo>
                  <a:cubicBezTo>
                    <a:pt x="2631" y="556"/>
                    <a:pt x="2642" y="555"/>
                    <a:pt x="2653" y="554"/>
                  </a:cubicBezTo>
                  <a:close/>
                  <a:moveTo>
                    <a:pt x="3913" y="1081"/>
                  </a:moveTo>
                  <a:cubicBezTo>
                    <a:pt x="3918" y="1089"/>
                    <a:pt x="3924" y="1096"/>
                    <a:pt x="3929" y="1103"/>
                  </a:cubicBezTo>
                  <a:lnTo>
                    <a:pt x="3929" y="1103"/>
                  </a:lnTo>
                  <a:cubicBezTo>
                    <a:pt x="3924" y="1096"/>
                    <a:pt x="3918" y="1089"/>
                    <a:pt x="3913" y="1081"/>
                  </a:cubicBezTo>
                  <a:close/>
                  <a:moveTo>
                    <a:pt x="3936" y="1112"/>
                  </a:moveTo>
                  <a:cubicBezTo>
                    <a:pt x="3942" y="1120"/>
                    <a:pt x="3949" y="1128"/>
                    <a:pt x="3956" y="1137"/>
                  </a:cubicBezTo>
                  <a:cubicBezTo>
                    <a:pt x="3949" y="1128"/>
                    <a:pt x="3942" y="1120"/>
                    <a:pt x="3936" y="1112"/>
                  </a:cubicBezTo>
                  <a:close/>
                  <a:moveTo>
                    <a:pt x="4252" y="1920"/>
                  </a:moveTo>
                  <a:lnTo>
                    <a:pt x="4252" y="1920"/>
                  </a:lnTo>
                  <a:cubicBezTo>
                    <a:pt x="4254" y="1935"/>
                    <a:pt x="4257" y="1951"/>
                    <a:pt x="4259" y="1966"/>
                  </a:cubicBezTo>
                  <a:cubicBezTo>
                    <a:pt x="4256" y="1951"/>
                    <a:pt x="4254" y="1936"/>
                    <a:pt x="4252" y="1920"/>
                  </a:cubicBezTo>
                  <a:close/>
                  <a:moveTo>
                    <a:pt x="791" y="2104"/>
                  </a:moveTo>
                  <a:cubicBezTo>
                    <a:pt x="786" y="2116"/>
                    <a:pt x="781" y="2127"/>
                    <a:pt x="776" y="2138"/>
                  </a:cubicBezTo>
                  <a:lnTo>
                    <a:pt x="776" y="2138"/>
                  </a:lnTo>
                  <a:cubicBezTo>
                    <a:pt x="781" y="2127"/>
                    <a:pt x="786" y="2115"/>
                    <a:pt x="791" y="2104"/>
                  </a:cubicBezTo>
                  <a:close/>
                  <a:moveTo>
                    <a:pt x="583" y="2823"/>
                  </a:moveTo>
                  <a:cubicBezTo>
                    <a:pt x="581" y="2836"/>
                    <a:pt x="580" y="2850"/>
                    <a:pt x="578" y="2863"/>
                  </a:cubicBezTo>
                  <a:lnTo>
                    <a:pt x="578" y="2863"/>
                  </a:lnTo>
                  <a:cubicBezTo>
                    <a:pt x="579" y="2850"/>
                    <a:pt x="581" y="2836"/>
                    <a:pt x="583" y="2823"/>
                  </a:cubicBezTo>
                  <a:close/>
                  <a:moveTo>
                    <a:pt x="4035" y="3310"/>
                  </a:moveTo>
                  <a:cubicBezTo>
                    <a:pt x="4035" y="3312"/>
                    <a:pt x="4034" y="3314"/>
                    <a:pt x="4033" y="3316"/>
                  </a:cubicBezTo>
                  <a:cubicBezTo>
                    <a:pt x="4034" y="3314"/>
                    <a:pt x="4035" y="3312"/>
                    <a:pt x="4035" y="3310"/>
                  </a:cubicBezTo>
                  <a:close/>
                  <a:moveTo>
                    <a:pt x="578" y="3560"/>
                  </a:moveTo>
                  <a:cubicBezTo>
                    <a:pt x="579" y="3570"/>
                    <a:pt x="581" y="3581"/>
                    <a:pt x="582" y="3592"/>
                  </a:cubicBezTo>
                  <a:lnTo>
                    <a:pt x="582" y="3592"/>
                  </a:lnTo>
                  <a:cubicBezTo>
                    <a:pt x="581" y="3581"/>
                    <a:pt x="579" y="3571"/>
                    <a:pt x="578" y="3560"/>
                  </a:cubicBezTo>
                  <a:close/>
                  <a:moveTo>
                    <a:pt x="685" y="4042"/>
                  </a:moveTo>
                  <a:cubicBezTo>
                    <a:pt x="688" y="4049"/>
                    <a:pt x="691" y="4056"/>
                    <a:pt x="694" y="4063"/>
                  </a:cubicBezTo>
                  <a:lnTo>
                    <a:pt x="694" y="4063"/>
                  </a:lnTo>
                  <a:cubicBezTo>
                    <a:pt x="691" y="4056"/>
                    <a:pt x="688" y="4049"/>
                    <a:pt x="685" y="4042"/>
                  </a:cubicBezTo>
                  <a:close/>
                  <a:moveTo>
                    <a:pt x="701" y="4078"/>
                  </a:moveTo>
                  <a:cubicBezTo>
                    <a:pt x="705" y="4088"/>
                    <a:pt x="709" y="4097"/>
                    <a:pt x="713" y="4107"/>
                  </a:cubicBezTo>
                  <a:cubicBezTo>
                    <a:pt x="709" y="4098"/>
                    <a:pt x="705" y="4088"/>
                    <a:pt x="701" y="4078"/>
                  </a:cubicBezTo>
                  <a:close/>
                  <a:moveTo>
                    <a:pt x="3558" y="4104"/>
                  </a:moveTo>
                  <a:cubicBezTo>
                    <a:pt x="3553" y="4111"/>
                    <a:pt x="3547" y="4117"/>
                    <a:pt x="3542" y="4124"/>
                  </a:cubicBezTo>
                  <a:lnTo>
                    <a:pt x="3542" y="4124"/>
                  </a:lnTo>
                  <a:cubicBezTo>
                    <a:pt x="3547" y="4117"/>
                    <a:pt x="3553" y="4111"/>
                    <a:pt x="3558" y="4104"/>
                  </a:cubicBezTo>
                  <a:close/>
                  <a:moveTo>
                    <a:pt x="965" y="4405"/>
                  </a:moveTo>
                  <a:cubicBezTo>
                    <a:pt x="971" y="4410"/>
                    <a:pt x="977" y="4414"/>
                    <a:pt x="983" y="4419"/>
                  </a:cubicBezTo>
                  <a:lnTo>
                    <a:pt x="983" y="4419"/>
                  </a:lnTo>
                  <a:cubicBezTo>
                    <a:pt x="977" y="4414"/>
                    <a:pt x="971" y="4410"/>
                    <a:pt x="965" y="4405"/>
                  </a:cubicBezTo>
                  <a:close/>
                  <a:moveTo>
                    <a:pt x="2301" y="4810"/>
                  </a:moveTo>
                  <a:cubicBezTo>
                    <a:pt x="2292" y="4812"/>
                    <a:pt x="2283" y="4813"/>
                    <a:pt x="2274" y="4814"/>
                  </a:cubicBezTo>
                  <a:cubicBezTo>
                    <a:pt x="2283" y="4813"/>
                    <a:pt x="2292" y="4811"/>
                    <a:pt x="2301" y="4810"/>
                  </a:cubicBezTo>
                  <a:close/>
                  <a:moveTo>
                    <a:pt x="1878" y="4812"/>
                  </a:moveTo>
                  <a:cubicBezTo>
                    <a:pt x="1886" y="4813"/>
                    <a:pt x="1895" y="4814"/>
                    <a:pt x="1903" y="4815"/>
                  </a:cubicBezTo>
                  <a:cubicBezTo>
                    <a:pt x="1894" y="4814"/>
                    <a:pt x="1886" y="4813"/>
                    <a:pt x="1878" y="4812"/>
                  </a:cubicBezTo>
                  <a:close/>
                  <a:moveTo>
                    <a:pt x="2831" y="544"/>
                  </a:moveTo>
                  <a:cubicBezTo>
                    <a:pt x="2888" y="544"/>
                    <a:pt x="2945" y="547"/>
                    <a:pt x="3001" y="553"/>
                  </a:cubicBezTo>
                  <a:lnTo>
                    <a:pt x="3001" y="553"/>
                  </a:lnTo>
                  <a:cubicBezTo>
                    <a:pt x="3117" y="572"/>
                    <a:pt x="3229" y="605"/>
                    <a:pt x="3337" y="649"/>
                  </a:cubicBezTo>
                  <a:lnTo>
                    <a:pt x="3337" y="649"/>
                  </a:lnTo>
                  <a:cubicBezTo>
                    <a:pt x="3459" y="705"/>
                    <a:pt x="3575" y="774"/>
                    <a:pt x="3682" y="855"/>
                  </a:cubicBezTo>
                  <a:lnTo>
                    <a:pt x="3682" y="855"/>
                  </a:lnTo>
                  <a:cubicBezTo>
                    <a:pt x="3773" y="930"/>
                    <a:pt x="3857" y="1015"/>
                    <a:pt x="3932" y="1107"/>
                  </a:cubicBezTo>
                  <a:lnTo>
                    <a:pt x="3932" y="1107"/>
                  </a:lnTo>
                  <a:cubicBezTo>
                    <a:pt x="4005" y="1207"/>
                    <a:pt x="4068" y="1314"/>
                    <a:pt x="4118" y="1428"/>
                  </a:cubicBezTo>
                  <a:lnTo>
                    <a:pt x="4118" y="1428"/>
                  </a:lnTo>
                  <a:cubicBezTo>
                    <a:pt x="4114" y="1418"/>
                    <a:pt x="4110" y="1408"/>
                    <a:pt x="4107" y="1398"/>
                  </a:cubicBezTo>
                  <a:lnTo>
                    <a:pt x="4107" y="1398"/>
                  </a:lnTo>
                  <a:cubicBezTo>
                    <a:pt x="4115" y="1417"/>
                    <a:pt x="4122" y="1435"/>
                    <a:pt x="4129" y="1453"/>
                  </a:cubicBezTo>
                  <a:lnTo>
                    <a:pt x="4129" y="1453"/>
                  </a:lnTo>
                  <a:cubicBezTo>
                    <a:pt x="4126" y="1445"/>
                    <a:pt x="4122" y="1436"/>
                    <a:pt x="4118" y="1428"/>
                  </a:cubicBezTo>
                  <a:lnTo>
                    <a:pt x="4118" y="1428"/>
                  </a:lnTo>
                  <a:cubicBezTo>
                    <a:pt x="4122" y="1437"/>
                    <a:pt x="4126" y="1447"/>
                    <a:pt x="4131" y="1457"/>
                  </a:cubicBezTo>
                  <a:lnTo>
                    <a:pt x="4131" y="1457"/>
                  </a:lnTo>
                  <a:cubicBezTo>
                    <a:pt x="4130" y="1456"/>
                    <a:pt x="4130" y="1455"/>
                    <a:pt x="4129" y="1453"/>
                  </a:cubicBezTo>
                  <a:lnTo>
                    <a:pt x="4129" y="1453"/>
                  </a:lnTo>
                  <a:cubicBezTo>
                    <a:pt x="4131" y="1457"/>
                    <a:pt x="4132" y="1460"/>
                    <a:pt x="4134" y="1464"/>
                  </a:cubicBezTo>
                  <a:cubicBezTo>
                    <a:pt x="4133" y="1462"/>
                    <a:pt x="4132" y="1460"/>
                    <a:pt x="4131" y="1457"/>
                  </a:cubicBezTo>
                  <a:lnTo>
                    <a:pt x="4131" y="1457"/>
                  </a:lnTo>
                  <a:cubicBezTo>
                    <a:pt x="4187" y="1603"/>
                    <a:pt x="4226" y="1754"/>
                    <a:pt x="4250" y="1908"/>
                  </a:cubicBezTo>
                  <a:lnTo>
                    <a:pt x="4250" y="1908"/>
                  </a:lnTo>
                  <a:cubicBezTo>
                    <a:pt x="4280" y="2136"/>
                    <a:pt x="4277" y="2364"/>
                    <a:pt x="4246" y="2591"/>
                  </a:cubicBezTo>
                  <a:cubicBezTo>
                    <a:pt x="4248" y="2568"/>
                    <a:pt x="4252" y="2543"/>
                    <a:pt x="4255" y="2519"/>
                  </a:cubicBezTo>
                  <a:lnTo>
                    <a:pt x="4255" y="2519"/>
                  </a:lnTo>
                  <a:cubicBezTo>
                    <a:pt x="4220" y="2772"/>
                    <a:pt x="4151" y="3022"/>
                    <a:pt x="4056" y="3260"/>
                  </a:cubicBezTo>
                  <a:lnTo>
                    <a:pt x="4056" y="3260"/>
                  </a:lnTo>
                  <a:cubicBezTo>
                    <a:pt x="3986" y="3425"/>
                    <a:pt x="3904" y="3582"/>
                    <a:pt x="3813" y="3736"/>
                  </a:cubicBezTo>
                  <a:cubicBezTo>
                    <a:pt x="3777" y="3795"/>
                    <a:pt x="3768" y="3875"/>
                    <a:pt x="3786" y="3942"/>
                  </a:cubicBezTo>
                  <a:lnTo>
                    <a:pt x="3786" y="3942"/>
                  </a:lnTo>
                  <a:cubicBezTo>
                    <a:pt x="3768" y="3943"/>
                    <a:pt x="3751" y="3947"/>
                    <a:pt x="3735" y="3952"/>
                  </a:cubicBezTo>
                  <a:cubicBezTo>
                    <a:pt x="3665" y="3975"/>
                    <a:pt x="3611" y="4015"/>
                    <a:pt x="3572" y="4077"/>
                  </a:cubicBezTo>
                  <a:cubicBezTo>
                    <a:pt x="3559" y="4098"/>
                    <a:pt x="3544" y="4119"/>
                    <a:pt x="3529" y="4140"/>
                  </a:cubicBezTo>
                  <a:lnTo>
                    <a:pt x="3529" y="4140"/>
                  </a:lnTo>
                  <a:cubicBezTo>
                    <a:pt x="3449" y="4236"/>
                    <a:pt x="3357" y="4324"/>
                    <a:pt x="3259" y="4402"/>
                  </a:cubicBezTo>
                  <a:lnTo>
                    <a:pt x="3259" y="4402"/>
                  </a:lnTo>
                  <a:cubicBezTo>
                    <a:pt x="3269" y="4395"/>
                    <a:pt x="3278" y="4387"/>
                    <a:pt x="3288" y="4380"/>
                  </a:cubicBezTo>
                  <a:lnTo>
                    <a:pt x="3288" y="4380"/>
                  </a:lnTo>
                  <a:cubicBezTo>
                    <a:pt x="3278" y="4388"/>
                    <a:pt x="3267" y="4396"/>
                    <a:pt x="3257" y="4404"/>
                  </a:cubicBezTo>
                  <a:lnTo>
                    <a:pt x="3257" y="4404"/>
                  </a:lnTo>
                  <a:cubicBezTo>
                    <a:pt x="3257" y="4403"/>
                    <a:pt x="3258" y="4403"/>
                    <a:pt x="3259" y="4402"/>
                  </a:cubicBezTo>
                  <a:lnTo>
                    <a:pt x="3259" y="4402"/>
                  </a:lnTo>
                  <a:cubicBezTo>
                    <a:pt x="3258" y="4403"/>
                    <a:pt x="3256" y="4404"/>
                    <a:pt x="3255" y="4405"/>
                  </a:cubicBezTo>
                  <a:lnTo>
                    <a:pt x="3255" y="4405"/>
                  </a:lnTo>
                  <a:cubicBezTo>
                    <a:pt x="3256" y="4405"/>
                    <a:pt x="3256" y="4404"/>
                    <a:pt x="3257" y="4404"/>
                  </a:cubicBezTo>
                  <a:lnTo>
                    <a:pt x="3257" y="4404"/>
                  </a:lnTo>
                  <a:cubicBezTo>
                    <a:pt x="3249" y="4410"/>
                    <a:pt x="3241" y="4417"/>
                    <a:pt x="3233" y="4423"/>
                  </a:cubicBezTo>
                  <a:cubicBezTo>
                    <a:pt x="3240" y="4417"/>
                    <a:pt x="3248" y="4411"/>
                    <a:pt x="3255" y="4405"/>
                  </a:cubicBezTo>
                  <a:lnTo>
                    <a:pt x="3255" y="4405"/>
                  </a:lnTo>
                  <a:cubicBezTo>
                    <a:pt x="3115" y="4510"/>
                    <a:pt x="2963" y="4598"/>
                    <a:pt x="2803" y="4670"/>
                  </a:cubicBezTo>
                  <a:lnTo>
                    <a:pt x="2803" y="4670"/>
                  </a:lnTo>
                  <a:cubicBezTo>
                    <a:pt x="2810" y="4666"/>
                    <a:pt x="2818" y="4663"/>
                    <a:pt x="2826" y="4660"/>
                  </a:cubicBezTo>
                  <a:lnTo>
                    <a:pt x="2826" y="4660"/>
                  </a:lnTo>
                  <a:cubicBezTo>
                    <a:pt x="2816" y="4665"/>
                    <a:pt x="2805" y="4669"/>
                    <a:pt x="2795" y="4673"/>
                  </a:cubicBezTo>
                  <a:lnTo>
                    <a:pt x="2795" y="4673"/>
                  </a:lnTo>
                  <a:cubicBezTo>
                    <a:pt x="2798" y="4672"/>
                    <a:pt x="2800" y="4671"/>
                    <a:pt x="2803" y="4670"/>
                  </a:cubicBezTo>
                  <a:lnTo>
                    <a:pt x="2803" y="4670"/>
                  </a:lnTo>
                  <a:cubicBezTo>
                    <a:pt x="2798" y="4672"/>
                    <a:pt x="2793" y="4674"/>
                    <a:pt x="2788" y="4676"/>
                  </a:cubicBezTo>
                  <a:lnTo>
                    <a:pt x="2788" y="4676"/>
                  </a:lnTo>
                  <a:cubicBezTo>
                    <a:pt x="2790" y="4675"/>
                    <a:pt x="2793" y="4674"/>
                    <a:pt x="2795" y="4673"/>
                  </a:cubicBezTo>
                  <a:lnTo>
                    <a:pt x="2795" y="4673"/>
                  </a:lnTo>
                  <a:cubicBezTo>
                    <a:pt x="2784" y="4678"/>
                    <a:pt x="2772" y="4683"/>
                    <a:pt x="2761" y="4688"/>
                  </a:cubicBezTo>
                  <a:cubicBezTo>
                    <a:pt x="2770" y="4684"/>
                    <a:pt x="2779" y="4680"/>
                    <a:pt x="2788" y="4676"/>
                  </a:cubicBezTo>
                  <a:lnTo>
                    <a:pt x="2788" y="4676"/>
                  </a:lnTo>
                  <a:cubicBezTo>
                    <a:pt x="2635" y="4737"/>
                    <a:pt x="2475" y="4783"/>
                    <a:pt x="2313" y="4809"/>
                  </a:cubicBezTo>
                  <a:lnTo>
                    <a:pt x="2313" y="4809"/>
                  </a:lnTo>
                  <a:cubicBezTo>
                    <a:pt x="2237" y="4818"/>
                    <a:pt x="2162" y="4822"/>
                    <a:pt x="2086" y="4822"/>
                  </a:cubicBezTo>
                  <a:cubicBezTo>
                    <a:pt x="2011" y="4822"/>
                    <a:pt x="1935" y="4818"/>
                    <a:pt x="1861" y="4809"/>
                  </a:cubicBezTo>
                  <a:lnTo>
                    <a:pt x="1861" y="4809"/>
                  </a:lnTo>
                  <a:cubicBezTo>
                    <a:pt x="1713" y="4785"/>
                    <a:pt x="1570" y="4745"/>
                    <a:pt x="1433" y="4689"/>
                  </a:cubicBezTo>
                  <a:lnTo>
                    <a:pt x="1433" y="4689"/>
                  </a:lnTo>
                  <a:cubicBezTo>
                    <a:pt x="1272" y="4616"/>
                    <a:pt x="1124" y="4525"/>
                    <a:pt x="983" y="4419"/>
                  </a:cubicBezTo>
                  <a:lnTo>
                    <a:pt x="983" y="4419"/>
                  </a:lnTo>
                  <a:cubicBezTo>
                    <a:pt x="995" y="4428"/>
                    <a:pt x="1007" y="4438"/>
                    <a:pt x="1019" y="4448"/>
                  </a:cubicBezTo>
                  <a:cubicBezTo>
                    <a:pt x="942" y="4388"/>
                    <a:pt x="866" y="4327"/>
                    <a:pt x="803" y="4253"/>
                  </a:cubicBezTo>
                  <a:lnTo>
                    <a:pt x="803" y="4253"/>
                  </a:lnTo>
                  <a:cubicBezTo>
                    <a:pt x="762" y="4197"/>
                    <a:pt x="727" y="4135"/>
                    <a:pt x="698" y="4072"/>
                  </a:cubicBezTo>
                  <a:lnTo>
                    <a:pt x="698" y="4072"/>
                  </a:lnTo>
                  <a:cubicBezTo>
                    <a:pt x="641" y="3925"/>
                    <a:pt x="608" y="3768"/>
                    <a:pt x="585" y="3612"/>
                  </a:cubicBezTo>
                  <a:lnTo>
                    <a:pt x="585" y="3612"/>
                  </a:lnTo>
                  <a:cubicBezTo>
                    <a:pt x="558" y="3409"/>
                    <a:pt x="550" y="3206"/>
                    <a:pt x="564" y="3001"/>
                  </a:cubicBezTo>
                  <a:cubicBezTo>
                    <a:pt x="567" y="2963"/>
                    <a:pt x="571" y="2925"/>
                    <a:pt x="575" y="2887"/>
                  </a:cubicBezTo>
                  <a:lnTo>
                    <a:pt x="575" y="2887"/>
                  </a:lnTo>
                  <a:cubicBezTo>
                    <a:pt x="603" y="2677"/>
                    <a:pt x="653" y="2472"/>
                    <a:pt x="725" y="2273"/>
                  </a:cubicBezTo>
                  <a:cubicBezTo>
                    <a:pt x="738" y="2237"/>
                    <a:pt x="751" y="2202"/>
                    <a:pt x="765" y="2167"/>
                  </a:cubicBezTo>
                  <a:lnTo>
                    <a:pt x="765" y="2167"/>
                  </a:lnTo>
                  <a:cubicBezTo>
                    <a:pt x="765" y="2167"/>
                    <a:pt x="765" y="2168"/>
                    <a:pt x="764" y="2168"/>
                  </a:cubicBezTo>
                  <a:cubicBezTo>
                    <a:pt x="846" y="1972"/>
                    <a:pt x="949" y="1787"/>
                    <a:pt x="1069" y="1610"/>
                  </a:cubicBezTo>
                  <a:cubicBezTo>
                    <a:pt x="1095" y="1573"/>
                    <a:pt x="1120" y="1536"/>
                    <a:pt x="1147" y="1500"/>
                  </a:cubicBezTo>
                  <a:lnTo>
                    <a:pt x="1147" y="1500"/>
                  </a:lnTo>
                  <a:cubicBezTo>
                    <a:pt x="1143" y="1506"/>
                    <a:pt x="1138" y="1512"/>
                    <a:pt x="1133" y="1518"/>
                  </a:cubicBezTo>
                  <a:cubicBezTo>
                    <a:pt x="1142" y="1506"/>
                    <a:pt x="1151" y="1495"/>
                    <a:pt x="1161" y="1483"/>
                  </a:cubicBezTo>
                  <a:lnTo>
                    <a:pt x="1161" y="1483"/>
                  </a:lnTo>
                  <a:cubicBezTo>
                    <a:pt x="1156" y="1489"/>
                    <a:pt x="1152" y="1494"/>
                    <a:pt x="1147" y="1500"/>
                  </a:cubicBezTo>
                  <a:lnTo>
                    <a:pt x="1147" y="1500"/>
                  </a:lnTo>
                  <a:cubicBezTo>
                    <a:pt x="1156" y="1489"/>
                    <a:pt x="1165" y="1478"/>
                    <a:pt x="1174" y="1467"/>
                  </a:cubicBezTo>
                  <a:lnTo>
                    <a:pt x="1174" y="1467"/>
                  </a:lnTo>
                  <a:cubicBezTo>
                    <a:pt x="1169" y="1472"/>
                    <a:pt x="1165" y="1478"/>
                    <a:pt x="1161" y="1483"/>
                  </a:cubicBezTo>
                  <a:lnTo>
                    <a:pt x="1161" y="1483"/>
                  </a:lnTo>
                  <a:cubicBezTo>
                    <a:pt x="1166" y="1477"/>
                    <a:pt x="1171" y="1470"/>
                    <a:pt x="1176" y="1464"/>
                  </a:cubicBezTo>
                  <a:lnTo>
                    <a:pt x="1176" y="1464"/>
                  </a:lnTo>
                  <a:cubicBezTo>
                    <a:pt x="1175" y="1465"/>
                    <a:pt x="1174" y="1466"/>
                    <a:pt x="1174" y="1467"/>
                  </a:cubicBezTo>
                  <a:lnTo>
                    <a:pt x="1174" y="1467"/>
                  </a:lnTo>
                  <a:cubicBezTo>
                    <a:pt x="1303" y="1307"/>
                    <a:pt x="1449" y="1159"/>
                    <a:pt x="1609" y="1030"/>
                  </a:cubicBezTo>
                  <a:lnTo>
                    <a:pt x="1609" y="1030"/>
                  </a:lnTo>
                  <a:cubicBezTo>
                    <a:pt x="1609" y="1030"/>
                    <a:pt x="1609" y="1030"/>
                    <a:pt x="1609" y="1030"/>
                  </a:cubicBezTo>
                  <a:cubicBezTo>
                    <a:pt x="1609" y="1030"/>
                    <a:pt x="1609" y="1030"/>
                    <a:pt x="1609" y="1030"/>
                  </a:cubicBezTo>
                  <a:lnTo>
                    <a:pt x="1609" y="1030"/>
                  </a:lnTo>
                  <a:cubicBezTo>
                    <a:pt x="1609" y="1030"/>
                    <a:pt x="1609" y="1030"/>
                    <a:pt x="1609" y="1030"/>
                  </a:cubicBezTo>
                  <a:lnTo>
                    <a:pt x="1609" y="1030"/>
                  </a:lnTo>
                  <a:cubicBezTo>
                    <a:pt x="1612" y="1027"/>
                    <a:pt x="1616" y="1024"/>
                    <a:pt x="1619" y="1021"/>
                  </a:cubicBezTo>
                  <a:lnTo>
                    <a:pt x="1619" y="1021"/>
                  </a:lnTo>
                  <a:cubicBezTo>
                    <a:pt x="1616" y="1024"/>
                    <a:pt x="1612" y="1027"/>
                    <a:pt x="1609" y="1030"/>
                  </a:cubicBezTo>
                  <a:lnTo>
                    <a:pt x="1609" y="1030"/>
                  </a:lnTo>
                  <a:cubicBezTo>
                    <a:pt x="1621" y="1020"/>
                    <a:pt x="1633" y="1010"/>
                    <a:pt x="1645" y="1001"/>
                  </a:cubicBezTo>
                  <a:lnTo>
                    <a:pt x="1645" y="1001"/>
                  </a:lnTo>
                  <a:cubicBezTo>
                    <a:pt x="1636" y="1008"/>
                    <a:pt x="1628" y="1015"/>
                    <a:pt x="1619" y="1021"/>
                  </a:cubicBezTo>
                  <a:lnTo>
                    <a:pt x="1619" y="1021"/>
                  </a:lnTo>
                  <a:cubicBezTo>
                    <a:pt x="1786" y="895"/>
                    <a:pt x="1966" y="786"/>
                    <a:pt x="2157" y="699"/>
                  </a:cubicBezTo>
                  <a:lnTo>
                    <a:pt x="2157" y="699"/>
                  </a:lnTo>
                  <a:cubicBezTo>
                    <a:pt x="2151" y="702"/>
                    <a:pt x="2146" y="704"/>
                    <a:pt x="2140" y="707"/>
                  </a:cubicBezTo>
                  <a:cubicBezTo>
                    <a:pt x="2146" y="704"/>
                    <a:pt x="2153" y="701"/>
                    <a:pt x="2159" y="699"/>
                  </a:cubicBezTo>
                  <a:lnTo>
                    <a:pt x="2159" y="699"/>
                  </a:lnTo>
                  <a:cubicBezTo>
                    <a:pt x="2159" y="699"/>
                    <a:pt x="2158" y="699"/>
                    <a:pt x="2157" y="699"/>
                  </a:cubicBezTo>
                  <a:lnTo>
                    <a:pt x="2157" y="699"/>
                  </a:lnTo>
                  <a:cubicBezTo>
                    <a:pt x="2160" y="698"/>
                    <a:pt x="2164" y="697"/>
                    <a:pt x="2167" y="695"/>
                  </a:cubicBezTo>
                  <a:lnTo>
                    <a:pt x="2167" y="695"/>
                  </a:lnTo>
                  <a:cubicBezTo>
                    <a:pt x="2164" y="696"/>
                    <a:pt x="2162" y="698"/>
                    <a:pt x="2159" y="699"/>
                  </a:cubicBezTo>
                  <a:lnTo>
                    <a:pt x="2159" y="699"/>
                  </a:lnTo>
                  <a:cubicBezTo>
                    <a:pt x="2174" y="692"/>
                    <a:pt x="2189" y="685"/>
                    <a:pt x="2204" y="679"/>
                  </a:cubicBezTo>
                  <a:lnTo>
                    <a:pt x="2204" y="679"/>
                  </a:lnTo>
                  <a:cubicBezTo>
                    <a:pt x="2192" y="685"/>
                    <a:pt x="2179" y="690"/>
                    <a:pt x="2167" y="695"/>
                  </a:cubicBezTo>
                  <a:lnTo>
                    <a:pt x="2167" y="695"/>
                  </a:lnTo>
                  <a:cubicBezTo>
                    <a:pt x="2329" y="629"/>
                    <a:pt x="2499" y="578"/>
                    <a:pt x="2672" y="552"/>
                  </a:cubicBezTo>
                  <a:lnTo>
                    <a:pt x="2672" y="552"/>
                  </a:lnTo>
                  <a:cubicBezTo>
                    <a:pt x="2725" y="547"/>
                    <a:pt x="2778" y="544"/>
                    <a:pt x="2831" y="544"/>
                  </a:cubicBezTo>
                  <a:close/>
                  <a:moveTo>
                    <a:pt x="2820" y="0"/>
                  </a:moveTo>
                  <a:cubicBezTo>
                    <a:pt x="2773" y="0"/>
                    <a:pt x="2725" y="2"/>
                    <a:pt x="2677" y="8"/>
                  </a:cubicBezTo>
                  <a:cubicBezTo>
                    <a:pt x="2505" y="25"/>
                    <a:pt x="2335" y="58"/>
                    <a:pt x="2170" y="114"/>
                  </a:cubicBezTo>
                  <a:cubicBezTo>
                    <a:pt x="2029" y="160"/>
                    <a:pt x="1890" y="218"/>
                    <a:pt x="1757" y="286"/>
                  </a:cubicBezTo>
                  <a:cubicBezTo>
                    <a:pt x="1534" y="400"/>
                    <a:pt x="1326" y="549"/>
                    <a:pt x="1138" y="714"/>
                  </a:cubicBezTo>
                  <a:cubicBezTo>
                    <a:pt x="947" y="881"/>
                    <a:pt x="782" y="1074"/>
                    <a:pt x="633" y="1281"/>
                  </a:cubicBezTo>
                  <a:cubicBezTo>
                    <a:pt x="498" y="1470"/>
                    <a:pt x="385" y="1675"/>
                    <a:pt x="292" y="1889"/>
                  </a:cubicBezTo>
                  <a:cubicBezTo>
                    <a:pt x="193" y="2124"/>
                    <a:pt x="113" y="2366"/>
                    <a:pt x="67" y="2618"/>
                  </a:cubicBezTo>
                  <a:cubicBezTo>
                    <a:pt x="21" y="2868"/>
                    <a:pt x="1" y="3126"/>
                    <a:pt x="16" y="3379"/>
                  </a:cubicBezTo>
                  <a:cubicBezTo>
                    <a:pt x="25" y="3522"/>
                    <a:pt x="45" y="3663"/>
                    <a:pt x="67" y="3805"/>
                  </a:cubicBezTo>
                  <a:cubicBezTo>
                    <a:pt x="88" y="3927"/>
                    <a:pt x="115" y="4051"/>
                    <a:pt x="155" y="4168"/>
                  </a:cubicBezTo>
                  <a:cubicBezTo>
                    <a:pt x="183" y="4246"/>
                    <a:pt x="215" y="4323"/>
                    <a:pt x="253" y="4398"/>
                  </a:cubicBezTo>
                  <a:cubicBezTo>
                    <a:pt x="286" y="4461"/>
                    <a:pt x="325" y="4519"/>
                    <a:pt x="369" y="4576"/>
                  </a:cubicBezTo>
                  <a:cubicBezTo>
                    <a:pt x="416" y="4634"/>
                    <a:pt x="463" y="4685"/>
                    <a:pt x="518" y="4735"/>
                  </a:cubicBezTo>
                  <a:cubicBezTo>
                    <a:pt x="590" y="4798"/>
                    <a:pt x="666" y="4858"/>
                    <a:pt x="745" y="4915"/>
                  </a:cubicBezTo>
                  <a:cubicBezTo>
                    <a:pt x="858" y="4997"/>
                    <a:pt x="975" y="5069"/>
                    <a:pt x="1101" y="5131"/>
                  </a:cubicBezTo>
                  <a:cubicBezTo>
                    <a:pt x="1233" y="5194"/>
                    <a:pt x="1370" y="5249"/>
                    <a:pt x="1510" y="5289"/>
                  </a:cubicBezTo>
                  <a:cubicBezTo>
                    <a:pt x="1643" y="5325"/>
                    <a:pt x="1781" y="5347"/>
                    <a:pt x="1919" y="5358"/>
                  </a:cubicBezTo>
                  <a:cubicBezTo>
                    <a:pt x="1974" y="5362"/>
                    <a:pt x="2029" y="5365"/>
                    <a:pt x="2085" y="5365"/>
                  </a:cubicBezTo>
                  <a:cubicBezTo>
                    <a:pt x="2141" y="5365"/>
                    <a:pt x="2197" y="5362"/>
                    <a:pt x="2252" y="5358"/>
                  </a:cubicBezTo>
                  <a:cubicBezTo>
                    <a:pt x="2482" y="5338"/>
                    <a:pt x="2709" y="5289"/>
                    <a:pt x="2925" y="5203"/>
                  </a:cubicBezTo>
                  <a:cubicBezTo>
                    <a:pt x="3123" y="5125"/>
                    <a:pt x="3310" y="5030"/>
                    <a:pt x="3484" y="4906"/>
                  </a:cubicBezTo>
                  <a:cubicBezTo>
                    <a:pt x="3630" y="4803"/>
                    <a:pt x="3774" y="4685"/>
                    <a:pt x="3893" y="4550"/>
                  </a:cubicBezTo>
                  <a:cubicBezTo>
                    <a:pt x="3946" y="4487"/>
                    <a:pt x="3997" y="4423"/>
                    <a:pt x="4042" y="4351"/>
                  </a:cubicBezTo>
                  <a:cubicBezTo>
                    <a:pt x="4077" y="4294"/>
                    <a:pt x="4088" y="4212"/>
                    <a:pt x="4070" y="4146"/>
                  </a:cubicBezTo>
                  <a:lnTo>
                    <a:pt x="4070" y="4146"/>
                  </a:lnTo>
                  <a:cubicBezTo>
                    <a:pt x="4087" y="4144"/>
                    <a:pt x="4104" y="4141"/>
                    <a:pt x="4121" y="4135"/>
                  </a:cubicBezTo>
                  <a:cubicBezTo>
                    <a:pt x="4185" y="4114"/>
                    <a:pt x="4243" y="4072"/>
                    <a:pt x="4280" y="4012"/>
                  </a:cubicBezTo>
                  <a:cubicBezTo>
                    <a:pt x="4443" y="3740"/>
                    <a:pt x="4577" y="3448"/>
                    <a:pt x="4670" y="3147"/>
                  </a:cubicBezTo>
                  <a:cubicBezTo>
                    <a:pt x="4748" y="2891"/>
                    <a:pt x="4796" y="2625"/>
                    <a:pt x="4809" y="2358"/>
                  </a:cubicBezTo>
                  <a:cubicBezTo>
                    <a:pt x="4820" y="2131"/>
                    <a:pt x="4801" y="1902"/>
                    <a:pt x="4757" y="1678"/>
                  </a:cubicBezTo>
                  <a:cubicBezTo>
                    <a:pt x="4719" y="1489"/>
                    <a:pt x="4656" y="1307"/>
                    <a:pt x="4575" y="1132"/>
                  </a:cubicBezTo>
                  <a:cubicBezTo>
                    <a:pt x="4487" y="940"/>
                    <a:pt x="4361" y="763"/>
                    <a:pt x="4214" y="610"/>
                  </a:cubicBezTo>
                  <a:cubicBezTo>
                    <a:pt x="4113" y="505"/>
                    <a:pt x="3997" y="411"/>
                    <a:pt x="3876" y="329"/>
                  </a:cubicBezTo>
                  <a:cubicBezTo>
                    <a:pt x="3755" y="247"/>
                    <a:pt x="3625" y="184"/>
                    <a:pt x="3490" y="129"/>
                  </a:cubicBezTo>
                  <a:cubicBezTo>
                    <a:pt x="3375" y="82"/>
                    <a:pt x="3257" y="48"/>
                    <a:pt x="3133" y="28"/>
                  </a:cubicBezTo>
                  <a:cubicBezTo>
                    <a:pt x="3029" y="11"/>
                    <a:pt x="2925" y="0"/>
                    <a:pt x="2820"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7724;p42">
              <a:extLst>
                <a:ext uri="{FF2B5EF4-FFF2-40B4-BE49-F238E27FC236}">
                  <a16:creationId xmlns:a16="http://schemas.microsoft.com/office/drawing/2014/main" id="{B0BF05F6-0511-36C0-17EF-B20598A66C7E}"/>
                </a:ext>
              </a:extLst>
            </p:cNvPr>
            <p:cNvSpPr/>
            <p:nvPr/>
          </p:nvSpPr>
          <p:spPr>
            <a:xfrm>
              <a:off x="4656838" y="3127775"/>
              <a:ext cx="49600" cy="57750"/>
            </a:xfrm>
            <a:custGeom>
              <a:avLst/>
              <a:gdLst/>
              <a:ahLst/>
              <a:cxnLst/>
              <a:rect l="l" t="t" r="r" b="b"/>
              <a:pathLst>
                <a:path w="1984" h="2310" extrusionOk="0">
                  <a:moveTo>
                    <a:pt x="1984" y="1"/>
                  </a:moveTo>
                  <a:cubicBezTo>
                    <a:pt x="1618" y="456"/>
                    <a:pt x="1266" y="913"/>
                    <a:pt x="256" y="1305"/>
                  </a:cubicBezTo>
                  <a:cubicBezTo>
                    <a:pt x="0" y="1405"/>
                    <a:pt x="1083" y="2310"/>
                    <a:pt x="1083" y="2310"/>
                  </a:cubicBezTo>
                  <a:lnTo>
                    <a:pt x="198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7725;p42">
              <a:extLst>
                <a:ext uri="{FF2B5EF4-FFF2-40B4-BE49-F238E27FC236}">
                  <a16:creationId xmlns:a16="http://schemas.microsoft.com/office/drawing/2014/main" id="{99531BC1-7809-964F-7485-2267E4CEF437}"/>
                </a:ext>
              </a:extLst>
            </p:cNvPr>
            <p:cNvSpPr/>
            <p:nvPr/>
          </p:nvSpPr>
          <p:spPr>
            <a:xfrm>
              <a:off x="4659538" y="3125800"/>
              <a:ext cx="49500" cy="61325"/>
            </a:xfrm>
            <a:custGeom>
              <a:avLst/>
              <a:gdLst/>
              <a:ahLst/>
              <a:cxnLst/>
              <a:rect l="l" t="t" r="r" b="b"/>
              <a:pathLst>
                <a:path w="1980" h="2453" extrusionOk="0">
                  <a:moveTo>
                    <a:pt x="210" y="1436"/>
                  </a:moveTo>
                  <a:cubicBezTo>
                    <a:pt x="210" y="1437"/>
                    <a:pt x="211" y="1437"/>
                    <a:pt x="211" y="1438"/>
                  </a:cubicBezTo>
                  <a:lnTo>
                    <a:pt x="211" y="1438"/>
                  </a:lnTo>
                  <a:cubicBezTo>
                    <a:pt x="211" y="1437"/>
                    <a:pt x="210" y="1437"/>
                    <a:pt x="210" y="1436"/>
                  </a:cubicBezTo>
                  <a:close/>
                  <a:moveTo>
                    <a:pt x="213" y="1438"/>
                  </a:moveTo>
                  <a:cubicBezTo>
                    <a:pt x="212" y="1439"/>
                    <a:pt x="212" y="1440"/>
                    <a:pt x="212" y="1441"/>
                  </a:cubicBezTo>
                  <a:lnTo>
                    <a:pt x="212" y="1441"/>
                  </a:lnTo>
                  <a:cubicBezTo>
                    <a:pt x="212" y="1441"/>
                    <a:pt x="212" y="1441"/>
                    <a:pt x="212" y="1441"/>
                  </a:cubicBezTo>
                  <a:lnTo>
                    <a:pt x="212" y="1441"/>
                  </a:lnTo>
                  <a:cubicBezTo>
                    <a:pt x="212" y="1440"/>
                    <a:pt x="212" y="1439"/>
                    <a:pt x="213" y="1438"/>
                  </a:cubicBezTo>
                  <a:close/>
                  <a:moveTo>
                    <a:pt x="212" y="1441"/>
                  </a:moveTo>
                  <a:lnTo>
                    <a:pt x="212" y="1441"/>
                  </a:lnTo>
                  <a:cubicBezTo>
                    <a:pt x="212" y="1441"/>
                    <a:pt x="212" y="1441"/>
                    <a:pt x="212" y="1441"/>
                  </a:cubicBezTo>
                  <a:lnTo>
                    <a:pt x="212" y="1441"/>
                  </a:lnTo>
                  <a:cubicBezTo>
                    <a:pt x="211" y="1442"/>
                    <a:pt x="211" y="1442"/>
                    <a:pt x="211" y="1442"/>
                  </a:cubicBezTo>
                  <a:lnTo>
                    <a:pt x="211" y="1442"/>
                  </a:lnTo>
                  <a:cubicBezTo>
                    <a:pt x="211" y="1442"/>
                    <a:pt x="211" y="1442"/>
                    <a:pt x="212" y="1441"/>
                  </a:cubicBezTo>
                  <a:close/>
                  <a:moveTo>
                    <a:pt x="190" y="1481"/>
                  </a:moveTo>
                  <a:cubicBezTo>
                    <a:pt x="190" y="1482"/>
                    <a:pt x="190" y="1482"/>
                    <a:pt x="190" y="1482"/>
                  </a:cubicBezTo>
                  <a:lnTo>
                    <a:pt x="190" y="1482"/>
                  </a:lnTo>
                  <a:cubicBezTo>
                    <a:pt x="190" y="1482"/>
                    <a:pt x="190" y="1482"/>
                    <a:pt x="190" y="1481"/>
                  </a:cubicBezTo>
                  <a:close/>
                  <a:moveTo>
                    <a:pt x="1873" y="1"/>
                  </a:moveTo>
                  <a:cubicBezTo>
                    <a:pt x="1855" y="1"/>
                    <a:pt x="1836" y="7"/>
                    <a:pt x="1819" y="23"/>
                  </a:cubicBezTo>
                  <a:cubicBezTo>
                    <a:pt x="1718" y="115"/>
                    <a:pt x="1636" y="223"/>
                    <a:pt x="1547" y="324"/>
                  </a:cubicBezTo>
                  <a:cubicBezTo>
                    <a:pt x="1452" y="430"/>
                    <a:pt x="1352" y="533"/>
                    <a:pt x="1245" y="626"/>
                  </a:cubicBezTo>
                  <a:cubicBezTo>
                    <a:pt x="969" y="868"/>
                    <a:pt x="651" y="1055"/>
                    <a:pt x="313" y="1203"/>
                  </a:cubicBezTo>
                  <a:cubicBezTo>
                    <a:pt x="203" y="1252"/>
                    <a:pt x="15" y="1278"/>
                    <a:pt x="6" y="1427"/>
                  </a:cubicBezTo>
                  <a:cubicBezTo>
                    <a:pt x="1" y="1503"/>
                    <a:pt x="40" y="1575"/>
                    <a:pt x="82" y="1637"/>
                  </a:cubicBezTo>
                  <a:cubicBezTo>
                    <a:pt x="204" y="1822"/>
                    <a:pt x="391" y="1971"/>
                    <a:pt x="551" y="2121"/>
                  </a:cubicBezTo>
                  <a:cubicBezTo>
                    <a:pt x="634" y="2198"/>
                    <a:pt x="720" y="2275"/>
                    <a:pt x="807" y="2350"/>
                  </a:cubicBezTo>
                  <a:cubicBezTo>
                    <a:pt x="842" y="2381"/>
                    <a:pt x="910" y="2452"/>
                    <a:pt x="967" y="2452"/>
                  </a:cubicBezTo>
                  <a:cubicBezTo>
                    <a:pt x="969" y="2452"/>
                    <a:pt x="971" y="2452"/>
                    <a:pt x="974" y="2452"/>
                  </a:cubicBezTo>
                  <a:lnTo>
                    <a:pt x="971" y="2451"/>
                  </a:lnTo>
                  <a:lnTo>
                    <a:pt x="971" y="2451"/>
                  </a:lnTo>
                  <a:cubicBezTo>
                    <a:pt x="971" y="2451"/>
                    <a:pt x="971" y="2451"/>
                    <a:pt x="972" y="2451"/>
                  </a:cubicBezTo>
                  <a:cubicBezTo>
                    <a:pt x="1023" y="2451"/>
                    <a:pt x="1069" y="2390"/>
                    <a:pt x="1028" y="2348"/>
                  </a:cubicBezTo>
                  <a:lnTo>
                    <a:pt x="1028" y="2348"/>
                  </a:lnTo>
                  <a:cubicBezTo>
                    <a:pt x="1011" y="2313"/>
                    <a:pt x="976" y="2285"/>
                    <a:pt x="949" y="2261"/>
                  </a:cubicBezTo>
                  <a:cubicBezTo>
                    <a:pt x="884" y="2201"/>
                    <a:pt x="816" y="2143"/>
                    <a:pt x="749" y="2083"/>
                  </a:cubicBezTo>
                  <a:cubicBezTo>
                    <a:pt x="590" y="1936"/>
                    <a:pt x="439" y="1783"/>
                    <a:pt x="311" y="1608"/>
                  </a:cubicBezTo>
                  <a:cubicBezTo>
                    <a:pt x="287" y="1575"/>
                    <a:pt x="262" y="1542"/>
                    <a:pt x="242" y="1507"/>
                  </a:cubicBezTo>
                  <a:cubicBezTo>
                    <a:pt x="236" y="1496"/>
                    <a:pt x="229" y="1485"/>
                    <a:pt x="223" y="1474"/>
                  </a:cubicBezTo>
                  <a:lnTo>
                    <a:pt x="223" y="1474"/>
                  </a:lnTo>
                  <a:cubicBezTo>
                    <a:pt x="256" y="1461"/>
                    <a:pt x="303" y="1435"/>
                    <a:pt x="315" y="1431"/>
                  </a:cubicBezTo>
                  <a:cubicBezTo>
                    <a:pt x="367" y="1410"/>
                    <a:pt x="419" y="1387"/>
                    <a:pt x="469" y="1364"/>
                  </a:cubicBezTo>
                  <a:cubicBezTo>
                    <a:pt x="788" y="1220"/>
                    <a:pt x="1092" y="1039"/>
                    <a:pt x="1356" y="806"/>
                  </a:cubicBezTo>
                  <a:cubicBezTo>
                    <a:pt x="1577" y="613"/>
                    <a:pt x="1799" y="380"/>
                    <a:pt x="1945" y="122"/>
                  </a:cubicBezTo>
                  <a:cubicBezTo>
                    <a:pt x="1980" y="61"/>
                    <a:pt x="1929" y="1"/>
                    <a:pt x="187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7726;p42">
              <a:extLst>
                <a:ext uri="{FF2B5EF4-FFF2-40B4-BE49-F238E27FC236}">
                  <a16:creationId xmlns:a16="http://schemas.microsoft.com/office/drawing/2014/main" id="{764C832C-3FDC-06CC-8506-C9D562ED0DC4}"/>
                </a:ext>
              </a:extLst>
            </p:cNvPr>
            <p:cNvSpPr/>
            <p:nvPr/>
          </p:nvSpPr>
          <p:spPr>
            <a:xfrm>
              <a:off x="4722613" y="3087000"/>
              <a:ext cx="127050" cy="135800"/>
            </a:xfrm>
            <a:custGeom>
              <a:avLst/>
              <a:gdLst/>
              <a:ahLst/>
              <a:cxnLst/>
              <a:rect l="l" t="t" r="r" b="b"/>
              <a:pathLst>
                <a:path w="5082" h="5432" extrusionOk="0">
                  <a:moveTo>
                    <a:pt x="2867" y="555"/>
                  </a:moveTo>
                  <a:lnTo>
                    <a:pt x="2867" y="555"/>
                  </a:lnTo>
                  <a:cubicBezTo>
                    <a:pt x="2878" y="557"/>
                    <a:pt x="2889" y="558"/>
                    <a:pt x="2899" y="560"/>
                  </a:cubicBezTo>
                  <a:lnTo>
                    <a:pt x="2899" y="560"/>
                  </a:lnTo>
                  <a:cubicBezTo>
                    <a:pt x="2889" y="558"/>
                    <a:pt x="2878" y="557"/>
                    <a:pt x="2867" y="555"/>
                  </a:cubicBezTo>
                  <a:close/>
                  <a:moveTo>
                    <a:pt x="2384" y="560"/>
                  </a:moveTo>
                  <a:cubicBezTo>
                    <a:pt x="2373" y="562"/>
                    <a:pt x="2362" y="563"/>
                    <a:pt x="2351" y="565"/>
                  </a:cubicBezTo>
                  <a:lnTo>
                    <a:pt x="2351" y="565"/>
                  </a:lnTo>
                  <a:cubicBezTo>
                    <a:pt x="2362" y="563"/>
                    <a:pt x="2373" y="562"/>
                    <a:pt x="2384" y="560"/>
                  </a:cubicBezTo>
                  <a:close/>
                  <a:moveTo>
                    <a:pt x="2910" y="562"/>
                  </a:moveTo>
                  <a:lnTo>
                    <a:pt x="2910" y="562"/>
                  </a:lnTo>
                  <a:cubicBezTo>
                    <a:pt x="2920" y="563"/>
                    <a:pt x="2930" y="564"/>
                    <a:pt x="2939" y="565"/>
                  </a:cubicBezTo>
                  <a:cubicBezTo>
                    <a:pt x="2930" y="564"/>
                    <a:pt x="2920" y="563"/>
                    <a:pt x="2910" y="562"/>
                  </a:cubicBezTo>
                  <a:close/>
                  <a:moveTo>
                    <a:pt x="3376" y="691"/>
                  </a:moveTo>
                  <a:cubicBezTo>
                    <a:pt x="3383" y="693"/>
                    <a:pt x="3389" y="696"/>
                    <a:pt x="3396" y="699"/>
                  </a:cubicBezTo>
                  <a:cubicBezTo>
                    <a:pt x="3389" y="696"/>
                    <a:pt x="3383" y="694"/>
                    <a:pt x="3376" y="691"/>
                  </a:cubicBezTo>
                  <a:close/>
                  <a:moveTo>
                    <a:pt x="3746" y="910"/>
                  </a:moveTo>
                  <a:lnTo>
                    <a:pt x="3746" y="910"/>
                  </a:lnTo>
                  <a:cubicBezTo>
                    <a:pt x="3752" y="915"/>
                    <a:pt x="3757" y="919"/>
                    <a:pt x="3763" y="924"/>
                  </a:cubicBezTo>
                  <a:cubicBezTo>
                    <a:pt x="3757" y="919"/>
                    <a:pt x="3752" y="915"/>
                    <a:pt x="3746" y="910"/>
                  </a:cubicBezTo>
                  <a:close/>
                  <a:moveTo>
                    <a:pt x="1362" y="1084"/>
                  </a:moveTo>
                  <a:lnTo>
                    <a:pt x="1362" y="1084"/>
                  </a:lnTo>
                  <a:cubicBezTo>
                    <a:pt x="1354" y="1095"/>
                    <a:pt x="1346" y="1105"/>
                    <a:pt x="1338" y="1116"/>
                  </a:cubicBezTo>
                  <a:lnTo>
                    <a:pt x="1338" y="1116"/>
                  </a:lnTo>
                  <a:cubicBezTo>
                    <a:pt x="1346" y="1105"/>
                    <a:pt x="1354" y="1095"/>
                    <a:pt x="1362" y="1084"/>
                  </a:cubicBezTo>
                  <a:close/>
                  <a:moveTo>
                    <a:pt x="3977" y="1132"/>
                  </a:moveTo>
                  <a:cubicBezTo>
                    <a:pt x="3983" y="1141"/>
                    <a:pt x="3990" y="1149"/>
                    <a:pt x="3996" y="1158"/>
                  </a:cubicBezTo>
                  <a:lnTo>
                    <a:pt x="3996" y="1158"/>
                  </a:lnTo>
                  <a:cubicBezTo>
                    <a:pt x="3990" y="1150"/>
                    <a:pt x="3983" y="1141"/>
                    <a:pt x="3977" y="1132"/>
                  </a:cubicBezTo>
                  <a:close/>
                  <a:moveTo>
                    <a:pt x="4511" y="2509"/>
                  </a:moveTo>
                  <a:lnTo>
                    <a:pt x="4511" y="2509"/>
                  </a:lnTo>
                  <a:cubicBezTo>
                    <a:pt x="4511" y="2514"/>
                    <a:pt x="4512" y="2520"/>
                    <a:pt x="4513" y="2525"/>
                  </a:cubicBezTo>
                  <a:cubicBezTo>
                    <a:pt x="4512" y="2520"/>
                    <a:pt x="4511" y="2514"/>
                    <a:pt x="4511" y="2509"/>
                  </a:cubicBezTo>
                  <a:close/>
                  <a:moveTo>
                    <a:pt x="4511" y="3261"/>
                  </a:moveTo>
                  <a:lnTo>
                    <a:pt x="4511" y="3261"/>
                  </a:lnTo>
                  <a:cubicBezTo>
                    <a:pt x="4510" y="3271"/>
                    <a:pt x="4509" y="3281"/>
                    <a:pt x="4508" y="3291"/>
                  </a:cubicBezTo>
                  <a:cubicBezTo>
                    <a:pt x="4509" y="3281"/>
                    <a:pt x="4510" y="3271"/>
                    <a:pt x="4511" y="3261"/>
                  </a:cubicBezTo>
                  <a:close/>
                  <a:moveTo>
                    <a:pt x="568" y="3346"/>
                  </a:moveTo>
                  <a:cubicBezTo>
                    <a:pt x="570" y="3362"/>
                    <a:pt x="572" y="3377"/>
                    <a:pt x="573" y="3392"/>
                  </a:cubicBezTo>
                  <a:cubicBezTo>
                    <a:pt x="571" y="3377"/>
                    <a:pt x="569" y="3361"/>
                    <a:pt x="568" y="3346"/>
                  </a:cubicBezTo>
                  <a:close/>
                  <a:moveTo>
                    <a:pt x="3889" y="4444"/>
                  </a:moveTo>
                  <a:cubicBezTo>
                    <a:pt x="3876" y="4455"/>
                    <a:pt x="3862" y="4465"/>
                    <a:pt x="3848" y="4475"/>
                  </a:cubicBezTo>
                  <a:lnTo>
                    <a:pt x="3848" y="4475"/>
                  </a:lnTo>
                  <a:cubicBezTo>
                    <a:pt x="3862" y="4465"/>
                    <a:pt x="3875" y="4455"/>
                    <a:pt x="3889" y="4444"/>
                  </a:cubicBezTo>
                  <a:close/>
                  <a:moveTo>
                    <a:pt x="2831" y="4863"/>
                  </a:moveTo>
                  <a:cubicBezTo>
                    <a:pt x="2817" y="4865"/>
                    <a:pt x="2804" y="4866"/>
                    <a:pt x="2790" y="4868"/>
                  </a:cubicBezTo>
                  <a:cubicBezTo>
                    <a:pt x="2803" y="4866"/>
                    <a:pt x="2817" y="4864"/>
                    <a:pt x="2831" y="4863"/>
                  </a:cubicBezTo>
                  <a:close/>
                  <a:moveTo>
                    <a:pt x="2650" y="546"/>
                  </a:moveTo>
                  <a:cubicBezTo>
                    <a:pt x="2735" y="546"/>
                    <a:pt x="2821" y="551"/>
                    <a:pt x="2905" y="561"/>
                  </a:cubicBezTo>
                  <a:lnTo>
                    <a:pt x="2905" y="561"/>
                  </a:lnTo>
                  <a:cubicBezTo>
                    <a:pt x="3055" y="585"/>
                    <a:pt x="3201" y="623"/>
                    <a:pt x="3342" y="677"/>
                  </a:cubicBezTo>
                  <a:lnTo>
                    <a:pt x="3342" y="677"/>
                  </a:lnTo>
                  <a:cubicBezTo>
                    <a:pt x="3480" y="736"/>
                    <a:pt x="3610" y="810"/>
                    <a:pt x="3730" y="899"/>
                  </a:cubicBezTo>
                  <a:lnTo>
                    <a:pt x="3730" y="899"/>
                  </a:lnTo>
                  <a:cubicBezTo>
                    <a:pt x="3776" y="936"/>
                    <a:pt x="3821" y="974"/>
                    <a:pt x="3864" y="1014"/>
                  </a:cubicBezTo>
                  <a:cubicBezTo>
                    <a:pt x="3872" y="1022"/>
                    <a:pt x="3880" y="1029"/>
                    <a:pt x="3889" y="1036"/>
                  </a:cubicBezTo>
                  <a:lnTo>
                    <a:pt x="3889" y="1036"/>
                  </a:lnTo>
                  <a:cubicBezTo>
                    <a:pt x="3931" y="1078"/>
                    <a:pt x="3969" y="1123"/>
                    <a:pt x="4005" y="1170"/>
                  </a:cubicBezTo>
                  <a:lnTo>
                    <a:pt x="4005" y="1170"/>
                  </a:lnTo>
                  <a:cubicBezTo>
                    <a:pt x="4094" y="1292"/>
                    <a:pt x="4169" y="1422"/>
                    <a:pt x="4235" y="1557"/>
                  </a:cubicBezTo>
                  <a:cubicBezTo>
                    <a:pt x="4253" y="1596"/>
                    <a:pt x="4270" y="1633"/>
                    <a:pt x="4287" y="1671"/>
                  </a:cubicBezTo>
                  <a:lnTo>
                    <a:pt x="4287" y="1671"/>
                  </a:lnTo>
                  <a:cubicBezTo>
                    <a:pt x="4281" y="1658"/>
                    <a:pt x="4276" y="1645"/>
                    <a:pt x="4271" y="1632"/>
                  </a:cubicBezTo>
                  <a:lnTo>
                    <a:pt x="4271" y="1632"/>
                  </a:lnTo>
                  <a:cubicBezTo>
                    <a:pt x="4276" y="1645"/>
                    <a:pt x="4282" y="1659"/>
                    <a:pt x="4288" y="1673"/>
                  </a:cubicBezTo>
                  <a:lnTo>
                    <a:pt x="4288" y="1673"/>
                  </a:lnTo>
                  <a:cubicBezTo>
                    <a:pt x="4288" y="1672"/>
                    <a:pt x="4287" y="1672"/>
                    <a:pt x="4287" y="1671"/>
                  </a:cubicBezTo>
                  <a:lnTo>
                    <a:pt x="4287" y="1671"/>
                  </a:lnTo>
                  <a:cubicBezTo>
                    <a:pt x="4287" y="1672"/>
                    <a:pt x="4288" y="1673"/>
                    <a:pt x="4288" y="1673"/>
                  </a:cubicBezTo>
                  <a:lnTo>
                    <a:pt x="4288" y="1673"/>
                  </a:lnTo>
                  <a:cubicBezTo>
                    <a:pt x="4288" y="1673"/>
                    <a:pt x="4288" y="1673"/>
                    <a:pt x="4288" y="1673"/>
                  </a:cubicBezTo>
                  <a:lnTo>
                    <a:pt x="4288" y="1673"/>
                  </a:lnTo>
                  <a:cubicBezTo>
                    <a:pt x="4291" y="1680"/>
                    <a:pt x="4295" y="1688"/>
                    <a:pt x="4298" y="1696"/>
                  </a:cubicBezTo>
                  <a:cubicBezTo>
                    <a:pt x="4295" y="1688"/>
                    <a:pt x="4291" y="1681"/>
                    <a:pt x="4288" y="1673"/>
                  </a:cubicBezTo>
                  <a:lnTo>
                    <a:pt x="4288" y="1673"/>
                  </a:lnTo>
                  <a:cubicBezTo>
                    <a:pt x="4372" y="1880"/>
                    <a:pt x="4435" y="2096"/>
                    <a:pt x="4478" y="2317"/>
                  </a:cubicBezTo>
                  <a:cubicBezTo>
                    <a:pt x="4489" y="2374"/>
                    <a:pt x="4499" y="2432"/>
                    <a:pt x="4508" y="2490"/>
                  </a:cubicBezTo>
                  <a:lnTo>
                    <a:pt x="4508" y="2490"/>
                  </a:lnTo>
                  <a:cubicBezTo>
                    <a:pt x="4533" y="2694"/>
                    <a:pt x="4540" y="2900"/>
                    <a:pt x="4527" y="3107"/>
                  </a:cubicBezTo>
                  <a:cubicBezTo>
                    <a:pt x="4523" y="3149"/>
                    <a:pt x="4519" y="3192"/>
                    <a:pt x="4514" y="3235"/>
                  </a:cubicBezTo>
                  <a:lnTo>
                    <a:pt x="4514" y="3235"/>
                  </a:lnTo>
                  <a:cubicBezTo>
                    <a:pt x="4493" y="3393"/>
                    <a:pt x="4457" y="3550"/>
                    <a:pt x="4403" y="3702"/>
                  </a:cubicBezTo>
                  <a:cubicBezTo>
                    <a:pt x="4392" y="3735"/>
                    <a:pt x="4380" y="3768"/>
                    <a:pt x="4367" y="3800"/>
                  </a:cubicBezTo>
                  <a:lnTo>
                    <a:pt x="4367" y="3800"/>
                  </a:lnTo>
                  <a:cubicBezTo>
                    <a:pt x="4307" y="3934"/>
                    <a:pt x="4233" y="4063"/>
                    <a:pt x="4145" y="4181"/>
                  </a:cubicBezTo>
                  <a:lnTo>
                    <a:pt x="4145" y="4181"/>
                  </a:lnTo>
                  <a:cubicBezTo>
                    <a:pt x="4056" y="4292"/>
                    <a:pt x="3952" y="4394"/>
                    <a:pt x="3839" y="4482"/>
                  </a:cubicBezTo>
                  <a:lnTo>
                    <a:pt x="3839" y="4482"/>
                  </a:lnTo>
                  <a:cubicBezTo>
                    <a:pt x="3726" y="4563"/>
                    <a:pt x="3605" y="4631"/>
                    <a:pt x="3478" y="4688"/>
                  </a:cubicBezTo>
                  <a:lnTo>
                    <a:pt x="3478" y="4688"/>
                  </a:lnTo>
                  <a:cubicBezTo>
                    <a:pt x="3483" y="4686"/>
                    <a:pt x="3489" y="4684"/>
                    <a:pt x="3495" y="4681"/>
                  </a:cubicBezTo>
                  <a:lnTo>
                    <a:pt x="3495" y="4681"/>
                  </a:lnTo>
                  <a:cubicBezTo>
                    <a:pt x="3488" y="4684"/>
                    <a:pt x="3481" y="4687"/>
                    <a:pt x="3474" y="4690"/>
                  </a:cubicBezTo>
                  <a:lnTo>
                    <a:pt x="3474" y="4690"/>
                  </a:lnTo>
                  <a:cubicBezTo>
                    <a:pt x="3476" y="4690"/>
                    <a:pt x="3477" y="4689"/>
                    <a:pt x="3478" y="4688"/>
                  </a:cubicBezTo>
                  <a:lnTo>
                    <a:pt x="3478" y="4688"/>
                  </a:lnTo>
                  <a:cubicBezTo>
                    <a:pt x="3474" y="4690"/>
                    <a:pt x="3471" y="4691"/>
                    <a:pt x="3467" y="4693"/>
                  </a:cubicBezTo>
                  <a:lnTo>
                    <a:pt x="3467" y="4693"/>
                  </a:lnTo>
                  <a:cubicBezTo>
                    <a:pt x="3470" y="4692"/>
                    <a:pt x="3472" y="4691"/>
                    <a:pt x="3474" y="4690"/>
                  </a:cubicBezTo>
                  <a:lnTo>
                    <a:pt x="3474" y="4690"/>
                  </a:lnTo>
                  <a:cubicBezTo>
                    <a:pt x="3460" y="4697"/>
                    <a:pt x="3445" y="4703"/>
                    <a:pt x="3430" y="4709"/>
                  </a:cubicBezTo>
                  <a:cubicBezTo>
                    <a:pt x="3443" y="4703"/>
                    <a:pt x="3455" y="4698"/>
                    <a:pt x="3467" y="4693"/>
                  </a:cubicBezTo>
                  <a:lnTo>
                    <a:pt x="3467" y="4693"/>
                  </a:lnTo>
                  <a:cubicBezTo>
                    <a:pt x="3305" y="4760"/>
                    <a:pt x="3135" y="4807"/>
                    <a:pt x="2963" y="4839"/>
                  </a:cubicBezTo>
                  <a:cubicBezTo>
                    <a:pt x="2923" y="4847"/>
                    <a:pt x="2884" y="4854"/>
                    <a:pt x="2844" y="4861"/>
                  </a:cubicBezTo>
                  <a:lnTo>
                    <a:pt x="2844" y="4861"/>
                  </a:lnTo>
                  <a:cubicBezTo>
                    <a:pt x="2688" y="4881"/>
                    <a:pt x="2531" y="4892"/>
                    <a:pt x="2373" y="4892"/>
                  </a:cubicBezTo>
                  <a:cubicBezTo>
                    <a:pt x="2297" y="4892"/>
                    <a:pt x="2220" y="4889"/>
                    <a:pt x="2143" y="4883"/>
                  </a:cubicBezTo>
                  <a:cubicBezTo>
                    <a:pt x="2105" y="4881"/>
                    <a:pt x="2067" y="4878"/>
                    <a:pt x="2029" y="4874"/>
                  </a:cubicBezTo>
                  <a:lnTo>
                    <a:pt x="2029" y="4874"/>
                  </a:lnTo>
                  <a:cubicBezTo>
                    <a:pt x="2031" y="4874"/>
                    <a:pt x="2032" y="4874"/>
                    <a:pt x="2033" y="4875"/>
                  </a:cubicBezTo>
                  <a:cubicBezTo>
                    <a:pt x="2031" y="4874"/>
                    <a:pt x="2029" y="4874"/>
                    <a:pt x="2026" y="4874"/>
                  </a:cubicBezTo>
                  <a:lnTo>
                    <a:pt x="2026" y="4874"/>
                  </a:lnTo>
                  <a:cubicBezTo>
                    <a:pt x="2027" y="4874"/>
                    <a:pt x="2028" y="4874"/>
                    <a:pt x="2029" y="4874"/>
                  </a:cubicBezTo>
                  <a:lnTo>
                    <a:pt x="2029" y="4874"/>
                  </a:lnTo>
                  <a:cubicBezTo>
                    <a:pt x="2022" y="4873"/>
                    <a:pt x="2014" y="4872"/>
                    <a:pt x="2007" y="4871"/>
                  </a:cubicBezTo>
                  <a:lnTo>
                    <a:pt x="2007" y="4871"/>
                  </a:lnTo>
                  <a:cubicBezTo>
                    <a:pt x="2013" y="4872"/>
                    <a:pt x="2020" y="4873"/>
                    <a:pt x="2026" y="4874"/>
                  </a:cubicBezTo>
                  <a:lnTo>
                    <a:pt x="2026" y="4874"/>
                  </a:lnTo>
                  <a:cubicBezTo>
                    <a:pt x="2004" y="4871"/>
                    <a:pt x="1982" y="4868"/>
                    <a:pt x="1960" y="4864"/>
                  </a:cubicBezTo>
                  <a:lnTo>
                    <a:pt x="1960" y="4864"/>
                  </a:lnTo>
                  <a:cubicBezTo>
                    <a:pt x="1975" y="4867"/>
                    <a:pt x="1991" y="4869"/>
                    <a:pt x="2007" y="4871"/>
                  </a:cubicBezTo>
                  <a:lnTo>
                    <a:pt x="2007" y="4871"/>
                  </a:lnTo>
                  <a:cubicBezTo>
                    <a:pt x="1838" y="4846"/>
                    <a:pt x="1672" y="4805"/>
                    <a:pt x="1513" y="4743"/>
                  </a:cubicBezTo>
                  <a:lnTo>
                    <a:pt x="1513" y="4743"/>
                  </a:lnTo>
                  <a:cubicBezTo>
                    <a:pt x="1394" y="4691"/>
                    <a:pt x="1282" y="4627"/>
                    <a:pt x="1177" y="4549"/>
                  </a:cubicBezTo>
                  <a:lnTo>
                    <a:pt x="1177" y="4549"/>
                  </a:lnTo>
                  <a:cubicBezTo>
                    <a:pt x="1086" y="4475"/>
                    <a:pt x="1004" y="4391"/>
                    <a:pt x="930" y="4300"/>
                  </a:cubicBezTo>
                  <a:lnTo>
                    <a:pt x="930" y="4300"/>
                  </a:lnTo>
                  <a:cubicBezTo>
                    <a:pt x="862" y="4208"/>
                    <a:pt x="804" y="4110"/>
                    <a:pt x="754" y="4006"/>
                  </a:cubicBezTo>
                  <a:cubicBezTo>
                    <a:pt x="747" y="3993"/>
                    <a:pt x="740" y="3980"/>
                    <a:pt x="734" y="3967"/>
                  </a:cubicBezTo>
                  <a:lnTo>
                    <a:pt x="734" y="3967"/>
                  </a:lnTo>
                  <a:cubicBezTo>
                    <a:pt x="735" y="3969"/>
                    <a:pt x="736" y="3972"/>
                    <a:pt x="737" y="3975"/>
                  </a:cubicBezTo>
                  <a:cubicBezTo>
                    <a:pt x="734" y="3968"/>
                    <a:pt x="732" y="3961"/>
                    <a:pt x="729" y="3955"/>
                  </a:cubicBezTo>
                  <a:lnTo>
                    <a:pt x="729" y="3955"/>
                  </a:lnTo>
                  <a:cubicBezTo>
                    <a:pt x="731" y="3959"/>
                    <a:pt x="732" y="3963"/>
                    <a:pt x="734" y="3967"/>
                  </a:cubicBezTo>
                  <a:lnTo>
                    <a:pt x="734" y="3967"/>
                  </a:lnTo>
                  <a:cubicBezTo>
                    <a:pt x="729" y="3952"/>
                    <a:pt x="723" y="3938"/>
                    <a:pt x="716" y="3923"/>
                  </a:cubicBezTo>
                  <a:lnTo>
                    <a:pt x="716" y="3923"/>
                  </a:lnTo>
                  <a:cubicBezTo>
                    <a:pt x="720" y="3933"/>
                    <a:pt x="725" y="3944"/>
                    <a:pt x="729" y="3955"/>
                  </a:cubicBezTo>
                  <a:lnTo>
                    <a:pt x="729" y="3955"/>
                  </a:lnTo>
                  <a:cubicBezTo>
                    <a:pt x="723" y="3940"/>
                    <a:pt x="717" y="3925"/>
                    <a:pt x="711" y="3910"/>
                  </a:cubicBezTo>
                  <a:lnTo>
                    <a:pt x="711" y="3910"/>
                  </a:lnTo>
                  <a:cubicBezTo>
                    <a:pt x="713" y="3915"/>
                    <a:pt x="714" y="3919"/>
                    <a:pt x="716" y="3923"/>
                  </a:cubicBezTo>
                  <a:lnTo>
                    <a:pt x="716" y="3923"/>
                  </a:lnTo>
                  <a:cubicBezTo>
                    <a:pt x="658" y="3773"/>
                    <a:pt x="616" y="3618"/>
                    <a:pt x="586" y="3460"/>
                  </a:cubicBezTo>
                  <a:cubicBezTo>
                    <a:pt x="579" y="3415"/>
                    <a:pt x="572" y="3372"/>
                    <a:pt x="566" y="3327"/>
                  </a:cubicBezTo>
                  <a:lnTo>
                    <a:pt x="566" y="3327"/>
                  </a:lnTo>
                  <a:cubicBezTo>
                    <a:pt x="552" y="3202"/>
                    <a:pt x="545" y="3076"/>
                    <a:pt x="545" y="2950"/>
                  </a:cubicBezTo>
                  <a:cubicBezTo>
                    <a:pt x="545" y="2850"/>
                    <a:pt x="551" y="2751"/>
                    <a:pt x="558" y="2652"/>
                  </a:cubicBezTo>
                  <a:cubicBezTo>
                    <a:pt x="559" y="2640"/>
                    <a:pt x="561" y="2627"/>
                    <a:pt x="562" y="2614"/>
                  </a:cubicBezTo>
                  <a:lnTo>
                    <a:pt x="562" y="2614"/>
                  </a:lnTo>
                  <a:cubicBezTo>
                    <a:pt x="583" y="2490"/>
                    <a:pt x="624" y="2367"/>
                    <a:pt x="671" y="2249"/>
                  </a:cubicBezTo>
                  <a:lnTo>
                    <a:pt x="671" y="2249"/>
                  </a:lnTo>
                  <a:cubicBezTo>
                    <a:pt x="741" y="2084"/>
                    <a:pt x="826" y="1927"/>
                    <a:pt x="918" y="1772"/>
                  </a:cubicBezTo>
                  <a:cubicBezTo>
                    <a:pt x="1007" y="1620"/>
                    <a:pt x="1099" y="1469"/>
                    <a:pt x="1195" y="1322"/>
                  </a:cubicBezTo>
                  <a:cubicBezTo>
                    <a:pt x="1236" y="1258"/>
                    <a:pt x="1279" y="1196"/>
                    <a:pt x="1324" y="1135"/>
                  </a:cubicBezTo>
                  <a:lnTo>
                    <a:pt x="1324" y="1135"/>
                  </a:lnTo>
                  <a:cubicBezTo>
                    <a:pt x="1406" y="1031"/>
                    <a:pt x="1495" y="933"/>
                    <a:pt x="1598" y="850"/>
                  </a:cubicBezTo>
                  <a:lnTo>
                    <a:pt x="1598" y="850"/>
                  </a:lnTo>
                  <a:cubicBezTo>
                    <a:pt x="1683" y="787"/>
                    <a:pt x="1777" y="734"/>
                    <a:pt x="1874" y="691"/>
                  </a:cubicBezTo>
                  <a:lnTo>
                    <a:pt x="1874" y="691"/>
                  </a:lnTo>
                  <a:cubicBezTo>
                    <a:pt x="1863" y="695"/>
                    <a:pt x="1852" y="700"/>
                    <a:pt x="1840" y="704"/>
                  </a:cubicBezTo>
                  <a:cubicBezTo>
                    <a:pt x="1853" y="699"/>
                    <a:pt x="1867" y="693"/>
                    <a:pt x="1880" y="688"/>
                  </a:cubicBezTo>
                  <a:lnTo>
                    <a:pt x="1880" y="688"/>
                  </a:lnTo>
                  <a:cubicBezTo>
                    <a:pt x="1878" y="689"/>
                    <a:pt x="1876" y="690"/>
                    <a:pt x="1874" y="691"/>
                  </a:cubicBezTo>
                  <a:lnTo>
                    <a:pt x="1874" y="691"/>
                  </a:lnTo>
                  <a:cubicBezTo>
                    <a:pt x="1877" y="690"/>
                    <a:pt x="1879" y="689"/>
                    <a:pt x="1881" y="688"/>
                  </a:cubicBezTo>
                  <a:lnTo>
                    <a:pt x="1881" y="688"/>
                  </a:lnTo>
                  <a:cubicBezTo>
                    <a:pt x="1881" y="688"/>
                    <a:pt x="1880" y="688"/>
                    <a:pt x="1880" y="688"/>
                  </a:cubicBezTo>
                  <a:lnTo>
                    <a:pt x="1880" y="688"/>
                  </a:lnTo>
                  <a:cubicBezTo>
                    <a:pt x="1883" y="687"/>
                    <a:pt x="1886" y="685"/>
                    <a:pt x="1890" y="684"/>
                  </a:cubicBezTo>
                  <a:lnTo>
                    <a:pt x="1890" y="684"/>
                  </a:lnTo>
                  <a:cubicBezTo>
                    <a:pt x="1887" y="685"/>
                    <a:pt x="1884" y="687"/>
                    <a:pt x="1881" y="688"/>
                  </a:cubicBezTo>
                  <a:lnTo>
                    <a:pt x="1881" y="688"/>
                  </a:lnTo>
                  <a:cubicBezTo>
                    <a:pt x="2029" y="630"/>
                    <a:pt x="2185" y="590"/>
                    <a:pt x="2342" y="566"/>
                  </a:cubicBezTo>
                  <a:lnTo>
                    <a:pt x="2342" y="566"/>
                  </a:lnTo>
                  <a:cubicBezTo>
                    <a:pt x="2444" y="553"/>
                    <a:pt x="2547" y="546"/>
                    <a:pt x="2650" y="546"/>
                  </a:cubicBezTo>
                  <a:close/>
                  <a:moveTo>
                    <a:pt x="2641" y="1"/>
                  </a:moveTo>
                  <a:cubicBezTo>
                    <a:pt x="2553" y="1"/>
                    <a:pt x="2465" y="5"/>
                    <a:pt x="2376" y="15"/>
                  </a:cubicBezTo>
                  <a:cubicBezTo>
                    <a:pt x="2146" y="40"/>
                    <a:pt x="1915" y="84"/>
                    <a:pt x="1699" y="174"/>
                  </a:cubicBezTo>
                  <a:cubicBezTo>
                    <a:pt x="1584" y="223"/>
                    <a:pt x="1470" y="275"/>
                    <a:pt x="1366" y="344"/>
                  </a:cubicBezTo>
                  <a:cubicBezTo>
                    <a:pt x="1260" y="415"/>
                    <a:pt x="1161" y="496"/>
                    <a:pt x="1074" y="588"/>
                  </a:cubicBezTo>
                  <a:cubicBezTo>
                    <a:pt x="911" y="758"/>
                    <a:pt x="779" y="956"/>
                    <a:pt x="654" y="1156"/>
                  </a:cubicBezTo>
                  <a:cubicBezTo>
                    <a:pt x="537" y="1346"/>
                    <a:pt x="417" y="1537"/>
                    <a:pt x="312" y="1738"/>
                  </a:cubicBezTo>
                  <a:cubicBezTo>
                    <a:pt x="200" y="1952"/>
                    <a:pt x="103" y="2180"/>
                    <a:pt x="48" y="2418"/>
                  </a:cubicBezTo>
                  <a:cubicBezTo>
                    <a:pt x="29" y="2501"/>
                    <a:pt x="21" y="2585"/>
                    <a:pt x="13" y="2671"/>
                  </a:cubicBezTo>
                  <a:cubicBezTo>
                    <a:pt x="3" y="2775"/>
                    <a:pt x="0" y="2881"/>
                    <a:pt x="2" y="2986"/>
                  </a:cubicBezTo>
                  <a:cubicBezTo>
                    <a:pt x="3" y="3157"/>
                    <a:pt x="21" y="3327"/>
                    <a:pt x="46" y="3498"/>
                  </a:cubicBezTo>
                  <a:cubicBezTo>
                    <a:pt x="71" y="3669"/>
                    <a:pt x="110" y="3841"/>
                    <a:pt x="169" y="4005"/>
                  </a:cubicBezTo>
                  <a:cubicBezTo>
                    <a:pt x="241" y="4203"/>
                    <a:pt x="331" y="4394"/>
                    <a:pt x="453" y="4564"/>
                  </a:cubicBezTo>
                  <a:cubicBezTo>
                    <a:pt x="525" y="4660"/>
                    <a:pt x="598" y="4755"/>
                    <a:pt x="686" y="4838"/>
                  </a:cubicBezTo>
                  <a:cubicBezTo>
                    <a:pt x="776" y="4925"/>
                    <a:pt x="876" y="5003"/>
                    <a:pt x="981" y="5073"/>
                  </a:cubicBezTo>
                  <a:cubicBezTo>
                    <a:pt x="1094" y="5147"/>
                    <a:pt x="1216" y="5204"/>
                    <a:pt x="1340" y="5254"/>
                  </a:cubicBezTo>
                  <a:cubicBezTo>
                    <a:pt x="1457" y="5302"/>
                    <a:pt x="1576" y="5338"/>
                    <a:pt x="1700" y="5365"/>
                  </a:cubicBezTo>
                  <a:cubicBezTo>
                    <a:pt x="1917" y="5412"/>
                    <a:pt x="2138" y="5432"/>
                    <a:pt x="2360" y="5432"/>
                  </a:cubicBezTo>
                  <a:cubicBezTo>
                    <a:pt x="2468" y="5432"/>
                    <a:pt x="2577" y="5427"/>
                    <a:pt x="2684" y="5418"/>
                  </a:cubicBezTo>
                  <a:cubicBezTo>
                    <a:pt x="3005" y="5392"/>
                    <a:pt x="3327" y="5334"/>
                    <a:pt x="3624" y="5210"/>
                  </a:cubicBezTo>
                  <a:cubicBezTo>
                    <a:pt x="3763" y="5153"/>
                    <a:pt x="3897" y="5090"/>
                    <a:pt x="4023" y="5010"/>
                  </a:cubicBezTo>
                  <a:cubicBezTo>
                    <a:pt x="4141" y="4934"/>
                    <a:pt x="4252" y="4848"/>
                    <a:pt x="4355" y="4753"/>
                  </a:cubicBezTo>
                  <a:cubicBezTo>
                    <a:pt x="4533" y="4586"/>
                    <a:pt x="4684" y="4381"/>
                    <a:pt x="4793" y="4162"/>
                  </a:cubicBezTo>
                  <a:cubicBezTo>
                    <a:pt x="4902" y="3943"/>
                    <a:pt x="4981" y="3710"/>
                    <a:pt x="5021" y="3470"/>
                  </a:cubicBezTo>
                  <a:cubicBezTo>
                    <a:pt x="5064" y="3227"/>
                    <a:pt x="5082" y="2978"/>
                    <a:pt x="5069" y="2731"/>
                  </a:cubicBezTo>
                  <a:cubicBezTo>
                    <a:pt x="5057" y="2485"/>
                    <a:pt x="5020" y="2238"/>
                    <a:pt x="4962" y="2000"/>
                  </a:cubicBezTo>
                  <a:cubicBezTo>
                    <a:pt x="4907" y="1775"/>
                    <a:pt x="4826" y="1556"/>
                    <a:pt x="4730" y="1343"/>
                  </a:cubicBezTo>
                  <a:cubicBezTo>
                    <a:pt x="4653" y="1172"/>
                    <a:pt x="4558" y="1007"/>
                    <a:pt x="4445" y="857"/>
                  </a:cubicBezTo>
                  <a:cubicBezTo>
                    <a:pt x="4387" y="779"/>
                    <a:pt x="4326" y="701"/>
                    <a:pt x="4253" y="631"/>
                  </a:cubicBezTo>
                  <a:lnTo>
                    <a:pt x="4253" y="631"/>
                  </a:lnTo>
                  <a:cubicBezTo>
                    <a:pt x="4252" y="630"/>
                    <a:pt x="4251" y="628"/>
                    <a:pt x="4249" y="627"/>
                  </a:cubicBezTo>
                  <a:lnTo>
                    <a:pt x="4249" y="627"/>
                  </a:lnTo>
                  <a:cubicBezTo>
                    <a:pt x="4249" y="627"/>
                    <a:pt x="4249" y="627"/>
                    <a:pt x="4249" y="627"/>
                  </a:cubicBezTo>
                  <a:cubicBezTo>
                    <a:pt x="4248" y="626"/>
                    <a:pt x="4247" y="625"/>
                    <a:pt x="4246" y="624"/>
                  </a:cubicBezTo>
                  <a:lnTo>
                    <a:pt x="4246" y="624"/>
                  </a:lnTo>
                  <a:cubicBezTo>
                    <a:pt x="3923" y="315"/>
                    <a:pt x="3502" y="106"/>
                    <a:pt x="3060" y="35"/>
                  </a:cubicBezTo>
                  <a:cubicBezTo>
                    <a:pt x="2921" y="13"/>
                    <a:pt x="2781" y="1"/>
                    <a:pt x="2641" y="1"/>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7727;p42">
              <a:extLst>
                <a:ext uri="{FF2B5EF4-FFF2-40B4-BE49-F238E27FC236}">
                  <a16:creationId xmlns:a16="http://schemas.microsoft.com/office/drawing/2014/main" id="{004E5771-24EA-B193-AAED-54BF6BAC687C}"/>
                </a:ext>
              </a:extLst>
            </p:cNvPr>
            <p:cNvSpPr/>
            <p:nvPr/>
          </p:nvSpPr>
          <p:spPr>
            <a:xfrm>
              <a:off x="4696638" y="3118600"/>
              <a:ext cx="32725" cy="27150"/>
            </a:xfrm>
            <a:custGeom>
              <a:avLst/>
              <a:gdLst/>
              <a:ahLst/>
              <a:cxnLst/>
              <a:rect l="l" t="t" r="r" b="b"/>
              <a:pathLst>
                <a:path w="1309" h="1086" fill="none" extrusionOk="0">
                  <a:moveTo>
                    <a:pt x="1" y="318"/>
                  </a:moveTo>
                  <a:cubicBezTo>
                    <a:pt x="1" y="318"/>
                    <a:pt x="513" y="0"/>
                    <a:pt x="1308" y="1086"/>
                  </a:cubicBezTo>
                </a:path>
              </a:pathLst>
            </a:custGeom>
            <a:solidFill>
              <a:srgbClr val="E45B1C"/>
            </a:solidFill>
            <a:ln w="13600" cap="flat" cmpd="sng">
              <a:solidFill>
                <a:srgbClr val="B95138"/>
              </a:solidFill>
              <a:prstDash val="solid"/>
              <a:miter lim="1261"/>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7728;p42">
              <a:extLst>
                <a:ext uri="{FF2B5EF4-FFF2-40B4-BE49-F238E27FC236}">
                  <a16:creationId xmlns:a16="http://schemas.microsoft.com/office/drawing/2014/main" id="{325D9C29-4227-48BE-DC73-CD2A1C4DF134}"/>
                </a:ext>
              </a:extLst>
            </p:cNvPr>
            <p:cNvSpPr/>
            <p:nvPr/>
          </p:nvSpPr>
          <p:spPr>
            <a:xfrm>
              <a:off x="4933913" y="3918950"/>
              <a:ext cx="75175" cy="133200"/>
            </a:xfrm>
            <a:custGeom>
              <a:avLst/>
              <a:gdLst/>
              <a:ahLst/>
              <a:cxnLst/>
              <a:rect l="l" t="t" r="r" b="b"/>
              <a:pathLst>
                <a:path w="3007" h="5328" extrusionOk="0">
                  <a:moveTo>
                    <a:pt x="0" y="0"/>
                  </a:moveTo>
                  <a:lnTo>
                    <a:pt x="0" y="0"/>
                  </a:lnTo>
                  <a:cubicBezTo>
                    <a:pt x="1221" y="2173"/>
                    <a:pt x="1590" y="4249"/>
                    <a:pt x="1778" y="4816"/>
                  </a:cubicBezTo>
                  <a:cubicBezTo>
                    <a:pt x="1892" y="5157"/>
                    <a:pt x="2312" y="5328"/>
                    <a:pt x="2629" y="5328"/>
                  </a:cubicBezTo>
                  <a:cubicBezTo>
                    <a:pt x="2839" y="5328"/>
                    <a:pt x="3003" y="5253"/>
                    <a:pt x="3004" y="5103"/>
                  </a:cubicBezTo>
                  <a:cubicBezTo>
                    <a:pt x="3006" y="4725"/>
                    <a:pt x="1" y="2"/>
                    <a:pt x="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7729;p42">
              <a:extLst>
                <a:ext uri="{FF2B5EF4-FFF2-40B4-BE49-F238E27FC236}">
                  <a16:creationId xmlns:a16="http://schemas.microsoft.com/office/drawing/2014/main" id="{1FB0EC32-B5A0-471A-26B1-512080E234EF}"/>
                </a:ext>
              </a:extLst>
            </p:cNvPr>
            <p:cNvSpPr/>
            <p:nvPr/>
          </p:nvSpPr>
          <p:spPr>
            <a:xfrm>
              <a:off x="4513713" y="3928600"/>
              <a:ext cx="81150" cy="111225"/>
            </a:xfrm>
            <a:custGeom>
              <a:avLst/>
              <a:gdLst/>
              <a:ahLst/>
              <a:cxnLst/>
              <a:rect l="l" t="t" r="r" b="b"/>
              <a:pathLst>
                <a:path w="3246" h="4449" extrusionOk="0">
                  <a:moveTo>
                    <a:pt x="0" y="0"/>
                  </a:moveTo>
                  <a:cubicBezTo>
                    <a:pt x="0" y="1"/>
                    <a:pt x="338" y="1149"/>
                    <a:pt x="742" y="2310"/>
                  </a:cubicBezTo>
                  <a:cubicBezTo>
                    <a:pt x="1140" y="3447"/>
                    <a:pt x="1602" y="4187"/>
                    <a:pt x="2120" y="4391"/>
                  </a:cubicBezTo>
                  <a:cubicBezTo>
                    <a:pt x="2231" y="4434"/>
                    <a:pt x="2395" y="4448"/>
                    <a:pt x="2564" y="4448"/>
                  </a:cubicBezTo>
                  <a:cubicBezTo>
                    <a:pt x="2896" y="4448"/>
                    <a:pt x="3246" y="4393"/>
                    <a:pt x="3246" y="4393"/>
                  </a:cubicBezTo>
                  <a:cubicBezTo>
                    <a:pt x="1198" y="2581"/>
                    <a:pt x="0" y="1"/>
                    <a:pt x="0"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435718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9" name="Google Shape;529;p37"/>
          <p:cNvSpPr/>
          <p:nvPr/>
        </p:nvSpPr>
        <p:spPr>
          <a:xfrm rot="10184736">
            <a:off x="2320343" y="4166927"/>
            <a:ext cx="375271" cy="100685"/>
          </a:xfrm>
          <a:custGeom>
            <a:avLst/>
            <a:gdLst/>
            <a:ahLst/>
            <a:cxnLst/>
            <a:rect l="l" t="t" r="r" b="b"/>
            <a:pathLst>
              <a:path w="10706" h="4105" extrusionOk="0">
                <a:moveTo>
                  <a:pt x="192" y="0"/>
                </a:moveTo>
                <a:cubicBezTo>
                  <a:pt x="96" y="0"/>
                  <a:pt x="0" y="192"/>
                  <a:pt x="192" y="192"/>
                </a:cubicBezTo>
                <a:cubicBezTo>
                  <a:pt x="3600" y="1584"/>
                  <a:pt x="7009" y="2904"/>
                  <a:pt x="10489" y="4104"/>
                </a:cubicBezTo>
                <a:cubicBezTo>
                  <a:pt x="10705" y="4104"/>
                  <a:pt x="10705" y="3888"/>
                  <a:pt x="10609" y="3888"/>
                </a:cubicBezTo>
                <a:cubicBezTo>
                  <a:pt x="7105" y="2688"/>
                  <a:pt x="3600" y="1392"/>
                  <a:pt x="192"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rot="10184736">
            <a:off x="2306373" y="4468610"/>
            <a:ext cx="371801" cy="98993"/>
          </a:xfrm>
          <a:custGeom>
            <a:avLst/>
            <a:gdLst/>
            <a:ahLst/>
            <a:cxnLst/>
            <a:rect l="l" t="t" r="r" b="b"/>
            <a:pathLst>
              <a:path w="10607" h="4036" extrusionOk="0">
                <a:moveTo>
                  <a:pt x="120" y="1"/>
                </a:moveTo>
                <a:cubicBezTo>
                  <a:pt x="0" y="1"/>
                  <a:pt x="0" y="217"/>
                  <a:pt x="120" y="217"/>
                </a:cubicBezTo>
                <a:cubicBezTo>
                  <a:pt x="3505" y="1609"/>
                  <a:pt x="7009" y="2905"/>
                  <a:pt x="10418" y="4009"/>
                </a:cubicBezTo>
                <a:cubicBezTo>
                  <a:pt x="10454" y="4028"/>
                  <a:pt x="10484" y="4035"/>
                  <a:pt x="10507" y="4035"/>
                </a:cubicBezTo>
                <a:cubicBezTo>
                  <a:pt x="10606" y="4035"/>
                  <a:pt x="10591" y="3895"/>
                  <a:pt x="10514" y="3817"/>
                </a:cubicBezTo>
                <a:cubicBezTo>
                  <a:pt x="7009" y="2713"/>
                  <a:pt x="3601" y="1417"/>
                  <a:pt x="120"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 name="Google Shape;1023;p45">
            <a:extLst>
              <a:ext uri="{FF2B5EF4-FFF2-40B4-BE49-F238E27FC236}">
                <a16:creationId xmlns:a16="http://schemas.microsoft.com/office/drawing/2014/main" id="{42251C28-0ACF-D9F2-A4FF-29B4B47D728F}"/>
              </a:ext>
            </a:extLst>
          </p:cNvPr>
          <p:cNvCxnSpPr/>
          <p:nvPr/>
        </p:nvCxnSpPr>
        <p:spPr>
          <a:xfrm>
            <a:off x="3888016" y="946247"/>
            <a:ext cx="1310100" cy="0"/>
          </a:xfrm>
          <a:prstGeom prst="straightConnector1">
            <a:avLst/>
          </a:prstGeom>
          <a:noFill/>
          <a:ln w="38100" cap="flat" cmpd="sng">
            <a:solidFill>
              <a:srgbClr val="ECC664"/>
            </a:solidFill>
            <a:prstDash val="solid"/>
            <a:round/>
            <a:headEnd type="none" w="med" len="med"/>
            <a:tailEnd type="none" w="med" len="med"/>
          </a:ln>
        </p:spPr>
      </p:cxnSp>
      <p:sp>
        <p:nvSpPr>
          <p:cNvPr id="3" name="Title 1023">
            <a:extLst>
              <a:ext uri="{FF2B5EF4-FFF2-40B4-BE49-F238E27FC236}">
                <a16:creationId xmlns:a16="http://schemas.microsoft.com/office/drawing/2014/main" id="{04513CDF-9CCA-257E-55A8-A0AC28B43B43}"/>
              </a:ext>
            </a:extLst>
          </p:cNvPr>
          <p:cNvSpPr txBox="1">
            <a:spLocks/>
          </p:cNvSpPr>
          <p:nvPr/>
        </p:nvSpPr>
        <p:spPr>
          <a:xfrm>
            <a:off x="-1017820" y="716239"/>
            <a:ext cx="7538100" cy="263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1pPr>
            <a:lvl2pPr marR="0" lvl="1"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2pPr>
            <a:lvl3pPr marR="0" lvl="2"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3pPr>
            <a:lvl4pPr marR="0" lvl="3"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4pPr>
            <a:lvl5pPr marR="0" lvl="4"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5pPr>
            <a:lvl6pPr marR="0" lvl="5"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6pPr>
            <a:lvl7pPr marR="0" lvl="6"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7pPr>
            <a:lvl8pPr marR="0" lvl="7"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8pPr>
            <a:lvl9pPr marR="0" lvl="8"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9pPr>
          </a:lstStyle>
          <a:p>
            <a:r>
              <a:rPr lang="en-US" sz="3600">
                <a:latin typeface="Times New Roman" panose="02020603050405020304" pitchFamily="18" charset="0"/>
                <a:cs typeface="Times New Roman" panose="02020603050405020304" pitchFamily="18" charset="0"/>
              </a:rPr>
              <a:t>II. Trình bày bài nói</a:t>
            </a:r>
          </a:p>
        </p:txBody>
      </p:sp>
      <p:pic>
        <p:nvPicPr>
          <p:cNvPr id="4" name="图片 12">
            <a:extLst>
              <a:ext uri="{FF2B5EF4-FFF2-40B4-BE49-F238E27FC236}">
                <a16:creationId xmlns:a16="http://schemas.microsoft.com/office/drawing/2014/main" id="{A16FC960-E83B-4650-8C90-F9C413777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806" y="821551"/>
            <a:ext cx="3556722" cy="3867886"/>
          </a:xfrm>
          <a:prstGeom prst="rect">
            <a:avLst/>
          </a:prstGeom>
        </p:spPr>
      </p:pic>
      <p:sp>
        <p:nvSpPr>
          <p:cNvPr id="528" name="Google Shape;528;p37"/>
          <p:cNvSpPr txBox="1">
            <a:spLocks noGrp="1"/>
          </p:cNvSpPr>
          <p:nvPr>
            <p:ph type="body" idx="1"/>
          </p:nvPr>
        </p:nvSpPr>
        <p:spPr>
          <a:xfrm>
            <a:off x="5174887" y="1963160"/>
            <a:ext cx="2690786" cy="1535400"/>
          </a:xfrm>
          <a:prstGeom prst="rect">
            <a:avLst/>
          </a:prstGeom>
        </p:spPr>
        <p:txBody>
          <a:bodyPr spcFirstLastPara="1" wrap="square" lIns="91425" tIns="91425" rIns="91425" bIns="91425" anchor="t" anchorCtr="0">
            <a:noAutofit/>
          </a:bodyPr>
          <a:lstStyle/>
          <a:p>
            <a:pPr marL="139700" indent="0" algn="ctr">
              <a:buNone/>
            </a:pPr>
            <a:r>
              <a:rPr lang="en-US" sz="2400" i="1">
                <a:solidFill>
                  <a:schemeClr val="bg2">
                    <a:lumMod val="50000"/>
                  </a:schemeClr>
                </a:solidFill>
                <a:latin typeface="Times New Roman" panose="02020603050405020304" pitchFamily="18" charset="0"/>
                <a:cs typeface="Times New Roman" panose="02020603050405020304" pitchFamily="18" charset="0"/>
              </a:rPr>
              <a:t>Gv hướng dẫn học sinh một số điểm cần lưu ý</a:t>
            </a:r>
            <a:endParaRPr lang="en-US" sz="2400">
              <a:solidFill>
                <a:schemeClr val="bg2">
                  <a:lumMod val="50000"/>
                </a:schemeClr>
              </a:solidFill>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sz="2800">
              <a:solidFill>
                <a:schemeClr val="bg2">
                  <a:lumMod val="50000"/>
                </a:schemeClr>
              </a:solidFill>
              <a:latin typeface="Times New Roman" panose="02020603050405020304" pitchFamily="18" charset="0"/>
              <a:cs typeface="Times New Roman" panose="02020603050405020304" pitchFamily="18" charset="0"/>
            </a:endParaRPr>
          </a:p>
        </p:txBody>
      </p:sp>
      <p:sp>
        <p:nvSpPr>
          <p:cNvPr id="8" name="Google Shape;1230;p40">
            <a:extLst>
              <a:ext uri="{FF2B5EF4-FFF2-40B4-BE49-F238E27FC236}">
                <a16:creationId xmlns:a16="http://schemas.microsoft.com/office/drawing/2014/main" id="{9436ED83-0C38-2BC7-1ECB-4AB6E12E8E66}"/>
              </a:ext>
            </a:extLst>
          </p:cNvPr>
          <p:cNvSpPr/>
          <p:nvPr/>
        </p:nvSpPr>
        <p:spPr>
          <a:xfrm>
            <a:off x="438029" y="849137"/>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sp>
      <p:grpSp>
        <p:nvGrpSpPr>
          <p:cNvPr id="9" name="Google Shape;1482;p40">
            <a:extLst>
              <a:ext uri="{FF2B5EF4-FFF2-40B4-BE49-F238E27FC236}">
                <a16:creationId xmlns:a16="http://schemas.microsoft.com/office/drawing/2014/main" id="{22743C1B-4ABE-227D-88C0-D2BA4BCDFC8A}"/>
              </a:ext>
            </a:extLst>
          </p:cNvPr>
          <p:cNvGrpSpPr/>
          <p:nvPr/>
        </p:nvGrpSpPr>
        <p:grpSpPr>
          <a:xfrm>
            <a:off x="1146195" y="545010"/>
            <a:ext cx="499565" cy="373207"/>
            <a:chOff x="371391" y="975898"/>
            <a:chExt cx="499565" cy="373207"/>
          </a:xfrm>
        </p:grpSpPr>
        <p:sp>
          <p:nvSpPr>
            <p:cNvPr id="10" name="Google Shape;1483;p40">
              <a:extLst>
                <a:ext uri="{FF2B5EF4-FFF2-40B4-BE49-F238E27FC236}">
                  <a16:creationId xmlns:a16="http://schemas.microsoft.com/office/drawing/2014/main" id="{E972C556-8AAF-95F2-0CE5-FAD909D86444}"/>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484;p40">
              <a:extLst>
                <a:ext uri="{FF2B5EF4-FFF2-40B4-BE49-F238E27FC236}">
                  <a16:creationId xmlns:a16="http://schemas.microsoft.com/office/drawing/2014/main" id="{0A79C392-A0C2-9C53-CEA2-98A64105ED0A}"/>
                </a:ext>
              </a:extLst>
            </p:cNvPr>
            <p:cNvGrpSpPr/>
            <p:nvPr/>
          </p:nvGrpSpPr>
          <p:grpSpPr>
            <a:xfrm>
              <a:off x="391183" y="1161314"/>
              <a:ext cx="160756" cy="140616"/>
              <a:chOff x="391183" y="1161314"/>
              <a:chExt cx="160756" cy="140616"/>
            </a:xfrm>
          </p:grpSpPr>
          <p:sp>
            <p:nvSpPr>
              <p:cNvPr id="31" name="Google Shape;1485;p40">
                <a:extLst>
                  <a:ext uri="{FF2B5EF4-FFF2-40B4-BE49-F238E27FC236}">
                    <a16:creationId xmlns:a16="http://schemas.microsoft.com/office/drawing/2014/main" id="{2FF89719-96D9-0385-B4D6-FE658A44A6F6}"/>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86;p40">
                <a:extLst>
                  <a:ext uri="{FF2B5EF4-FFF2-40B4-BE49-F238E27FC236}">
                    <a16:creationId xmlns:a16="http://schemas.microsoft.com/office/drawing/2014/main" id="{2048B03B-A179-7215-D839-6D47F3E9A852}"/>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487;p40">
              <a:extLst>
                <a:ext uri="{FF2B5EF4-FFF2-40B4-BE49-F238E27FC236}">
                  <a16:creationId xmlns:a16="http://schemas.microsoft.com/office/drawing/2014/main" id="{80DAC64A-C9E6-C52E-5E71-FA5426D28B50}"/>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88;p40">
              <a:extLst>
                <a:ext uri="{FF2B5EF4-FFF2-40B4-BE49-F238E27FC236}">
                  <a16:creationId xmlns:a16="http://schemas.microsoft.com/office/drawing/2014/main" id="{9FC6060F-B8A9-D1C9-B3F7-D5986B9A1B0F}"/>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89;p40">
              <a:extLst>
                <a:ext uri="{FF2B5EF4-FFF2-40B4-BE49-F238E27FC236}">
                  <a16:creationId xmlns:a16="http://schemas.microsoft.com/office/drawing/2014/main" id="{52DDF830-B24C-07A0-DA5E-52DCE47D7216}"/>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90;p40">
              <a:extLst>
                <a:ext uri="{FF2B5EF4-FFF2-40B4-BE49-F238E27FC236}">
                  <a16:creationId xmlns:a16="http://schemas.microsoft.com/office/drawing/2014/main" id="{0552D673-3504-EC52-3713-93C85C614C78}"/>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491;p40">
              <a:extLst>
                <a:ext uri="{FF2B5EF4-FFF2-40B4-BE49-F238E27FC236}">
                  <a16:creationId xmlns:a16="http://schemas.microsoft.com/office/drawing/2014/main" id="{278B1DEF-AED5-39FA-51F0-A6D935F5AA6A}"/>
                </a:ext>
              </a:extLst>
            </p:cNvPr>
            <p:cNvGrpSpPr/>
            <p:nvPr/>
          </p:nvGrpSpPr>
          <p:grpSpPr>
            <a:xfrm>
              <a:off x="753580" y="1067827"/>
              <a:ext cx="34383" cy="30784"/>
              <a:chOff x="3323588" y="-610525"/>
              <a:chExt cx="56850" cy="50900"/>
            </a:xfrm>
          </p:grpSpPr>
          <p:sp>
            <p:nvSpPr>
              <p:cNvPr id="28" name="Google Shape;1492;p40">
                <a:extLst>
                  <a:ext uri="{FF2B5EF4-FFF2-40B4-BE49-F238E27FC236}">
                    <a16:creationId xmlns:a16="http://schemas.microsoft.com/office/drawing/2014/main" id="{A642636C-8A6D-29C9-2FD6-ADF0F26FD6FF}"/>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93;p40">
                <a:extLst>
                  <a:ext uri="{FF2B5EF4-FFF2-40B4-BE49-F238E27FC236}">
                    <a16:creationId xmlns:a16="http://schemas.microsoft.com/office/drawing/2014/main" id="{AFA844E1-AB1D-7E1A-377C-CA42282D8DED}"/>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94;p40">
                <a:extLst>
                  <a:ext uri="{FF2B5EF4-FFF2-40B4-BE49-F238E27FC236}">
                    <a16:creationId xmlns:a16="http://schemas.microsoft.com/office/drawing/2014/main" id="{1CE00E70-38B9-5ADB-1A04-CDBB0E13E9AC}"/>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495;p40">
              <a:extLst>
                <a:ext uri="{FF2B5EF4-FFF2-40B4-BE49-F238E27FC236}">
                  <a16:creationId xmlns:a16="http://schemas.microsoft.com/office/drawing/2014/main" id="{C1724824-ECE3-3A42-AAC6-F06F4DB482F0}"/>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96;p40">
              <a:extLst>
                <a:ext uri="{FF2B5EF4-FFF2-40B4-BE49-F238E27FC236}">
                  <a16:creationId xmlns:a16="http://schemas.microsoft.com/office/drawing/2014/main" id="{5BB23D0F-217D-9DDF-F736-EA85690928DE}"/>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97;p40">
              <a:extLst>
                <a:ext uri="{FF2B5EF4-FFF2-40B4-BE49-F238E27FC236}">
                  <a16:creationId xmlns:a16="http://schemas.microsoft.com/office/drawing/2014/main" id="{0AE2F1AD-AD26-C42A-615E-EAFF1DA1F40D}"/>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1498;p40">
              <a:extLst>
                <a:ext uri="{FF2B5EF4-FFF2-40B4-BE49-F238E27FC236}">
                  <a16:creationId xmlns:a16="http://schemas.microsoft.com/office/drawing/2014/main" id="{C2E0AE4A-ABAB-C1EA-BD68-AFBF0A9D2188}"/>
                </a:ext>
              </a:extLst>
            </p:cNvPr>
            <p:cNvGrpSpPr/>
            <p:nvPr/>
          </p:nvGrpSpPr>
          <p:grpSpPr>
            <a:xfrm>
              <a:off x="505297" y="975898"/>
              <a:ext cx="197981" cy="185477"/>
              <a:chOff x="352959" y="975898"/>
              <a:chExt cx="197981" cy="185477"/>
            </a:xfrm>
          </p:grpSpPr>
          <p:sp>
            <p:nvSpPr>
              <p:cNvPr id="26" name="Google Shape;1499;p40">
                <a:extLst>
                  <a:ext uri="{FF2B5EF4-FFF2-40B4-BE49-F238E27FC236}">
                    <a16:creationId xmlns:a16="http://schemas.microsoft.com/office/drawing/2014/main" id="{12193EAB-0616-BA19-FA1C-140CB40F6EF1}"/>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00;p40">
                <a:extLst>
                  <a:ext uri="{FF2B5EF4-FFF2-40B4-BE49-F238E27FC236}">
                    <a16:creationId xmlns:a16="http://schemas.microsoft.com/office/drawing/2014/main" id="{0CE5B64C-0138-2A10-89F3-5BE08EFC5117}"/>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501;p40">
              <a:extLst>
                <a:ext uri="{FF2B5EF4-FFF2-40B4-BE49-F238E27FC236}">
                  <a16:creationId xmlns:a16="http://schemas.microsoft.com/office/drawing/2014/main" id="{48CA1680-C670-AD89-1879-DE61A3CA685C}"/>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502;p40">
              <a:extLst>
                <a:ext uri="{FF2B5EF4-FFF2-40B4-BE49-F238E27FC236}">
                  <a16:creationId xmlns:a16="http://schemas.microsoft.com/office/drawing/2014/main" id="{7632998A-5EB2-F22F-7748-15EF1B49BEFD}"/>
                </a:ext>
              </a:extLst>
            </p:cNvPr>
            <p:cNvGrpSpPr/>
            <p:nvPr/>
          </p:nvGrpSpPr>
          <p:grpSpPr>
            <a:xfrm>
              <a:off x="391183" y="1161314"/>
              <a:ext cx="160756" cy="140616"/>
              <a:chOff x="391183" y="1161314"/>
              <a:chExt cx="160756" cy="140616"/>
            </a:xfrm>
          </p:grpSpPr>
          <p:sp>
            <p:nvSpPr>
              <p:cNvPr id="24" name="Google Shape;1503;p40">
                <a:extLst>
                  <a:ext uri="{FF2B5EF4-FFF2-40B4-BE49-F238E27FC236}">
                    <a16:creationId xmlns:a16="http://schemas.microsoft.com/office/drawing/2014/main" id="{7196021B-511D-F4E3-1EEB-2E99F311DA76}"/>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04;p40">
                <a:extLst>
                  <a:ext uri="{FF2B5EF4-FFF2-40B4-BE49-F238E27FC236}">
                    <a16:creationId xmlns:a16="http://schemas.microsoft.com/office/drawing/2014/main" id="{BB8EBC67-DE03-5131-25DB-F4AC0C6271D9}"/>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505;p40">
              <a:extLst>
                <a:ext uri="{FF2B5EF4-FFF2-40B4-BE49-F238E27FC236}">
                  <a16:creationId xmlns:a16="http://schemas.microsoft.com/office/drawing/2014/main" id="{2AD42FA9-5C39-1086-7692-9B84D9A72B0B}"/>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1837;p41">
            <a:extLst>
              <a:ext uri="{FF2B5EF4-FFF2-40B4-BE49-F238E27FC236}">
                <a16:creationId xmlns:a16="http://schemas.microsoft.com/office/drawing/2014/main" id="{5F527D18-6E30-BC4A-399A-B710CF3E06FC}"/>
              </a:ext>
            </a:extLst>
          </p:cNvPr>
          <p:cNvGrpSpPr/>
          <p:nvPr/>
        </p:nvGrpSpPr>
        <p:grpSpPr>
          <a:xfrm>
            <a:off x="701853" y="2225250"/>
            <a:ext cx="3317487" cy="2597959"/>
            <a:chOff x="3197918" y="1798458"/>
            <a:chExt cx="2748233" cy="2003796"/>
          </a:xfrm>
        </p:grpSpPr>
        <p:sp>
          <p:nvSpPr>
            <p:cNvPr id="6" name="Google Shape;1838;p41">
              <a:extLst>
                <a:ext uri="{FF2B5EF4-FFF2-40B4-BE49-F238E27FC236}">
                  <a16:creationId xmlns:a16="http://schemas.microsoft.com/office/drawing/2014/main" id="{0E11DF17-B658-50DF-D5A0-442BB017C524}"/>
                </a:ext>
              </a:extLst>
            </p:cNvPr>
            <p:cNvSpPr/>
            <p:nvPr/>
          </p:nvSpPr>
          <p:spPr>
            <a:xfrm>
              <a:off x="4056402" y="2542430"/>
              <a:ext cx="428242" cy="615564"/>
            </a:xfrm>
            <a:custGeom>
              <a:avLst/>
              <a:gdLst/>
              <a:ahLst/>
              <a:cxnLst/>
              <a:rect l="l" t="t" r="r" b="b"/>
              <a:pathLst>
                <a:path w="4379" h="6295" extrusionOk="0">
                  <a:moveTo>
                    <a:pt x="2375" y="0"/>
                  </a:moveTo>
                  <a:cubicBezTo>
                    <a:pt x="1294" y="905"/>
                    <a:pt x="1" y="2374"/>
                    <a:pt x="114" y="2871"/>
                  </a:cubicBezTo>
                  <a:cubicBezTo>
                    <a:pt x="219" y="3368"/>
                    <a:pt x="2090" y="6295"/>
                    <a:pt x="2385" y="6295"/>
                  </a:cubicBezTo>
                  <a:cubicBezTo>
                    <a:pt x="2388" y="6295"/>
                    <a:pt x="2391" y="6294"/>
                    <a:pt x="2394" y="6294"/>
                  </a:cubicBezTo>
                  <a:cubicBezTo>
                    <a:pt x="2896" y="6174"/>
                    <a:pt x="3066" y="5596"/>
                    <a:pt x="3066" y="5596"/>
                  </a:cubicBezTo>
                  <a:lnTo>
                    <a:pt x="2080" y="3059"/>
                  </a:lnTo>
                  <a:cubicBezTo>
                    <a:pt x="2073" y="3046"/>
                    <a:pt x="3323" y="2469"/>
                    <a:pt x="4378" y="1690"/>
                  </a:cubicBezTo>
                  <a:cubicBezTo>
                    <a:pt x="4196" y="1602"/>
                    <a:pt x="4014" y="1495"/>
                    <a:pt x="3851" y="1388"/>
                  </a:cubicBezTo>
                  <a:cubicBezTo>
                    <a:pt x="3361" y="1081"/>
                    <a:pt x="2921" y="697"/>
                    <a:pt x="2563" y="239"/>
                  </a:cubicBezTo>
                  <a:cubicBezTo>
                    <a:pt x="2500" y="164"/>
                    <a:pt x="2438" y="76"/>
                    <a:pt x="2375"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839;p41">
              <a:extLst>
                <a:ext uri="{FF2B5EF4-FFF2-40B4-BE49-F238E27FC236}">
                  <a16:creationId xmlns:a16="http://schemas.microsoft.com/office/drawing/2014/main" id="{978112FB-CE31-A9A1-9FB6-580D7D8E38CF}"/>
                </a:ext>
              </a:extLst>
            </p:cNvPr>
            <p:cNvSpPr/>
            <p:nvPr/>
          </p:nvSpPr>
          <p:spPr>
            <a:xfrm>
              <a:off x="5367404" y="2896813"/>
              <a:ext cx="460710" cy="493331"/>
            </a:xfrm>
            <a:custGeom>
              <a:avLst/>
              <a:gdLst/>
              <a:ahLst/>
              <a:cxnLst/>
              <a:rect l="l" t="t" r="r" b="b"/>
              <a:pathLst>
                <a:path w="4711" h="5045" extrusionOk="0">
                  <a:moveTo>
                    <a:pt x="1446" y="0"/>
                  </a:moveTo>
                  <a:cubicBezTo>
                    <a:pt x="1446" y="0"/>
                    <a:pt x="1641" y="1392"/>
                    <a:pt x="1105" y="1392"/>
                  </a:cubicBezTo>
                  <a:cubicBezTo>
                    <a:pt x="1057" y="1392"/>
                    <a:pt x="1003" y="1381"/>
                    <a:pt x="943" y="1357"/>
                  </a:cubicBezTo>
                  <a:cubicBezTo>
                    <a:pt x="767" y="1539"/>
                    <a:pt x="579" y="1702"/>
                    <a:pt x="428" y="1903"/>
                  </a:cubicBezTo>
                  <a:cubicBezTo>
                    <a:pt x="290" y="2092"/>
                    <a:pt x="145" y="2286"/>
                    <a:pt x="1" y="2475"/>
                  </a:cubicBezTo>
                  <a:cubicBezTo>
                    <a:pt x="51" y="3430"/>
                    <a:pt x="384" y="4585"/>
                    <a:pt x="836" y="4887"/>
                  </a:cubicBezTo>
                  <a:cubicBezTo>
                    <a:pt x="1004" y="4995"/>
                    <a:pt x="1243" y="5045"/>
                    <a:pt x="1520" y="5045"/>
                  </a:cubicBezTo>
                  <a:cubicBezTo>
                    <a:pt x="2741" y="5045"/>
                    <a:pt x="4711" y="4083"/>
                    <a:pt x="4680" y="2896"/>
                  </a:cubicBezTo>
                  <a:cubicBezTo>
                    <a:pt x="4649" y="1451"/>
                    <a:pt x="3273" y="1621"/>
                    <a:pt x="3053" y="1545"/>
                  </a:cubicBezTo>
                  <a:cubicBezTo>
                    <a:pt x="2834" y="1476"/>
                    <a:pt x="3236" y="94"/>
                    <a:pt x="3236" y="94"/>
                  </a:cubicBezTo>
                  <a:lnTo>
                    <a:pt x="1446" y="0"/>
                  </a:ln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840;p41">
              <a:extLst>
                <a:ext uri="{FF2B5EF4-FFF2-40B4-BE49-F238E27FC236}">
                  <a16:creationId xmlns:a16="http://schemas.microsoft.com/office/drawing/2014/main" id="{2B44BCE2-B85D-1480-54A3-ACF2ADBAC08B}"/>
                </a:ext>
              </a:extLst>
            </p:cNvPr>
            <p:cNvSpPr/>
            <p:nvPr/>
          </p:nvSpPr>
          <p:spPr>
            <a:xfrm>
              <a:off x="5385203" y="2545754"/>
              <a:ext cx="388929" cy="462235"/>
            </a:xfrm>
            <a:custGeom>
              <a:avLst/>
              <a:gdLst/>
              <a:ahLst/>
              <a:cxnLst/>
              <a:rect l="l" t="t" r="r" b="b"/>
              <a:pathLst>
                <a:path w="3977" h="4727" extrusionOk="0">
                  <a:moveTo>
                    <a:pt x="1988" y="1"/>
                  </a:moveTo>
                  <a:cubicBezTo>
                    <a:pt x="1405" y="1"/>
                    <a:pt x="441" y="368"/>
                    <a:pt x="171" y="2692"/>
                  </a:cubicBezTo>
                  <a:cubicBezTo>
                    <a:pt x="1" y="4117"/>
                    <a:pt x="701" y="4726"/>
                    <a:pt x="1506" y="4726"/>
                  </a:cubicBezTo>
                  <a:cubicBezTo>
                    <a:pt x="2308" y="4726"/>
                    <a:pt x="3214" y="4122"/>
                    <a:pt x="3468" y="3119"/>
                  </a:cubicBezTo>
                  <a:cubicBezTo>
                    <a:pt x="3977" y="1103"/>
                    <a:pt x="2444" y="79"/>
                    <a:pt x="2444" y="79"/>
                  </a:cubicBezTo>
                  <a:cubicBezTo>
                    <a:pt x="2444" y="79"/>
                    <a:pt x="2257" y="1"/>
                    <a:pt x="1988" y="1"/>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841;p41">
              <a:extLst>
                <a:ext uri="{FF2B5EF4-FFF2-40B4-BE49-F238E27FC236}">
                  <a16:creationId xmlns:a16="http://schemas.microsoft.com/office/drawing/2014/main" id="{4AC5FD1E-35AC-9631-D66A-CC1B0DAE461E}"/>
                </a:ext>
              </a:extLst>
            </p:cNvPr>
            <p:cNvSpPr/>
            <p:nvPr/>
          </p:nvSpPr>
          <p:spPr>
            <a:xfrm>
              <a:off x="5390777" y="2450900"/>
              <a:ext cx="436163" cy="404835"/>
            </a:xfrm>
            <a:custGeom>
              <a:avLst/>
              <a:gdLst/>
              <a:ahLst/>
              <a:cxnLst/>
              <a:rect l="l" t="t" r="r" b="b"/>
              <a:pathLst>
                <a:path w="4460" h="4140" extrusionOk="0">
                  <a:moveTo>
                    <a:pt x="692" y="0"/>
                  </a:moveTo>
                  <a:cubicBezTo>
                    <a:pt x="560" y="421"/>
                    <a:pt x="924" y="672"/>
                    <a:pt x="924" y="672"/>
                  </a:cubicBezTo>
                  <a:cubicBezTo>
                    <a:pt x="465" y="578"/>
                    <a:pt x="308" y="101"/>
                    <a:pt x="308" y="101"/>
                  </a:cubicBezTo>
                  <a:lnTo>
                    <a:pt x="308" y="101"/>
                  </a:lnTo>
                  <a:cubicBezTo>
                    <a:pt x="1" y="861"/>
                    <a:pt x="591" y="1225"/>
                    <a:pt x="591" y="1225"/>
                  </a:cubicBezTo>
                  <a:lnTo>
                    <a:pt x="145" y="1156"/>
                  </a:lnTo>
                  <a:lnTo>
                    <a:pt x="145" y="1156"/>
                  </a:lnTo>
                  <a:cubicBezTo>
                    <a:pt x="465" y="1695"/>
                    <a:pt x="1253" y="1813"/>
                    <a:pt x="1884" y="1813"/>
                  </a:cubicBezTo>
                  <a:cubicBezTo>
                    <a:pt x="2379" y="1813"/>
                    <a:pt x="2777" y="1740"/>
                    <a:pt x="2777" y="1740"/>
                  </a:cubicBezTo>
                  <a:lnTo>
                    <a:pt x="2777" y="1740"/>
                  </a:lnTo>
                  <a:cubicBezTo>
                    <a:pt x="2607" y="2582"/>
                    <a:pt x="3185" y="2726"/>
                    <a:pt x="3185" y="2726"/>
                  </a:cubicBezTo>
                  <a:lnTo>
                    <a:pt x="3110" y="4139"/>
                  </a:lnTo>
                  <a:lnTo>
                    <a:pt x="3342" y="4108"/>
                  </a:lnTo>
                  <a:cubicBezTo>
                    <a:pt x="3342" y="4108"/>
                    <a:pt x="3411" y="3895"/>
                    <a:pt x="3468" y="3549"/>
                  </a:cubicBezTo>
                  <a:cubicBezTo>
                    <a:pt x="3498" y="3352"/>
                    <a:pt x="3591" y="3297"/>
                    <a:pt x="3685" y="3297"/>
                  </a:cubicBezTo>
                  <a:cubicBezTo>
                    <a:pt x="3804" y="3297"/>
                    <a:pt x="3926" y="3386"/>
                    <a:pt x="3926" y="3386"/>
                  </a:cubicBezTo>
                  <a:cubicBezTo>
                    <a:pt x="3926" y="3386"/>
                    <a:pt x="4460" y="2463"/>
                    <a:pt x="4385" y="1740"/>
                  </a:cubicBezTo>
                  <a:cubicBezTo>
                    <a:pt x="4337" y="1158"/>
                    <a:pt x="3765" y="1110"/>
                    <a:pt x="3577" y="1110"/>
                  </a:cubicBezTo>
                  <a:cubicBezTo>
                    <a:pt x="3540" y="1110"/>
                    <a:pt x="3518" y="1112"/>
                    <a:pt x="3518" y="1112"/>
                  </a:cubicBezTo>
                  <a:cubicBezTo>
                    <a:pt x="3640" y="377"/>
                    <a:pt x="3002" y="189"/>
                    <a:pt x="2406" y="189"/>
                  </a:cubicBezTo>
                  <a:cubicBezTo>
                    <a:pt x="2177" y="189"/>
                    <a:pt x="1955" y="217"/>
                    <a:pt x="1784" y="252"/>
                  </a:cubicBezTo>
                  <a:cubicBezTo>
                    <a:pt x="1697" y="270"/>
                    <a:pt x="1613" y="277"/>
                    <a:pt x="1532" y="277"/>
                  </a:cubicBezTo>
                  <a:cubicBezTo>
                    <a:pt x="1047" y="277"/>
                    <a:pt x="692" y="1"/>
                    <a:pt x="692" y="0"/>
                  </a:cubicBezTo>
                  <a:close/>
                </a:path>
              </a:pathLst>
            </a:custGeom>
            <a:solidFill>
              <a:srgbClr val="AB55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842;p41">
              <a:extLst>
                <a:ext uri="{FF2B5EF4-FFF2-40B4-BE49-F238E27FC236}">
                  <a16:creationId xmlns:a16="http://schemas.microsoft.com/office/drawing/2014/main" id="{9122CA6D-143D-60E2-2000-0E001FCC887B}"/>
                </a:ext>
              </a:extLst>
            </p:cNvPr>
            <p:cNvSpPr/>
            <p:nvPr/>
          </p:nvSpPr>
          <p:spPr>
            <a:xfrm>
              <a:off x="5543730" y="2666034"/>
              <a:ext cx="116767" cy="58281"/>
            </a:xfrm>
            <a:custGeom>
              <a:avLst/>
              <a:gdLst/>
              <a:ahLst/>
              <a:cxnLst/>
              <a:rect l="l" t="t" r="r" b="b"/>
              <a:pathLst>
                <a:path w="1194" h="596" extrusionOk="0">
                  <a:moveTo>
                    <a:pt x="537" y="0"/>
                  </a:moveTo>
                  <a:cubicBezTo>
                    <a:pt x="435" y="0"/>
                    <a:pt x="332" y="27"/>
                    <a:pt x="246" y="74"/>
                  </a:cubicBezTo>
                  <a:cubicBezTo>
                    <a:pt x="120" y="149"/>
                    <a:pt x="32" y="256"/>
                    <a:pt x="1" y="388"/>
                  </a:cubicBezTo>
                  <a:cubicBezTo>
                    <a:pt x="126" y="350"/>
                    <a:pt x="227" y="313"/>
                    <a:pt x="340" y="306"/>
                  </a:cubicBezTo>
                  <a:cubicBezTo>
                    <a:pt x="379" y="299"/>
                    <a:pt x="415" y="296"/>
                    <a:pt x="449" y="296"/>
                  </a:cubicBezTo>
                  <a:cubicBezTo>
                    <a:pt x="502" y="296"/>
                    <a:pt x="550" y="304"/>
                    <a:pt x="604" y="319"/>
                  </a:cubicBezTo>
                  <a:cubicBezTo>
                    <a:pt x="685" y="344"/>
                    <a:pt x="773" y="382"/>
                    <a:pt x="874" y="426"/>
                  </a:cubicBezTo>
                  <a:cubicBezTo>
                    <a:pt x="918" y="451"/>
                    <a:pt x="968" y="482"/>
                    <a:pt x="1024" y="507"/>
                  </a:cubicBezTo>
                  <a:cubicBezTo>
                    <a:pt x="1075" y="539"/>
                    <a:pt x="1131" y="570"/>
                    <a:pt x="1194" y="595"/>
                  </a:cubicBezTo>
                  <a:cubicBezTo>
                    <a:pt x="1188" y="533"/>
                    <a:pt x="1162" y="470"/>
                    <a:pt x="1137" y="407"/>
                  </a:cubicBezTo>
                  <a:cubicBezTo>
                    <a:pt x="1106" y="350"/>
                    <a:pt x="1068" y="294"/>
                    <a:pt x="1031" y="237"/>
                  </a:cubicBezTo>
                  <a:cubicBezTo>
                    <a:pt x="936" y="149"/>
                    <a:pt x="823" y="55"/>
                    <a:pt x="673" y="18"/>
                  </a:cubicBezTo>
                  <a:cubicBezTo>
                    <a:pt x="629" y="6"/>
                    <a:pt x="583" y="0"/>
                    <a:pt x="537" y="0"/>
                  </a:cubicBezTo>
                  <a:close/>
                </a:path>
              </a:pathLst>
            </a:custGeom>
            <a:solidFill>
              <a:srgbClr val="8C3C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843;p41">
              <a:extLst>
                <a:ext uri="{FF2B5EF4-FFF2-40B4-BE49-F238E27FC236}">
                  <a16:creationId xmlns:a16="http://schemas.microsoft.com/office/drawing/2014/main" id="{3D6E9BD4-EE7F-01C7-E1BA-DFFD2AB8976B}"/>
                </a:ext>
              </a:extLst>
            </p:cNvPr>
            <p:cNvSpPr/>
            <p:nvPr/>
          </p:nvSpPr>
          <p:spPr>
            <a:xfrm>
              <a:off x="5424615" y="2656646"/>
              <a:ext cx="76182" cy="44297"/>
            </a:xfrm>
            <a:custGeom>
              <a:avLst/>
              <a:gdLst/>
              <a:ahLst/>
              <a:cxnLst/>
              <a:rect l="l" t="t" r="r" b="b"/>
              <a:pathLst>
                <a:path w="779" h="453" extrusionOk="0">
                  <a:moveTo>
                    <a:pt x="346" y="1"/>
                  </a:moveTo>
                  <a:cubicBezTo>
                    <a:pt x="327" y="7"/>
                    <a:pt x="295" y="7"/>
                    <a:pt x="264" y="13"/>
                  </a:cubicBezTo>
                  <a:cubicBezTo>
                    <a:pt x="201" y="38"/>
                    <a:pt x="151" y="63"/>
                    <a:pt x="113" y="101"/>
                  </a:cubicBezTo>
                  <a:cubicBezTo>
                    <a:pt x="63" y="132"/>
                    <a:pt x="50" y="183"/>
                    <a:pt x="25" y="227"/>
                  </a:cubicBezTo>
                  <a:cubicBezTo>
                    <a:pt x="13" y="277"/>
                    <a:pt x="0" y="321"/>
                    <a:pt x="0" y="377"/>
                  </a:cubicBezTo>
                  <a:cubicBezTo>
                    <a:pt x="57" y="371"/>
                    <a:pt x="94" y="346"/>
                    <a:pt x="138" y="340"/>
                  </a:cubicBezTo>
                  <a:cubicBezTo>
                    <a:pt x="176" y="327"/>
                    <a:pt x="207" y="315"/>
                    <a:pt x="239" y="315"/>
                  </a:cubicBezTo>
                  <a:cubicBezTo>
                    <a:pt x="257" y="313"/>
                    <a:pt x="273" y="312"/>
                    <a:pt x="287" y="312"/>
                  </a:cubicBezTo>
                  <a:cubicBezTo>
                    <a:pt x="320" y="312"/>
                    <a:pt x="344" y="316"/>
                    <a:pt x="371" y="321"/>
                  </a:cubicBezTo>
                  <a:cubicBezTo>
                    <a:pt x="421" y="327"/>
                    <a:pt x="471" y="346"/>
                    <a:pt x="534" y="371"/>
                  </a:cubicBezTo>
                  <a:cubicBezTo>
                    <a:pt x="597" y="390"/>
                    <a:pt x="678" y="421"/>
                    <a:pt x="773" y="453"/>
                  </a:cubicBezTo>
                  <a:cubicBezTo>
                    <a:pt x="779" y="346"/>
                    <a:pt x="747" y="258"/>
                    <a:pt x="691" y="183"/>
                  </a:cubicBezTo>
                  <a:cubicBezTo>
                    <a:pt x="634" y="101"/>
                    <a:pt x="553" y="32"/>
                    <a:pt x="433" y="7"/>
                  </a:cubicBezTo>
                  <a:cubicBezTo>
                    <a:pt x="408" y="7"/>
                    <a:pt x="377" y="1"/>
                    <a:pt x="346" y="1"/>
                  </a:cubicBezTo>
                  <a:close/>
                </a:path>
              </a:pathLst>
            </a:custGeom>
            <a:solidFill>
              <a:srgbClr val="8C3C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844;p41">
              <a:extLst>
                <a:ext uri="{FF2B5EF4-FFF2-40B4-BE49-F238E27FC236}">
                  <a16:creationId xmlns:a16="http://schemas.microsoft.com/office/drawing/2014/main" id="{6A2E3CAB-8EBB-629C-DA01-F93CA2E081A1}"/>
                </a:ext>
              </a:extLst>
            </p:cNvPr>
            <p:cNvSpPr/>
            <p:nvPr/>
          </p:nvSpPr>
          <p:spPr>
            <a:xfrm>
              <a:off x="5549892" y="2757368"/>
              <a:ext cx="66402" cy="53098"/>
            </a:xfrm>
            <a:custGeom>
              <a:avLst/>
              <a:gdLst/>
              <a:ahLst/>
              <a:cxnLst/>
              <a:rect l="l" t="t" r="r" b="b"/>
              <a:pathLst>
                <a:path w="679" h="543" extrusionOk="0">
                  <a:moveTo>
                    <a:pt x="51" y="1"/>
                  </a:moveTo>
                  <a:cubicBezTo>
                    <a:pt x="7" y="95"/>
                    <a:pt x="0" y="195"/>
                    <a:pt x="25" y="296"/>
                  </a:cubicBezTo>
                  <a:cubicBezTo>
                    <a:pt x="38" y="352"/>
                    <a:pt x="63" y="403"/>
                    <a:pt x="101" y="453"/>
                  </a:cubicBezTo>
                  <a:cubicBezTo>
                    <a:pt x="126" y="478"/>
                    <a:pt x="151" y="497"/>
                    <a:pt x="183" y="516"/>
                  </a:cubicBezTo>
                  <a:cubicBezTo>
                    <a:pt x="214" y="528"/>
                    <a:pt x="245" y="541"/>
                    <a:pt x="277" y="541"/>
                  </a:cubicBezTo>
                  <a:cubicBezTo>
                    <a:pt x="287" y="542"/>
                    <a:pt x="297" y="542"/>
                    <a:pt x="306" y="542"/>
                  </a:cubicBezTo>
                  <a:cubicBezTo>
                    <a:pt x="421" y="542"/>
                    <a:pt x="527" y="477"/>
                    <a:pt x="584" y="396"/>
                  </a:cubicBezTo>
                  <a:cubicBezTo>
                    <a:pt x="647" y="308"/>
                    <a:pt x="679" y="208"/>
                    <a:pt x="666" y="107"/>
                  </a:cubicBezTo>
                  <a:lnTo>
                    <a:pt x="666" y="107"/>
                  </a:lnTo>
                  <a:cubicBezTo>
                    <a:pt x="603" y="183"/>
                    <a:pt x="541" y="258"/>
                    <a:pt x="478" y="302"/>
                  </a:cubicBezTo>
                  <a:cubicBezTo>
                    <a:pt x="423" y="346"/>
                    <a:pt x="363" y="366"/>
                    <a:pt x="306" y="366"/>
                  </a:cubicBezTo>
                  <a:cubicBezTo>
                    <a:pt x="299" y="366"/>
                    <a:pt x="291" y="366"/>
                    <a:pt x="283" y="365"/>
                  </a:cubicBezTo>
                  <a:cubicBezTo>
                    <a:pt x="258" y="365"/>
                    <a:pt x="239" y="352"/>
                    <a:pt x="214" y="333"/>
                  </a:cubicBezTo>
                  <a:cubicBezTo>
                    <a:pt x="189" y="315"/>
                    <a:pt x="164" y="289"/>
                    <a:pt x="151" y="246"/>
                  </a:cubicBezTo>
                  <a:cubicBezTo>
                    <a:pt x="113" y="176"/>
                    <a:pt x="82" y="88"/>
                    <a:pt x="51" y="1"/>
                  </a:cubicBezTo>
                  <a:close/>
                </a:path>
              </a:pathLst>
            </a:custGeom>
            <a:solidFill>
              <a:srgbClr val="36283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845;p41">
              <a:extLst>
                <a:ext uri="{FF2B5EF4-FFF2-40B4-BE49-F238E27FC236}">
                  <a16:creationId xmlns:a16="http://schemas.microsoft.com/office/drawing/2014/main" id="{CE64BE9E-EFF7-9F00-87BA-57040C80CC6D}"/>
                </a:ext>
              </a:extLst>
            </p:cNvPr>
            <p:cNvSpPr/>
            <p:nvPr/>
          </p:nvSpPr>
          <p:spPr>
            <a:xfrm>
              <a:off x="5427060" y="2743286"/>
              <a:ext cx="55938" cy="46155"/>
            </a:xfrm>
            <a:custGeom>
              <a:avLst/>
              <a:gdLst/>
              <a:ahLst/>
              <a:cxnLst/>
              <a:rect l="l" t="t" r="r" b="b"/>
              <a:pathLst>
                <a:path w="572" h="472" extrusionOk="0">
                  <a:moveTo>
                    <a:pt x="38" y="0"/>
                  </a:moveTo>
                  <a:cubicBezTo>
                    <a:pt x="6" y="82"/>
                    <a:pt x="0" y="163"/>
                    <a:pt x="6" y="258"/>
                  </a:cubicBezTo>
                  <a:cubicBezTo>
                    <a:pt x="19" y="308"/>
                    <a:pt x="32" y="352"/>
                    <a:pt x="69" y="396"/>
                  </a:cubicBezTo>
                  <a:cubicBezTo>
                    <a:pt x="94" y="415"/>
                    <a:pt x="120" y="433"/>
                    <a:pt x="145" y="446"/>
                  </a:cubicBezTo>
                  <a:cubicBezTo>
                    <a:pt x="176" y="465"/>
                    <a:pt x="195" y="471"/>
                    <a:pt x="226" y="471"/>
                  </a:cubicBezTo>
                  <a:cubicBezTo>
                    <a:pt x="231" y="471"/>
                    <a:pt x="236" y="472"/>
                    <a:pt x="241" y="472"/>
                  </a:cubicBezTo>
                  <a:cubicBezTo>
                    <a:pt x="342" y="472"/>
                    <a:pt x="436" y="411"/>
                    <a:pt x="490" y="346"/>
                  </a:cubicBezTo>
                  <a:cubicBezTo>
                    <a:pt x="540" y="270"/>
                    <a:pt x="572" y="182"/>
                    <a:pt x="565" y="94"/>
                  </a:cubicBezTo>
                  <a:lnTo>
                    <a:pt x="565" y="94"/>
                  </a:lnTo>
                  <a:cubicBezTo>
                    <a:pt x="509" y="157"/>
                    <a:pt x="465" y="220"/>
                    <a:pt x="408" y="258"/>
                  </a:cubicBezTo>
                  <a:cubicBezTo>
                    <a:pt x="359" y="296"/>
                    <a:pt x="314" y="315"/>
                    <a:pt x="266" y="315"/>
                  </a:cubicBezTo>
                  <a:cubicBezTo>
                    <a:pt x="259" y="315"/>
                    <a:pt x="252" y="315"/>
                    <a:pt x="245" y="314"/>
                  </a:cubicBezTo>
                  <a:cubicBezTo>
                    <a:pt x="220" y="314"/>
                    <a:pt x="207" y="308"/>
                    <a:pt x="182" y="289"/>
                  </a:cubicBezTo>
                  <a:cubicBezTo>
                    <a:pt x="164" y="276"/>
                    <a:pt x="145" y="251"/>
                    <a:pt x="126" y="220"/>
                  </a:cubicBezTo>
                  <a:cubicBezTo>
                    <a:pt x="94" y="157"/>
                    <a:pt x="69" y="82"/>
                    <a:pt x="38" y="0"/>
                  </a:cubicBezTo>
                  <a:close/>
                </a:path>
              </a:pathLst>
            </a:custGeom>
            <a:solidFill>
              <a:srgbClr val="36283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846;p41">
              <a:extLst>
                <a:ext uri="{FF2B5EF4-FFF2-40B4-BE49-F238E27FC236}">
                  <a16:creationId xmlns:a16="http://schemas.microsoft.com/office/drawing/2014/main" id="{5130D07C-F431-4FA0-A56B-70E354378049}"/>
                </a:ext>
              </a:extLst>
            </p:cNvPr>
            <p:cNvSpPr/>
            <p:nvPr/>
          </p:nvSpPr>
          <p:spPr>
            <a:xfrm>
              <a:off x="5713309" y="2769493"/>
              <a:ext cx="101022" cy="115877"/>
            </a:xfrm>
            <a:custGeom>
              <a:avLst/>
              <a:gdLst/>
              <a:ahLst/>
              <a:cxnLst/>
              <a:rect l="l" t="t" r="r" b="b"/>
              <a:pathLst>
                <a:path w="1033" h="1185" extrusionOk="0">
                  <a:moveTo>
                    <a:pt x="503" y="0"/>
                  </a:moveTo>
                  <a:cubicBezTo>
                    <a:pt x="367" y="0"/>
                    <a:pt x="262" y="54"/>
                    <a:pt x="188" y="128"/>
                  </a:cubicBezTo>
                  <a:cubicBezTo>
                    <a:pt x="157" y="454"/>
                    <a:pt x="107" y="775"/>
                    <a:pt x="0" y="1076"/>
                  </a:cubicBezTo>
                  <a:cubicBezTo>
                    <a:pt x="19" y="1089"/>
                    <a:pt x="38" y="1101"/>
                    <a:pt x="57" y="1114"/>
                  </a:cubicBezTo>
                  <a:cubicBezTo>
                    <a:pt x="132" y="1163"/>
                    <a:pt x="205" y="1185"/>
                    <a:pt x="273" y="1185"/>
                  </a:cubicBezTo>
                  <a:cubicBezTo>
                    <a:pt x="770" y="1185"/>
                    <a:pt x="1033" y="30"/>
                    <a:pt x="546" y="2"/>
                  </a:cubicBezTo>
                  <a:cubicBezTo>
                    <a:pt x="532" y="1"/>
                    <a:pt x="517" y="0"/>
                    <a:pt x="503" y="0"/>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847;p41">
              <a:extLst>
                <a:ext uri="{FF2B5EF4-FFF2-40B4-BE49-F238E27FC236}">
                  <a16:creationId xmlns:a16="http://schemas.microsoft.com/office/drawing/2014/main" id="{AAA70A4A-ADDB-3762-4A23-CBFE245D7456}"/>
                </a:ext>
              </a:extLst>
            </p:cNvPr>
            <p:cNvSpPr/>
            <p:nvPr/>
          </p:nvSpPr>
          <p:spPr>
            <a:xfrm>
              <a:off x="5727392" y="2780054"/>
              <a:ext cx="49191" cy="89474"/>
            </a:xfrm>
            <a:custGeom>
              <a:avLst/>
              <a:gdLst/>
              <a:ahLst/>
              <a:cxnLst/>
              <a:rect l="l" t="t" r="r" b="b"/>
              <a:pathLst>
                <a:path w="503" h="915" extrusionOk="0">
                  <a:moveTo>
                    <a:pt x="302" y="1"/>
                  </a:moveTo>
                  <a:cubicBezTo>
                    <a:pt x="271" y="1"/>
                    <a:pt x="239" y="7"/>
                    <a:pt x="208" y="20"/>
                  </a:cubicBezTo>
                  <a:cubicBezTo>
                    <a:pt x="158" y="39"/>
                    <a:pt x="114" y="83"/>
                    <a:pt x="82" y="127"/>
                  </a:cubicBezTo>
                  <a:cubicBezTo>
                    <a:pt x="32" y="214"/>
                    <a:pt x="7" y="315"/>
                    <a:pt x="7" y="409"/>
                  </a:cubicBezTo>
                  <a:cubicBezTo>
                    <a:pt x="1" y="503"/>
                    <a:pt x="13" y="591"/>
                    <a:pt x="38" y="686"/>
                  </a:cubicBezTo>
                  <a:lnTo>
                    <a:pt x="44" y="717"/>
                  </a:lnTo>
                  <a:lnTo>
                    <a:pt x="70" y="723"/>
                  </a:lnTo>
                  <a:lnTo>
                    <a:pt x="139" y="773"/>
                  </a:lnTo>
                  <a:cubicBezTo>
                    <a:pt x="158" y="786"/>
                    <a:pt x="170" y="792"/>
                    <a:pt x="170" y="805"/>
                  </a:cubicBezTo>
                  <a:cubicBezTo>
                    <a:pt x="170" y="811"/>
                    <a:pt x="158" y="843"/>
                    <a:pt x="132" y="855"/>
                  </a:cubicBezTo>
                  <a:cubicBezTo>
                    <a:pt x="107" y="880"/>
                    <a:pt x="76" y="899"/>
                    <a:pt x="44" y="912"/>
                  </a:cubicBezTo>
                  <a:cubicBezTo>
                    <a:pt x="53" y="913"/>
                    <a:pt x="62" y="914"/>
                    <a:pt x="72" y="914"/>
                  </a:cubicBezTo>
                  <a:cubicBezTo>
                    <a:pt x="99" y="914"/>
                    <a:pt x="130" y="908"/>
                    <a:pt x="158" y="899"/>
                  </a:cubicBezTo>
                  <a:cubicBezTo>
                    <a:pt x="170" y="887"/>
                    <a:pt x="195" y="880"/>
                    <a:pt x="208" y="874"/>
                  </a:cubicBezTo>
                  <a:cubicBezTo>
                    <a:pt x="227" y="868"/>
                    <a:pt x="252" y="849"/>
                    <a:pt x="258" y="817"/>
                  </a:cubicBezTo>
                  <a:cubicBezTo>
                    <a:pt x="271" y="792"/>
                    <a:pt x="264" y="761"/>
                    <a:pt x="258" y="742"/>
                  </a:cubicBezTo>
                  <a:cubicBezTo>
                    <a:pt x="252" y="723"/>
                    <a:pt x="252" y="717"/>
                    <a:pt x="239" y="711"/>
                  </a:cubicBezTo>
                  <a:cubicBezTo>
                    <a:pt x="239" y="692"/>
                    <a:pt x="233" y="686"/>
                    <a:pt x="227" y="673"/>
                  </a:cubicBezTo>
                  <a:cubicBezTo>
                    <a:pt x="211" y="653"/>
                    <a:pt x="193" y="638"/>
                    <a:pt x="175" y="624"/>
                  </a:cubicBezTo>
                  <a:lnTo>
                    <a:pt x="175" y="624"/>
                  </a:lnTo>
                  <a:cubicBezTo>
                    <a:pt x="164" y="483"/>
                    <a:pt x="166" y="310"/>
                    <a:pt x="220" y="202"/>
                  </a:cubicBezTo>
                  <a:cubicBezTo>
                    <a:pt x="233" y="183"/>
                    <a:pt x="252" y="158"/>
                    <a:pt x="271" y="139"/>
                  </a:cubicBezTo>
                  <a:cubicBezTo>
                    <a:pt x="289" y="130"/>
                    <a:pt x="304" y="124"/>
                    <a:pt x="318" y="124"/>
                  </a:cubicBezTo>
                  <a:cubicBezTo>
                    <a:pt x="323" y="124"/>
                    <a:pt x="328" y="125"/>
                    <a:pt x="333" y="127"/>
                  </a:cubicBezTo>
                  <a:cubicBezTo>
                    <a:pt x="365" y="133"/>
                    <a:pt x="390" y="158"/>
                    <a:pt x="421" y="189"/>
                  </a:cubicBezTo>
                  <a:cubicBezTo>
                    <a:pt x="446" y="221"/>
                    <a:pt x="478" y="252"/>
                    <a:pt x="503" y="290"/>
                  </a:cubicBezTo>
                  <a:cubicBezTo>
                    <a:pt x="503" y="246"/>
                    <a:pt x="490" y="208"/>
                    <a:pt x="478" y="158"/>
                  </a:cubicBezTo>
                  <a:cubicBezTo>
                    <a:pt x="459" y="114"/>
                    <a:pt x="440" y="70"/>
                    <a:pt x="390" y="32"/>
                  </a:cubicBezTo>
                  <a:cubicBezTo>
                    <a:pt x="384" y="26"/>
                    <a:pt x="365" y="20"/>
                    <a:pt x="352" y="7"/>
                  </a:cubicBezTo>
                  <a:cubicBezTo>
                    <a:pt x="333" y="7"/>
                    <a:pt x="321" y="1"/>
                    <a:pt x="302" y="1"/>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848;p41">
              <a:extLst>
                <a:ext uri="{FF2B5EF4-FFF2-40B4-BE49-F238E27FC236}">
                  <a16:creationId xmlns:a16="http://schemas.microsoft.com/office/drawing/2014/main" id="{4762648A-416E-FFE5-0B79-F6580EBB5DE4}"/>
                </a:ext>
              </a:extLst>
            </p:cNvPr>
            <p:cNvSpPr/>
            <p:nvPr/>
          </p:nvSpPr>
          <p:spPr>
            <a:xfrm>
              <a:off x="5146971" y="3206997"/>
              <a:ext cx="195980" cy="404835"/>
            </a:xfrm>
            <a:custGeom>
              <a:avLst/>
              <a:gdLst/>
              <a:ahLst/>
              <a:cxnLst/>
              <a:rect l="l" t="t" r="r" b="b"/>
              <a:pathLst>
                <a:path w="2004" h="4140" extrusionOk="0">
                  <a:moveTo>
                    <a:pt x="1250" y="0"/>
                  </a:moveTo>
                  <a:lnTo>
                    <a:pt x="0" y="4139"/>
                  </a:lnTo>
                  <a:lnTo>
                    <a:pt x="1131" y="4045"/>
                  </a:lnTo>
                  <a:lnTo>
                    <a:pt x="2004" y="126"/>
                  </a:lnTo>
                  <a:lnTo>
                    <a:pt x="1250" y="0"/>
                  </a:ln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849;p41">
              <a:extLst>
                <a:ext uri="{FF2B5EF4-FFF2-40B4-BE49-F238E27FC236}">
                  <a16:creationId xmlns:a16="http://schemas.microsoft.com/office/drawing/2014/main" id="{86448C50-12B6-3676-6103-63F82A2012C4}"/>
                </a:ext>
              </a:extLst>
            </p:cNvPr>
            <p:cNvSpPr/>
            <p:nvPr/>
          </p:nvSpPr>
          <p:spPr>
            <a:xfrm>
              <a:off x="5256894" y="3206997"/>
              <a:ext cx="86059" cy="63952"/>
            </a:xfrm>
            <a:custGeom>
              <a:avLst/>
              <a:gdLst/>
              <a:ahLst/>
              <a:cxnLst/>
              <a:rect l="l" t="t" r="r" b="b"/>
              <a:pathLst>
                <a:path w="880" h="654" extrusionOk="0">
                  <a:moveTo>
                    <a:pt x="126" y="0"/>
                  </a:moveTo>
                  <a:lnTo>
                    <a:pt x="0" y="427"/>
                  </a:lnTo>
                  <a:cubicBezTo>
                    <a:pt x="252" y="496"/>
                    <a:pt x="509" y="572"/>
                    <a:pt x="760" y="653"/>
                  </a:cubicBezTo>
                  <a:lnTo>
                    <a:pt x="880" y="126"/>
                  </a:lnTo>
                  <a:lnTo>
                    <a:pt x="126" y="0"/>
                  </a:ln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850;p41">
              <a:extLst>
                <a:ext uri="{FF2B5EF4-FFF2-40B4-BE49-F238E27FC236}">
                  <a16:creationId xmlns:a16="http://schemas.microsoft.com/office/drawing/2014/main" id="{D0DF640C-DA31-C0F3-FD7C-D395BA9FBA76}"/>
                </a:ext>
              </a:extLst>
            </p:cNvPr>
            <p:cNvSpPr/>
            <p:nvPr/>
          </p:nvSpPr>
          <p:spPr>
            <a:xfrm>
              <a:off x="5231076" y="3007607"/>
              <a:ext cx="267272" cy="262654"/>
            </a:xfrm>
            <a:custGeom>
              <a:avLst/>
              <a:gdLst/>
              <a:ahLst/>
              <a:cxnLst/>
              <a:rect l="l" t="t" r="r" b="b"/>
              <a:pathLst>
                <a:path w="2733" h="2686" extrusionOk="0">
                  <a:moveTo>
                    <a:pt x="2040" y="1"/>
                  </a:moveTo>
                  <a:cubicBezTo>
                    <a:pt x="1662" y="1"/>
                    <a:pt x="1222" y="79"/>
                    <a:pt x="974" y="394"/>
                  </a:cubicBezTo>
                  <a:cubicBezTo>
                    <a:pt x="491" y="1028"/>
                    <a:pt x="1" y="2152"/>
                    <a:pt x="1" y="2152"/>
                  </a:cubicBezTo>
                  <a:lnTo>
                    <a:pt x="1464" y="2686"/>
                  </a:lnTo>
                  <a:lnTo>
                    <a:pt x="2733" y="79"/>
                  </a:lnTo>
                  <a:cubicBezTo>
                    <a:pt x="2733" y="79"/>
                    <a:pt x="2417" y="1"/>
                    <a:pt x="2040"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851;p41">
              <a:extLst>
                <a:ext uri="{FF2B5EF4-FFF2-40B4-BE49-F238E27FC236}">
                  <a16:creationId xmlns:a16="http://schemas.microsoft.com/office/drawing/2014/main" id="{3D2DF4D9-CBC6-3B29-062B-F99CEF2A0F26}"/>
                </a:ext>
              </a:extLst>
            </p:cNvPr>
            <p:cNvSpPr/>
            <p:nvPr/>
          </p:nvSpPr>
          <p:spPr>
            <a:xfrm>
              <a:off x="5257481" y="3012105"/>
              <a:ext cx="544324" cy="572636"/>
            </a:xfrm>
            <a:custGeom>
              <a:avLst/>
              <a:gdLst/>
              <a:ahLst/>
              <a:cxnLst/>
              <a:rect l="l" t="t" r="r" b="b"/>
              <a:pathLst>
                <a:path w="5566" h="5856" extrusionOk="0">
                  <a:moveTo>
                    <a:pt x="2036" y="1"/>
                  </a:moveTo>
                  <a:cubicBezTo>
                    <a:pt x="1641" y="1"/>
                    <a:pt x="1088" y="87"/>
                    <a:pt x="905" y="542"/>
                  </a:cubicBezTo>
                  <a:cubicBezTo>
                    <a:pt x="453" y="1666"/>
                    <a:pt x="1" y="5831"/>
                    <a:pt x="1" y="5831"/>
                  </a:cubicBezTo>
                  <a:lnTo>
                    <a:pt x="5214" y="5856"/>
                  </a:lnTo>
                  <a:lnTo>
                    <a:pt x="5565" y="618"/>
                  </a:lnTo>
                  <a:cubicBezTo>
                    <a:pt x="5565" y="618"/>
                    <a:pt x="5321" y="178"/>
                    <a:pt x="4152" y="178"/>
                  </a:cubicBezTo>
                  <a:cubicBezTo>
                    <a:pt x="4152" y="178"/>
                    <a:pt x="3939" y="964"/>
                    <a:pt x="3308" y="964"/>
                  </a:cubicBezTo>
                  <a:cubicBezTo>
                    <a:pt x="3237" y="964"/>
                    <a:pt x="3160" y="954"/>
                    <a:pt x="3078" y="932"/>
                  </a:cubicBezTo>
                  <a:cubicBezTo>
                    <a:pt x="2274" y="712"/>
                    <a:pt x="2463" y="33"/>
                    <a:pt x="2463" y="33"/>
                  </a:cubicBezTo>
                  <a:cubicBezTo>
                    <a:pt x="2463" y="33"/>
                    <a:pt x="2280" y="1"/>
                    <a:pt x="2036"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852;p41">
              <a:extLst>
                <a:ext uri="{FF2B5EF4-FFF2-40B4-BE49-F238E27FC236}">
                  <a16:creationId xmlns:a16="http://schemas.microsoft.com/office/drawing/2014/main" id="{9D237CF3-3A4D-2B11-B8A8-B1C36ADBED80}"/>
                </a:ext>
              </a:extLst>
            </p:cNvPr>
            <p:cNvSpPr/>
            <p:nvPr/>
          </p:nvSpPr>
          <p:spPr>
            <a:xfrm>
              <a:off x="5443000" y="3337837"/>
              <a:ext cx="84201" cy="225104"/>
            </a:xfrm>
            <a:custGeom>
              <a:avLst/>
              <a:gdLst/>
              <a:ahLst/>
              <a:cxnLst/>
              <a:rect l="l" t="t" r="r" b="b"/>
              <a:pathLst>
                <a:path w="861" h="2302" extrusionOk="0">
                  <a:moveTo>
                    <a:pt x="747" y="1"/>
                  </a:moveTo>
                  <a:cubicBezTo>
                    <a:pt x="706" y="1"/>
                    <a:pt x="675" y="29"/>
                    <a:pt x="660" y="69"/>
                  </a:cubicBezTo>
                  <a:lnTo>
                    <a:pt x="19" y="2179"/>
                  </a:lnTo>
                  <a:cubicBezTo>
                    <a:pt x="1" y="2236"/>
                    <a:pt x="32" y="2280"/>
                    <a:pt x="82" y="2299"/>
                  </a:cubicBezTo>
                  <a:cubicBezTo>
                    <a:pt x="91" y="2301"/>
                    <a:pt x="99" y="2301"/>
                    <a:pt x="107" y="2301"/>
                  </a:cubicBezTo>
                  <a:cubicBezTo>
                    <a:pt x="151" y="2301"/>
                    <a:pt x="185" y="2273"/>
                    <a:pt x="201" y="2236"/>
                  </a:cubicBezTo>
                  <a:lnTo>
                    <a:pt x="842" y="125"/>
                  </a:lnTo>
                  <a:cubicBezTo>
                    <a:pt x="861" y="69"/>
                    <a:pt x="830" y="19"/>
                    <a:pt x="779" y="6"/>
                  </a:cubicBezTo>
                  <a:cubicBezTo>
                    <a:pt x="768" y="2"/>
                    <a:pt x="757" y="1"/>
                    <a:pt x="747"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853;p41">
              <a:extLst>
                <a:ext uri="{FF2B5EF4-FFF2-40B4-BE49-F238E27FC236}">
                  <a16:creationId xmlns:a16="http://schemas.microsoft.com/office/drawing/2014/main" id="{297B5898-C36B-F304-53CD-81B45364F363}"/>
                </a:ext>
              </a:extLst>
            </p:cNvPr>
            <p:cNvSpPr/>
            <p:nvPr/>
          </p:nvSpPr>
          <p:spPr>
            <a:xfrm>
              <a:off x="5366230" y="3237018"/>
              <a:ext cx="579921" cy="363471"/>
            </a:xfrm>
            <a:custGeom>
              <a:avLst/>
              <a:gdLst/>
              <a:ahLst/>
              <a:cxnLst/>
              <a:rect l="l" t="t" r="r" b="b"/>
              <a:pathLst>
                <a:path w="5930" h="3717" extrusionOk="0">
                  <a:moveTo>
                    <a:pt x="4962" y="1"/>
                  </a:moveTo>
                  <a:lnTo>
                    <a:pt x="3449" y="277"/>
                  </a:lnTo>
                  <a:lnTo>
                    <a:pt x="3876" y="2413"/>
                  </a:lnTo>
                  <a:cubicBezTo>
                    <a:pt x="3876" y="2413"/>
                    <a:pt x="1037" y="2645"/>
                    <a:pt x="654" y="2871"/>
                  </a:cubicBezTo>
                  <a:cubicBezTo>
                    <a:pt x="270" y="3110"/>
                    <a:pt x="0" y="3487"/>
                    <a:pt x="0" y="3487"/>
                  </a:cubicBezTo>
                  <a:cubicBezTo>
                    <a:pt x="0" y="3487"/>
                    <a:pt x="3482" y="3716"/>
                    <a:pt x="4772" y="3716"/>
                  </a:cubicBezTo>
                  <a:cubicBezTo>
                    <a:pt x="5020" y="3716"/>
                    <a:pt x="5187" y="3708"/>
                    <a:pt x="5232" y="3688"/>
                  </a:cubicBezTo>
                  <a:cubicBezTo>
                    <a:pt x="5929" y="3374"/>
                    <a:pt x="4962" y="1"/>
                    <a:pt x="4962" y="1"/>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854;p41">
              <a:extLst>
                <a:ext uri="{FF2B5EF4-FFF2-40B4-BE49-F238E27FC236}">
                  <a16:creationId xmlns:a16="http://schemas.microsoft.com/office/drawing/2014/main" id="{C21C6582-8807-1470-3ACE-48AF08E751CA}"/>
                </a:ext>
              </a:extLst>
            </p:cNvPr>
            <p:cNvSpPr/>
            <p:nvPr/>
          </p:nvSpPr>
          <p:spPr>
            <a:xfrm>
              <a:off x="5703432" y="3236431"/>
              <a:ext cx="164099" cy="110694"/>
            </a:xfrm>
            <a:custGeom>
              <a:avLst/>
              <a:gdLst/>
              <a:ahLst/>
              <a:cxnLst/>
              <a:rect l="l" t="t" r="r" b="b"/>
              <a:pathLst>
                <a:path w="1678" h="1132" extrusionOk="0">
                  <a:moveTo>
                    <a:pt x="1514" y="1"/>
                  </a:moveTo>
                  <a:lnTo>
                    <a:pt x="1" y="271"/>
                  </a:lnTo>
                  <a:lnTo>
                    <a:pt x="176" y="1131"/>
                  </a:lnTo>
                  <a:cubicBezTo>
                    <a:pt x="685" y="1012"/>
                    <a:pt x="1194" y="848"/>
                    <a:pt x="1678" y="635"/>
                  </a:cubicBezTo>
                  <a:cubicBezTo>
                    <a:pt x="1590" y="258"/>
                    <a:pt x="1514" y="1"/>
                    <a:pt x="1514" y="1"/>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855;p41">
              <a:extLst>
                <a:ext uri="{FF2B5EF4-FFF2-40B4-BE49-F238E27FC236}">
                  <a16:creationId xmlns:a16="http://schemas.microsoft.com/office/drawing/2014/main" id="{B336771A-B43C-ACCE-4300-0E05C8DD0243}"/>
                </a:ext>
              </a:extLst>
            </p:cNvPr>
            <p:cNvSpPr/>
            <p:nvPr/>
          </p:nvSpPr>
          <p:spPr>
            <a:xfrm>
              <a:off x="5653067" y="3038019"/>
              <a:ext cx="231088" cy="279180"/>
            </a:xfrm>
            <a:custGeom>
              <a:avLst/>
              <a:gdLst/>
              <a:ahLst/>
              <a:cxnLst/>
              <a:rect l="l" t="t" r="r" b="b"/>
              <a:pathLst>
                <a:path w="2363" h="2855" extrusionOk="0">
                  <a:moveTo>
                    <a:pt x="740" y="1"/>
                  </a:moveTo>
                  <a:cubicBezTo>
                    <a:pt x="592" y="1"/>
                    <a:pt x="467" y="35"/>
                    <a:pt x="384" y="83"/>
                  </a:cubicBezTo>
                  <a:cubicBezTo>
                    <a:pt x="1" y="290"/>
                    <a:pt x="327" y="2852"/>
                    <a:pt x="327" y="2852"/>
                  </a:cubicBezTo>
                  <a:cubicBezTo>
                    <a:pt x="348" y="2854"/>
                    <a:pt x="370" y="2854"/>
                    <a:pt x="393" y="2854"/>
                  </a:cubicBezTo>
                  <a:cubicBezTo>
                    <a:pt x="1043" y="2854"/>
                    <a:pt x="2362" y="2350"/>
                    <a:pt x="2362" y="2350"/>
                  </a:cubicBezTo>
                  <a:cubicBezTo>
                    <a:pt x="2116" y="450"/>
                    <a:pt x="1276" y="1"/>
                    <a:pt x="740"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856;p41">
              <a:extLst>
                <a:ext uri="{FF2B5EF4-FFF2-40B4-BE49-F238E27FC236}">
                  <a16:creationId xmlns:a16="http://schemas.microsoft.com/office/drawing/2014/main" id="{97592789-7BD0-01A3-1C40-7B0296F46A75}"/>
                </a:ext>
              </a:extLst>
            </p:cNvPr>
            <p:cNvSpPr/>
            <p:nvPr/>
          </p:nvSpPr>
          <p:spPr>
            <a:xfrm>
              <a:off x="5053825" y="3568125"/>
              <a:ext cx="888432" cy="234129"/>
            </a:xfrm>
            <a:custGeom>
              <a:avLst/>
              <a:gdLst/>
              <a:ahLst/>
              <a:cxnLst/>
              <a:rect l="l" t="t" r="r" b="b"/>
              <a:pathLst>
                <a:path w="12230" h="2394" extrusionOk="0">
                  <a:moveTo>
                    <a:pt x="1" y="0"/>
                  </a:moveTo>
                  <a:lnTo>
                    <a:pt x="45" y="2286"/>
                  </a:lnTo>
                  <a:lnTo>
                    <a:pt x="11991" y="2393"/>
                  </a:lnTo>
                  <a:lnTo>
                    <a:pt x="12230" y="145"/>
                  </a:lnTo>
                  <a:lnTo>
                    <a:pt x="1"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857;p41">
              <a:extLst>
                <a:ext uri="{FF2B5EF4-FFF2-40B4-BE49-F238E27FC236}">
                  <a16:creationId xmlns:a16="http://schemas.microsoft.com/office/drawing/2014/main" id="{9774D64E-1C61-C2A1-E134-D0CE33EAD9AA}"/>
                </a:ext>
              </a:extLst>
            </p:cNvPr>
            <p:cNvSpPr/>
            <p:nvPr/>
          </p:nvSpPr>
          <p:spPr>
            <a:xfrm>
              <a:off x="3740296" y="2313801"/>
              <a:ext cx="291427" cy="708363"/>
            </a:xfrm>
            <a:custGeom>
              <a:avLst/>
              <a:gdLst/>
              <a:ahLst/>
              <a:cxnLst/>
              <a:rect l="l" t="t" r="r" b="b"/>
              <a:pathLst>
                <a:path w="2980" h="7244" extrusionOk="0">
                  <a:moveTo>
                    <a:pt x="2686" y="1"/>
                  </a:moveTo>
                  <a:cubicBezTo>
                    <a:pt x="2609" y="1"/>
                    <a:pt x="2331" y="749"/>
                    <a:pt x="2331" y="749"/>
                  </a:cubicBezTo>
                  <a:cubicBezTo>
                    <a:pt x="2413" y="351"/>
                    <a:pt x="2423" y="189"/>
                    <a:pt x="2384" y="189"/>
                  </a:cubicBezTo>
                  <a:cubicBezTo>
                    <a:pt x="2327" y="189"/>
                    <a:pt x="2168" y="526"/>
                    <a:pt x="1979" y="975"/>
                  </a:cubicBezTo>
                  <a:cubicBezTo>
                    <a:pt x="1867" y="755"/>
                    <a:pt x="1807" y="673"/>
                    <a:pt x="1779" y="673"/>
                  </a:cubicBezTo>
                  <a:cubicBezTo>
                    <a:pt x="1721" y="673"/>
                    <a:pt x="1807" y="1031"/>
                    <a:pt x="1866" y="1252"/>
                  </a:cubicBezTo>
                  <a:cubicBezTo>
                    <a:pt x="1514" y="2137"/>
                    <a:pt x="1" y="6641"/>
                    <a:pt x="1" y="6641"/>
                  </a:cubicBezTo>
                  <a:lnTo>
                    <a:pt x="1508" y="7244"/>
                  </a:lnTo>
                  <a:cubicBezTo>
                    <a:pt x="2174" y="5667"/>
                    <a:pt x="2871" y="2282"/>
                    <a:pt x="2953" y="1070"/>
                  </a:cubicBezTo>
                  <a:cubicBezTo>
                    <a:pt x="2980" y="634"/>
                    <a:pt x="2965" y="495"/>
                    <a:pt x="2936" y="495"/>
                  </a:cubicBezTo>
                  <a:cubicBezTo>
                    <a:pt x="2883" y="495"/>
                    <a:pt x="2783" y="931"/>
                    <a:pt x="2783" y="931"/>
                  </a:cubicBezTo>
                  <a:cubicBezTo>
                    <a:pt x="2887" y="401"/>
                    <a:pt x="2892" y="230"/>
                    <a:pt x="2855" y="230"/>
                  </a:cubicBezTo>
                  <a:cubicBezTo>
                    <a:pt x="2786" y="230"/>
                    <a:pt x="2576" y="806"/>
                    <a:pt x="2576" y="806"/>
                  </a:cubicBezTo>
                  <a:cubicBezTo>
                    <a:pt x="2711" y="200"/>
                    <a:pt x="2725" y="1"/>
                    <a:pt x="2686" y="1"/>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858;p41">
              <a:extLst>
                <a:ext uri="{FF2B5EF4-FFF2-40B4-BE49-F238E27FC236}">
                  <a16:creationId xmlns:a16="http://schemas.microsoft.com/office/drawing/2014/main" id="{0580CCA1-7284-5C1D-4AEE-3B3B07510E3B}"/>
                </a:ext>
              </a:extLst>
            </p:cNvPr>
            <p:cNvSpPr/>
            <p:nvPr/>
          </p:nvSpPr>
          <p:spPr>
            <a:xfrm>
              <a:off x="3441137" y="2943458"/>
              <a:ext cx="208400" cy="184327"/>
            </a:xfrm>
            <a:custGeom>
              <a:avLst/>
              <a:gdLst/>
              <a:ahLst/>
              <a:cxnLst/>
              <a:rect l="l" t="t" r="r" b="b"/>
              <a:pathLst>
                <a:path w="2131" h="1885" extrusionOk="0">
                  <a:moveTo>
                    <a:pt x="1" y="1"/>
                  </a:moveTo>
                  <a:lnTo>
                    <a:pt x="1" y="1"/>
                  </a:lnTo>
                  <a:lnTo>
                    <a:pt x="1" y="1"/>
                  </a:lnTo>
                  <a:cubicBezTo>
                    <a:pt x="1" y="1"/>
                    <a:pt x="1" y="1"/>
                    <a:pt x="1" y="1"/>
                  </a:cubicBezTo>
                  <a:close/>
                  <a:moveTo>
                    <a:pt x="1" y="1"/>
                  </a:moveTo>
                  <a:lnTo>
                    <a:pt x="1" y="1"/>
                  </a:lnTo>
                  <a:cubicBezTo>
                    <a:pt x="15" y="5"/>
                    <a:pt x="441" y="1207"/>
                    <a:pt x="378" y="1558"/>
                  </a:cubicBezTo>
                  <a:cubicBezTo>
                    <a:pt x="560" y="1652"/>
                    <a:pt x="723" y="1759"/>
                    <a:pt x="880" y="1885"/>
                  </a:cubicBezTo>
                  <a:cubicBezTo>
                    <a:pt x="1056" y="1841"/>
                    <a:pt x="1219" y="1778"/>
                    <a:pt x="1370" y="1690"/>
                  </a:cubicBezTo>
                  <a:cubicBezTo>
                    <a:pt x="1634" y="1539"/>
                    <a:pt x="1873" y="1364"/>
                    <a:pt x="2130" y="1213"/>
                  </a:cubicBezTo>
                  <a:cubicBezTo>
                    <a:pt x="1521" y="1068"/>
                    <a:pt x="1684" y="271"/>
                    <a:pt x="1684" y="271"/>
                  </a:cubicBezTo>
                  <a:lnTo>
                    <a:pt x="1" y="1"/>
                  </a:ln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859;p41">
              <a:extLst>
                <a:ext uri="{FF2B5EF4-FFF2-40B4-BE49-F238E27FC236}">
                  <a16:creationId xmlns:a16="http://schemas.microsoft.com/office/drawing/2014/main" id="{D9F5C4B2-AE5A-6335-D5EB-6061204F0B4F}"/>
                </a:ext>
              </a:extLst>
            </p:cNvPr>
            <p:cNvSpPr/>
            <p:nvPr/>
          </p:nvSpPr>
          <p:spPr>
            <a:xfrm>
              <a:off x="3309112" y="2906592"/>
              <a:ext cx="590972" cy="689197"/>
            </a:xfrm>
            <a:custGeom>
              <a:avLst/>
              <a:gdLst/>
              <a:ahLst/>
              <a:cxnLst/>
              <a:rect l="l" t="t" r="r" b="b"/>
              <a:pathLst>
                <a:path w="6043" h="7048" extrusionOk="0">
                  <a:moveTo>
                    <a:pt x="4215" y="1"/>
                  </a:moveTo>
                  <a:cubicBezTo>
                    <a:pt x="4215" y="1"/>
                    <a:pt x="3581" y="1257"/>
                    <a:pt x="3323" y="1401"/>
                  </a:cubicBezTo>
                  <a:lnTo>
                    <a:pt x="1636" y="1734"/>
                  </a:lnTo>
                  <a:lnTo>
                    <a:pt x="1636" y="1734"/>
                  </a:lnTo>
                  <a:cubicBezTo>
                    <a:pt x="1264" y="1782"/>
                    <a:pt x="81" y="2000"/>
                    <a:pt x="38" y="2815"/>
                  </a:cubicBezTo>
                  <a:cubicBezTo>
                    <a:pt x="1" y="3750"/>
                    <a:pt x="1766" y="7048"/>
                    <a:pt x="1766" y="7048"/>
                  </a:cubicBezTo>
                  <a:lnTo>
                    <a:pt x="5766" y="7048"/>
                  </a:lnTo>
                  <a:cubicBezTo>
                    <a:pt x="5766" y="7048"/>
                    <a:pt x="5729" y="4253"/>
                    <a:pt x="5421" y="2871"/>
                  </a:cubicBezTo>
                  <a:cubicBezTo>
                    <a:pt x="5421" y="2871"/>
                    <a:pt x="5867" y="1885"/>
                    <a:pt x="6043" y="1125"/>
                  </a:cubicBezTo>
                  <a:lnTo>
                    <a:pt x="4215" y="1"/>
                  </a:ln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860;p41">
              <a:extLst>
                <a:ext uri="{FF2B5EF4-FFF2-40B4-BE49-F238E27FC236}">
                  <a16:creationId xmlns:a16="http://schemas.microsoft.com/office/drawing/2014/main" id="{3ED9967A-382B-5BAE-2772-90BCEA60CE27}"/>
                </a:ext>
              </a:extLst>
            </p:cNvPr>
            <p:cNvSpPr/>
            <p:nvPr/>
          </p:nvSpPr>
          <p:spPr>
            <a:xfrm>
              <a:off x="3617464" y="3373139"/>
              <a:ext cx="83614" cy="212196"/>
            </a:xfrm>
            <a:custGeom>
              <a:avLst/>
              <a:gdLst/>
              <a:ahLst/>
              <a:cxnLst/>
              <a:rect l="l" t="t" r="r" b="b"/>
              <a:pathLst>
                <a:path w="855" h="2170" extrusionOk="0">
                  <a:moveTo>
                    <a:pt x="101" y="0"/>
                  </a:moveTo>
                  <a:cubicBezTo>
                    <a:pt x="93" y="0"/>
                    <a:pt x="84" y="1"/>
                    <a:pt x="76" y="3"/>
                  </a:cubicBezTo>
                  <a:cubicBezTo>
                    <a:pt x="32" y="22"/>
                    <a:pt x="1" y="79"/>
                    <a:pt x="13" y="122"/>
                  </a:cubicBezTo>
                  <a:lnTo>
                    <a:pt x="660" y="2101"/>
                  </a:lnTo>
                  <a:cubicBezTo>
                    <a:pt x="670" y="2141"/>
                    <a:pt x="704" y="2169"/>
                    <a:pt x="743" y="2169"/>
                  </a:cubicBezTo>
                  <a:cubicBezTo>
                    <a:pt x="753" y="2169"/>
                    <a:pt x="763" y="2168"/>
                    <a:pt x="773" y="2164"/>
                  </a:cubicBezTo>
                  <a:cubicBezTo>
                    <a:pt x="823" y="2151"/>
                    <a:pt x="855" y="2095"/>
                    <a:pt x="836" y="2044"/>
                  </a:cubicBezTo>
                  <a:lnTo>
                    <a:pt x="195" y="66"/>
                  </a:lnTo>
                  <a:cubicBezTo>
                    <a:pt x="179" y="29"/>
                    <a:pt x="145" y="0"/>
                    <a:pt x="101" y="0"/>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861;p41">
              <a:extLst>
                <a:ext uri="{FF2B5EF4-FFF2-40B4-BE49-F238E27FC236}">
                  <a16:creationId xmlns:a16="http://schemas.microsoft.com/office/drawing/2014/main" id="{F54478FE-B9EE-9C64-809A-7B88F98C14D7}"/>
                </a:ext>
              </a:extLst>
            </p:cNvPr>
            <p:cNvSpPr/>
            <p:nvPr/>
          </p:nvSpPr>
          <p:spPr>
            <a:xfrm>
              <a:off x="3197918" y="3279458"/>
              <a:ext cx="580606" cy="339318"/>
            </a:xfrm>
            <a:custGeom>
              <a:avLst/>
              <a:gdLst/>
              <a:ahLst/>
              <a:cxnLst/>
              <a:rect l="l" t="t" r="r" b="b"/>
              <a:pathLst>
                <a:path w="5937" h="3470" extrusionOk="0">
                  <a:moveTo>
                    <a:pt x="974" y="0"/>
                  </a:moveTo>
                  <a:cubicBezTo>
                    <a:pt x="974" y="0"/>
                    <a:pt x="1" y="3159"/>
                    <a:pt x="704" y="3442"/>
                  </a:cubicBezTo>
                  <a:cubicBezTo>
                    <a:pt x="750" y="3461"/>
                    <a:pt x="919" y="3470"/>
                    <a:pt x="1170" y="3470"/>
                  </a:cubicBezTo>
                  <a:cubicBezTo>
                    <a:pt x="2464" y="3470"/>
                    <a:pt x="5936" y="3254"/>
                    <a:pt x="5936" y="3254"/>
                  </a:cubicBezTo>
                  <a:cubicBezTo>
                    <a:pt x="5936" y="3254"/>
                    <a:pt x="5666" y="2902"/>
                    <a:pt x="5283" y="2682"/>
                  </a:cubicBezTo>
                  <a:cubicBezTo>
                    <a:pt x="4900" y="2462"/>
                    <a:pt x="2067" y="2242"/>
                    <a:pt x="2067" y="2242"/>
                  </a:cubicBezTo>
                  <a:lnTo>
                    <a:pt x="2488" y="251"/>
                  </a:lnTo>
                  <a:lnTo>
                    <a:pt x="974" y="0"/>
                  </a:ln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862;p41">
              <a:extLst>
                <a:ext uri="{FF2B5EF4-FFF2-40B4-BE49-F238E27FC236}">
                  <a16:creationId xmlns:a16="http://schemas.microsoft.com/office/drawing/2014/main" id="{3EC006DD-A625-935C-F871-9E7D528F52E1}"/>
                </a:ext>
              </a:extLst>
            </p:cNvPr>
            <p:cNvSpPr/>
            <p:nvPr/>
          </p:nvSpPr>
          <p:spPr>
            <a:xfrm>
              <a:off x="3260605" y="3098257"/>
              <a:ext cx="222482" cy="255809"/>
            </a:xfrm>
            <a:custGeom>
              <a:avLst/>
              <a:gdLst/>
              <a:ahLst/>
              <a:cxnLst/>
              <a:rect l="l" t="t" r="r" b="b"/>
              <a:pathLst>
                <a:path w="2275" h="2616" extrusionOk="0">
                  <a:moveTo>
                    <a:pt x="1294" y="0"/>
                  </a:moveTo>
                  <a:cubicBezTo>
                    <a:pt x="786" y="157"/>
                    <a:pt x="201" y="704"/>
                    <a:pt x="0" y="2142"/>
                  </a:cubicBezTo>
                  <a:cubicBezTo>
                    <a:pt x="0" y="2142"/>
                    <a:pt x="1314" y="2615"/>
                    <a:pt x="1966" y="2615"/>
                  </a:cubicBezTo>
                  <a:cubicBezTo>
                    <a:pt x="1990" y="2615"/>
                    <a:pt x="2013" y="2615"/>
                    <a:pt x="2035" y="2613"/>
                  </a:cubicBezTo>
                  <a:cubicBezTo>
                    <a:pt x="2035" y="2613"/>
                    <a:pt x="2274" y="892"/>
                    <a:pt x="2111" y="252"/>
                  </a:cubicBezTo>
                  <a:cubicBezTo>
                    <a:pt x="1866" y="195"/>
                    <a:pt x="1615" y="126"/>
                    <a:pt x="1376" y="32"/>
                  </a:cubicBezTo>
                  <a:cubicBezTo>
                    <a:pt x="1363" y="19"/>
                    <a:pt x="1345" y="13"/>
                    <a:pt x="1338" y="7"/>
                  </a:cubicBezTo>
                  <a:cubicBezTo>
                    <a:pt x="1319" y="7"/>
                    <a:pt x="1307" y="0"/>
                    <a:pt x="1294"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863;p41">
              <a:extLst>
                <a:ext uri="{FF2B5EF4-FFF2-40B4-BE49-F238E27FC236}">
                  <a16:creationId xmlns:a16="http://schemas.microsoft.com/office/drawing/2014/main" id="{781896D0-FC6F-5EA5-D17F-C9C3F6E8755E}"/>
                </a:ext>
              </a:extLst>
            </p:cNvPr>
            <p:cNvSpPr/>
            <p:nvPr/>
          </p:nvSpPr>
          <p:spPr>
            <a:xfrm>
              <a:off x="3395075" y="2534215"/>
              <a:ext cx="405554" cy="444732"/>
            </a:xfrm>
            <a:custGeom>
              <a:avLst/>
              <a:gdLst/>
              <a:ahLst/>
              <a:cxnLst/>
              <a:rect l="l" t="t" r="r" b="b"/>
              <a:pathLst>
                <a:path w="4147" h="4548" extrusionOk="0">
                  <a:moveTo>
                    <a:pt x="1452" y="1"/>
                  </a:moveTo>
                  <a:cubicBezTo>
                    <a:pt x="408" y="1"/>
                    <a:pt x="1" y="1139"/>
                    <a:pt x="1" y="1139"/>
                  </a:cubicBezTo>
                  <a:cubicBezTo>
                    <a:pt x="1" y="1139"/>
                    <a:pt x="2030" y="4387"/>
                    <a:pt x="2413" y="4512"/>
                  </a:cubicBezTo>
                  <a:cubicBezTo>
                    <a:pt x="2496" y="4538"/>
                    <a:pt x="2582" y="4548"/>
                    <a:pt x="2664" y="4548"/>
                  </a:cubicBezTo>
                  <a:cubicBezTo>
                    <a:pt x="2949" y="4548"/>
                    <a:pt x="3198" y="4431"/>
                    <a:pt x="3198" y="4431"/>
                  </a:cubicBezTo>
                  <a:lnTo>
                    <a:pt x="3198" y="4431"/>
                  </a:lnTo>
                  <a:lnTo>
                    <a:pt x="3160" y="4525"/>
                  </a:lnTo>
                  <a:cubicBezTo>
                    <a:pt x="3600" y="4449"/>
                    <a:pt x="4146" y="3941"/>
                    <a:pt x="3908" y="2772"/>
                  </a:cubicBezTo>
                  <a:cubicBezTo>
                    <a:pt x="3594" y="1265"/>
                    <a:pt x="2626" y="59"/>
                    <a:pt x="1527" y="3"/>
                  </a:cubicBezTo>
                  <a:cubicBezTo>
                    <a:pt x="1502" y="1"/>
                    <a:pt x="1477" y="1"/>
                    <a:pt x="1452" y="1"/>
                  </a:cubicBezTo>
                  <a:close/>
                </a:path>
              </a:pathLst>
            </a:custGeom>
            <a:solidFill>
              <a:srgbClr val="8C3C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864;p41">
              <a:extLst>
                <a:ext uri="{FF2B5EF4-FFF2-40B4-BE49-F238E27FC236}">
                  <a16:creationId xmlns:a16="http://schemas.microsoft.com/office/drawing/2014/main" id="{8632D069-50B8-5625-FC9F-36CD5E281866}"/>
                </a:ext>
              </a:extLst>
            </p:cNvPr>
            <p:cNvSpPr/>
            <p:nvPr/>
          </p:nvSpPr>
          <p:spPr>
            <a:xfrm>
              <a:off x="3322021" y="2612152"/>
              <a:ext cx="434501" cy="370414"/>
            </a:xfrm>
            <a:custGeom>
              <a:avLst/>
              <a:gdLst/>
              <a:ahLst/>
              <a:cxnLst/>
              <a:rect l="l" t="t" r="r" b="b"/>
              <a:pathLst>
                <a:path w="4443" h="3788" extrusionOk="0">
                  <a:moveTo>
                    <a:pt x="2160" y="1"/>
                  </a:moveTo>
                  <a:cubicBezTo>
                    <a:pt x="1594" y="1"/>
                    <a:pt x="1150" y="336"/>
                    <a:pt x="1150" y="336"/>
                  </a:cubicBezTo>
                  <a:cubicBezTo>
                    <a:pt x="1150" y="336"/>
                    <a:pt x="1" y="945"/>
                    <a:pt x="899" y="2704"/>
                  </a:cubicBezTo>
                  <a:cubicBezTo>
                    <a:pt x="1267" y="3427"/>
                    <a:pt x="1997" y="3788"/>
                    <a:pt x="2662" y="3788"/>
                  </a:cubicBezTo>
                  <a:cubicBezTo>
                    <a:pt x="3620" y="3788"/>
                    <a:pt x="4442" y="3041"/>
                    <a:pt x="3857" y="1555"/>
                  </a:cubicBezTo>
                  <a:cubicBezTo>
                    <a:pt x="3372" y="315"/>
                    <a:pt x="2709" y="1"/>
                    <a:pt x="2160" y="1"/>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865;p41">
              <a:extLst>
                <a:ext uri="{FF2B5EF4-FFF2-40B4-BE49-F238E27FC236}">
                  <a16:creationId xmlns:a16="http://schemas.microsoft.com/office/drawing/2014/main" id="{6DBB188B-DAAF-2A1E-B9A3-3733FB32E95D}"/>
                </a:ext>
              </a:extLst>
            </p:cNvPr>
            <p:cNvSpPr/>
            <p:nvPr/>
          </p:nvSpPr>
          <p:spPr>
            <a:xfrm>
              <a:off x="3450428" y="2683244"/>
              <a:ext cx="100826" cy="61899"/>
            </a:xfrm>
            <a:custGeom>
              <a:avLst/>
              <a:gdLst/>
              <a:ahLst/>
              <a:cxnLst/>
              <a:rect l="l" t="t" r="r" b="b"/>
              <a:pathLst>
                <a:path w="1031" h="633" extrusionOk="0">
                  <a:moveTo>
                    <a:pt x="555" y="1"/>
                  </a:moveTo>
                  <a:cubicBezTo>
                    <a:pt x="494" y="1"/>
                    <a:pt x="431" y="12"/>
                    <a:pt x="371" y="36"/>
                  </a:cubicBezTo>
                  <a:cubicBezTo>
                    <a:pt x="245" y="80"/>
                    <a:pt x="138" y="168"/>
                    <a:pt x="82" y="275"/>
                  </a:cubicBezTo>
                  <a:cubicBezTo>
                    <a:pt x="63" y="306"/>
                    <a:pt x="50" y="331"/>
                    <a:pt x="44" y="363"/>
                  </a:cubicBezTo>
                  <a:cubicBezTo>
                    <a:pt x="32" y="394"/>
                    <a:pt x="25" y="419"/>
                    <a:pt x="19" y="451"/>
                  </a:cubicBezTo>
                  <a:cubicBezTo>
                    <a:pt x="13" y="514"/>
                    <a:pt x="0" y="564"/>
                    <a:pt x="13" y="633"/>
                  </a:cubicBezTo>
                  <a:cubicBezTo>
                    <a:pt x="57" y="589"/>
                    <a:pt x="94" y="551"/>
                    <a:pt x="138" y="520"/>
                  </a:cubicBezTo>
                  <a:cubicBezTo>
                    <a:pt x="157" y="507"/>
                    <a:pt x="182" y="488"/>
                    <a:pt x="201" y="476"/>
                  </a:cubicBezTo>
                  <a:cubicBezTo>
                    <a:pt x="214" y="457"/>
                    <a:pt x="233" y="445"/>
                    <a:pt x="251" y="426"/>
                  </a:cubicBezTo>
                  <a:cubicBezTo>
                    <a:pt x="277" y="413"/>
                    <a:pt x="295" y="401"/>
                    <a:pt x="308" y="388"/>
                  </a:cubicBezTo>
                  <a:cubicBezTo>
                    <a:pt x="333" y="382"/>
                    <a:pt x="346" y="363"/>
                    <a:pt x="364" y="357"/>
                  </a:cubicBezTo>
                  <a:cubicBezTo>
                    <a:pt x="377" y="344"/>
                    <a:pt x="402" y="338"/>
                    <a:pt x="421" y="331"/>
                  </a:cubicBezTo>
                  <a:cubicBezTo>
                    <a:pt x="434" y="325"/>
                    <a:pt x="459" y="313"/>
                    <a:pt x="471" y="306"/>
                  </a:cubicBezTo>
                  <a:cubicBezTo>
                    <a:pt x="547" y="287"/>
                    <a:pt x="622" y="269"/>
                    <a:pt x="716" y="262"/>
                  </a:cubicBezTo>
                  <a:cubicBezTo>
                    <a:pt x="810" y="250"/>
                    <a:pt x="911" y="250"/>
                    <a:pt x="1030" y="250"/>
                  </a:cubicBezTo>
                  <a:cubicBezTo>
                    <a:pt x="967" y="149"/>
                    <a:pt x="867" y="80"/>
                    <a:pt x="748" y="36"/>
                  </a:cubicBezTo>
                  <a:cubicBezTo>
                    <a:pt x="686" y="14"/>
                    <a:pt x="621" y="1"/>
                    <a:pt x="555" y="1"/>
                  </a:cubicBezTo>
                  <a:close/>
                </a:path>
              </a:pathLst>
            </a:custGeom>
            <a:solidFill>
              <a:srgbClr val="8C3C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866;p41">
              <a:extLst>
                <a:ext uri="{FF2B5EF4-FFF2-40B4-BE49-F238E27FC236}">
                  <a16:creationId xmlns:a16="http://schemas.microsoft.com/office/drawing/2014/main" id="{2609ED1E-963D-723C-F274-27894825F0FC}"/>
                </a:ext>
              </a:extLst>
            </p:cNvPr>
            <p:cNvSpPr/>
            <p:nvPr/>
          </p:nvSpPr>
          <p:spPr>
            <a:xfrm>
              <a:off x="3592917" y="2652246"/>
              <a:ext cx="68847" cy="48698"/>
            </a:xfrm>
            <a:custGeom>
              <a:avLst/>
              <a:gdLst/>
              <a:ahLst/>
              <a:cxnLst/>
              <a:rect l="l" t="t" r="r" b="b"/>
              <a:pathLst>
                <a:path w="704" h="498" extrusionOk="0">
                  <a:moveTo>
                    <a:pt x="370" y="1"/>
                  </a:moveTo>
                  <a:cubicBezTo>
                    <a:pt x="325" y="1"/>
                    <a:pt x="279" y="9"/>
                    <a:pt x="239" y="27"/>
                  </a:cubicBezTo>
                  <a:cubicBezTo>
                    <a:pt x="139" y="71"/>
                    <a:pt x="69" y="152"/>
                    <a:pt x="38" y="234"/>
                  </a:cubicBezTo>
                  <a:cubicBezTo>
                    <a:pt x="7" y="322"/>
                    <a:pt x="0" y="404"/>
                    <a:pt x="32" y="498"/>
                  </a:cubicBezTo>
                  <a:cubicBezTo>
                    <a:pt x="107" y="454"/>
                    <a:pt x="170" y="410"/>
                    <a:pt x="226" y="372"/>
                  </a:cubicBezTo>
                  <a:cubicBezTo>
                    <a:pt x="277" y="341"/>
                    <a:pt x="327" y="322"/>
                    <a:pt x="358" y="303"/>
                  </a:cubicBezTo>
                  <a:cubicBezTo>
                    <a:pt x="390" y="297"/>
                    <a:pt x="421" y="278"/>
                    <a:pt x="478" y="278"/>
                  </a:cubicBezTo>
                  <a:lnTo>
                    <a:pt x="578" y="278"/>
                  </a:lnTo>
                  <a:cubicBezTo>
                    <a:pt x="616" y="278"/>
                    <a:pt x="647" y="290"/>
                    <a:pt x="704" y="290"/>
                  </a:cubicBezTo>
                  <a:cubicBezTo>
                    <a:pt x="697" y="240"/>
                    <a:pt x="679" y="203"/>
                    <a:pt x="654" y="165"/>
                  </a:cubicBezTo>
                  <a:cubicBezTo>
                    <a:pt x="641" y="140"/>
                    <a:pt x="628" y="121"/>
                    <a:pt x="610" y="108"/>
                  </a:cubicBezTo>
                  <a:cubicBezTo>
                    <a:pt x="591" y="89"/>
                    <a:pt x="578" y="77"/>
                    <a:pt x="553" y="58"/>
                  </a:cubicBezTo>
                  <a:cubicBezTo>
                    <a:pt x="508" y="20"/>
                    <a:pt x="439" y="1"/>
                    <a:pt x="370" y="1"/>
                  </a:cubicBezTo>
                  <a:close/>
                </a:path>
              </a:pathLst>
            </a:custGeom>
            <a:solidFill>
              <a:srgbClr val="8C3C3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867;p41">
              <a:extLst>
                <a:ext uri="{FF2B5EF4-FFF2-40B4-BE49-F238E27FC236}">
                  <a16:creationId xmlns:a16="http://schemas.microsoft.com/office/drawing/2014/main" id="{26842969-A43E-4820-FE12-E6B774A33A18}"/>
                </a:ext>
              </a:extLst>
            </p:cNvPr>
            <p:cNvSpPr/>
            <p:nvPr/>
          </p:nvSpPr>
          <p:spPr>
            <a:xfrm>
              <a:off x="3633405" y="2706909"/>
              <a:ext cx="25916" cy="43417"/>
            </a:xfrm>
            <a:custGeom>
              <a:avLst/>
              <a:gdLst/>
              <a:ahLst/>
              <a:cxnLst/>
              <a:rect l="l" t="t" r="r" b="b"/>
              <a:pathLst>
                <a:path w="265" h="444" extrusionOk="0">
                  <a:moveTo>
                    <a:pt x="66" y="0"/>
                  </a:moveTo>
                  <a:cubicBezTo>
                    <a:pt x="63" y="0"/>
                    <a:pt x="60" y="1"/>
                    <a:pt x="57" y="2"/>
                  </a:cubicBezTo>
                  <a:cubicBezTo>
                    <a:pt x="7" y="20"/>
                    <a:pt x="1" y="133"/>
                    <a:pt x="45" y="253"/>
                  </a:cubicBezTo>
                  <a:cubicBezTo>
                    <a:pt x="85" y="366"/>
                    <a:pt x="150" y="444"/>
                    <a:pt x="199" y="444"/>
                  </a:cubicBezTo>
                  <a:cubicBezTo>
                    <a:pt x="204" y="444"/>
                    <a:pt x="210" y="443"/>
                    <a:pt x="214" y="441"/>
                  </a:cubicBezTo>
                  <a:cubicBezTo>
                    <a:pt x="258" y="429"/>
                    <a:pt x="265" y="309"/>
                    <a:pt x="221" y="190"/>
                  </a:cubicBezTo>
                  <a:cubicBezTo>
                    <a:pt x="174" y="84"/>
                    <a:pt x="110" y="0"/>
                    <a:pt x="66" y="0"/>
                  </a:cubicBezTo>
                  <a:close/>
                </a:path>
              </a:pathLst>
            </a:custGeom>
            <a:solidFill>
              <a:srgbClr val="36283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868;p41">
              <a:extLst>
                <a:ext uri="{FF2B5EF4-FFF2-40B4-BE49-F238E27FC236}">
                  <a16:creationId xmlns:a16="http://schemas.microsoft.com/office/drawing/2014/main" id="{75B8D888-19B5-C0F2-D2A0-1379F001E735}"/>
                </a:ext>
              </a:extLst>
            </p:cNvPr>
            <p:cNvSpPr/>
            <p:nvPr/>
          </p:nvSpPr>
          <p:spPr>
            <a:xfrm>
              <a:off x="3530230" y="2737028"/>
              <a:ext cx="26502" cy="43319"/>
            </a:xfrm>
            <a:custGeom>
              <a:avLst/>
              <a:gdLst/>
              <a:ahLst/>
              <a:cxnLst/>
              <a:rect l="l" t="t" r="r" b="b"/>
              <a:pathLst>
                <a:path w="271" h="443" extrusionOk="0">
                  <a:moveTo>
                    <a:pt x="68" y="0"/>
                  </a:moveTo>
                  <a:cubicBezTo>
                    <a:pt x="64" y="0"/>
                    <a:pt x="61" y="0"/>
                    <a:pt x="57" y="1"/>
                  </a:cubicBezTo>
                  <a:cubicBezTo>
                    <a:pt x="13" y="14"/>
                    <a:pt x="1" y="133"/>
                    <a:pt x="51" y="253"/>
                  </a:cubicBezTo>
                  <a:cubicBezTo>
                    <a:pt x="86" y="369"/>
                    <a:pt x="159" y="442"/>
                    <a:pt x="204" y="442"/>
                  </a:cubicBezTo>
                  <a:cubicBezTo>
                    <a:pt x="208" y="442"/>
                    <a:pt x="211" y="442"/>
                    <a:pt x="214" y="441"/>
                  </a:cubicBezTo>
                  <a:cubicBezTo>
                    <a:pt x="264" y="428"/>
                    <a:pt x="271" y="309"/>
                    <a:pt x="221" y="190"/>
                  </a:cubicBezTo>
                  <a:cubicBezTo>
                    <a:pt x="180" y="78"/>
                    <a:pt x="117" y="0"/>
                    <a:pt x="68" y="0"/>
                  </a:cubicBezTo>
                  <a:close/>
                </a:path>
              </a:pathLst>
            </a:custGeom>
            <a:solidFill>
              <a:srgbClr val="36283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869;p41">
              <a:extLst>
                <a:ext uri="{FF2B5EF4-FFF2-40B4-BE49-F238E27FC236}">
                  <a16:creationId xmlns:a16="http://schemas.microsoft.com/office/drawing/2014/main" id="{F1D180E5-40F8-8FC3-B988-83B5F75DB032}"/>
                </a:ext>
              </a:extLst>
            </p:cNvPr>
            <p:cNvSpPr/>
            <p:nvPr/>
          </p:nvSpPr>
          <p:spPr>
            <a:xfrm>
              <a:off x="3250728" y="2583989"/>
              <a:ext cx="316463" cy="484237"/>
            </a:xfrm>
            <a:custGeom>
              <a:avLst/>
              <a:gdLst/>
              <a:ahLst/>
              <a:cxnLst/>
              <a:rect l="l" t="t" r="r" b="b"/>
              <a:pathLst>
                <a:path w="3236" h="4952" extrusionOk="0">
                  <a:moveTo>
                    <a:pt x="1503" y="1"/>
                  </a:moveTo>
                  <a:cubicBezTo>
                    <a:pt x="1326" y="1"/>
                    <a:pt x="1111" y="68"/>
                    <a:pt x="861" y="266"/>
                  </a:cubicBezTo>
                  <a:cubicBezTo>
                    <a:pt x="152" y="819"/>
                    <a:pt x="1" y="1943"/>
                    <a:pt x="397" y="3293"/>
                  </a:cubicBezTo>
                  <a:cubicBezTo>
                    <a:pt x="648" y="4143"/>
                    <a:pt x="943" y="4952"/>
                    <a:pt x="1746" y="4952"/>
                  </a:cubicBezTo>
                  <a:cubicBezTo>
                    <a:pt x="1947" y="4952"/>
                    <a:pt x="2179" y="4901"/>
                    <a:pt x="2450" y="4788"/>
                  </a:cubicBezTo>
                  <a:lnTo>
                    <a:pt x="2231" y="4682"/>
                  </a:lnTo>
                  <a:lnTo>
                    <a:pt x="2231" y="4682"/>
                  </a:lnTo>
                  <a:cubicBezTo>
                    <a:pt x="2231" y="4682"/>
                    <a:pt x="2294" y="4702"/>
                    <a:pt x="2407" y="4702"/>
                  </a:cubicBezTo>
                  <a:cubicBezTo>
                    <a:pt x="2581" y="4702"/>
                    <a:pt x="2871" y="4654"/>
                    <a:pt x="3236" y="4411"/>
                  </a:cubicBezTo>
                  <a:cubicBezTo>
                    <a:pt x="3236" y="4411"/>
                    <a:pt x="2400" y="3972"/>
                    <a:pt x="2105" y="2979"/>
                  </a:cubicBezTo>
                  <a:cubicBezTo>
                    <a:pt x="1552" y="1083"/>
                    <a:pt x="2589" y="1089"/>
                    <a:pt x="2086" y="310"/>
                  </a:cubicBezTo>
                  <a:cubicBezTo>
                    <a:pt x="2086" y="310"/>
                    <a:pt x="1882" y="1"/>
                    <a:pt x="1503" y="1"/>
                  </a:cubicBezTo>
                  <a:close/>
                </a:path>
              </a:pathLst>
            </a:custGeom>
            <a:solidFill>
              <a:srgbClr val="AB55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870;p41">
              <a:extLst>
                <a:ext uri="{FF2B5EF4-FFF2-40B4-BE49-F238E27FC236}">
                  <a16:creationId xmlns:a16="http://schemas.microsoft.com/office/drawing/2014/main" id="{0073332D-C24C-6E0D-65A1-C46EA759F75C}"/>
                </a:ext>
              </a:extLst>
            </p:cNvPr>
            <p:cNvSpPr/>
            <p:nvPr/>
          </p:nvSpPr>
          <p:spPr>
            <a:xfrm>
              <a:off x="3308526" y="2812520"/>
              <a:ext cx="98381" cy="102578"/>
            </a:xfrm>
            <a:custGeom>
              <a:avLst/>
              <a:gdLst/>
              <a:ahLst/>
              <a:cxnLst/>
              <a:rect l="l" t="t" r="r" b="b"/>
              <a:pathLst>
                <a:path w="1006" h="1049" extrusionOk="0">
                  <a:moveTo>
                    <a:pt x="512" y="0"/>
                  </a:moveTo>
                  <a:cubicBezTo>
                    <a:pt x="485" y="0"/>
                    <a:pt x="457" y="3"/>
                    <a:pt x="427" y="8"/>
                  </a:cubicBezTo>
                  <a:cubicBezTo>
                    <a:pt x="1" y="73"/>
                    <a:pt x="313" y="1048"/>
                    <a:pt x="744" y="1048"/>
                  </a:cubicBezTo>
                  <a:cubicBezTo>
                    <a:pt x="814" y="1048"/>
                    <a:pt x="887" y="1023"/>
                    <a:pt x="961" y="963"/>
                  </a:cubicBezTo>
                  <a:cubicBezTo>
                    <a:pt x="974" y="950"/>
                    <a:pt x="993" y="938"/>
                    <a:pt x="1005" y="925"/>
                  </a:cubicBezTo>
                  <a:cubicBezTo>
                    <a:pt x="886" y="655"/>
                    <a:pt x="817" y="379"/>
                    <a:pt x="754" y="83"/>
                  </a:cubicBezTo>
                  <a:cubicBezTo>
                    <a:pt x="695" y="34"/>
                    <a:pt x="612" y="0"/>
                    <a:pt x="512" y="0"/>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1871;p41">
              <a:extLst>
                <a:ext uri="{FF2B5EF4-FFF2-40B4-BE49-F238E27FC236}">
                  <a16:creationId xmlns:a16="http://schemas.microsoft.com/office/drawing/2014/main" id="{056B6A78-8892-B86D-D474-09561164FD4A}"/>
                </a:ext>
              </a:extLst>
            </p:cNvPr>
            <p:cNvSpPr/>
            <p:nvPr/>
          </p:nvSpPr>
          <p:spPr>
            <a:xfrm>
              <a:off x="3344710" y="2821614"/>
              <a:ext cx="46159" cy="78327"/>
            </a:xfrm>
            <a:custGeom>
              <a:avLst/>
              <a:gdLst/>
              <a:ahLst/>
              <a:cxnLst/>
              <a:rect l="l" t="t" r="r" b="b"/>
              <a:pathLst>
                <a:path w="472" h="801" extrusionOk="0">
                  <a:moveTo>
                    <a:pt x="190" y="1"/>
                  </a:moveTo>
                  <a:cubicBezTo>
                    <a:pt x="149" y="1"/>
                    <a:pt x="102" y="15"/>
                    <a:pt x="76" y="41"/>
                  </a:cubicBezTo>
                  <a:cubicBezTo>
                    <a:pt x="39" y="72"/>
                    <a:pt x="20" y="116"/>
                    <a:pt x="13" y="160"/>
                  </a:cubicBezTo>
                  <a:cubicBezTo>
                    <a:pt x="7" y="204"/>
                    <a:pt x="1" y="242"/>
                    <a:pt x="7" y="286"/>
                  </a:cubicBezTo>
                  <a:cubicBezTo>
                    <a:pt x="26" y="254"/>
                    <a:pt x="45" y="223"/>
                    <a:pt x="70" y="191"/>
                  </a:cubicBezTo>
                  <a:cubicBezTo>
                    <a:pt x="95" y="160"/>
                    <a:pt x="120" y="135"/>
                    <a:pt x="139" y="129"/>
                  </a:cubicBezTo>
                  <a:cubicBezTo>
                    <a:pt x="150" y="123"/>
                    <a:pt x="158" y="120"/>
                    <a:pt x="165" y="120"/>
                  </a:cubicBezTo>
                  <a:cubicBezTo>
                    <a:pt x="174" y="120"/>
                    <a:pt x="182" y="125"/>
                    <a:pt x="196" y="135"/>
                  </a:cubicBezTo>
                  <a:cubicBezTo>
                    <a:pt x="221" y="147"/>
                    <a:pt x="233" y="166"/>
                    <a:pt x="252" y="185"/>
                  </a:cubicBezTo>
                  <a:cubicBezTo>
                    <a:pt x="277" y="235"/>
                    <a:pt x="296" y="298"/>
                    <a:pt x="309" y="367"/>
                  </a:cubicBezTo>
                  <a:cubicBezTo>
                    <a:pt x="314" y="428"/>
                    <a:pt x="320" y="494"/>
                    <a:pt x="321" y="557"/>
                  </a:cubicBezTo>
                  <a:lnTo>
                    <a:pt x="321" y="557"/>
                  </a:lnTo>
                  <a:cubicBezTo>
                    <a:pt x="305" y="574"/>
                    <a:pt x="292" y="592"/>
                    <a:pt x="284" y="612"/>
                  </a:cubicBezTo>
                  <a:cubicBezTo>
                    <a:pt x="277" y="625"/>
                    <a:pt x="265" y="644"/>
                    <a:pt x="258" y="669"/>
                  </a:cubicBezTo>
                  <a:cubicBezTo>
                    <a:pt x="252" y="681"/>
                    <a:pt x="252" y="713"/>
                    <a:pt x="265" y="738"/>
                  </a:cubicBezTo>
                  <a:cubicBezTo>
                    <a:pt x="296" y="794"/>
                    <a:pt x="340" y="794"/>
                    <a:pt x="371" y="801"/>
                  </a:cubicBezTo>
                  <a:cubicBezTo>
                    <a:pt x="403" y="801"/>
                    <a:pt x="434" y="801"/>
                    <a:pt x="466" y="794"/>
                  </a:cubicBezTo>
                  <a:cubicBezTo>
                    <a:pt x="441" y="788"/>
                    <a:pt x="409" y="769"/>
                    <a:pt x="378" y="769"/>
                  </a:cubicBezTo>
                  <a:cubicBezTo>
                    <a:pt x="353" y="750"/>
                    <a:pt x="327" y="732"/>
                    <a:pt x="334" y="719"/>
                  </a:cubicBezTo>
                  <a:cubicBezTo>
                    <a:pt x="346" y="719"/>
                    <a:pt x="353" y="706"/>
                    <a:pt x="365" y="688"/>
                  </a:cubicBezTo>
                  <a:cubicBezTo>
                    <a:pt x="390" y="675"/>
                    <a:pt x="409" y="656"/>
                    <a:pt x="428" y="644"/>
                  </a:cubicBezTo>
                  <a:lnTo>
                    <a:pt x="447" y="625"/>
                  </a:lnTo>
                  <a:lnTo>
                    <a:pt x="453" y="593"/>
                  </a:lnTo>
                  <a:cubicBezTo>
                    <a:pt x="472" y="512"/>
                    <a:pt x="472" y="430"/>
                    <a:pt x="459" y="342"/>
                  </a:cubicBezTo>
                  <a:cubicBezTo>
                    <a:pt x="453" y="261"/>
                    <a:pt x="428" y="173"/>
                    <a:pt x="365" y="91"/>
                  </a:cubicBezTo>
                  <a:cubicBezTo>
                    <a:pt x="334" y="53"/>
                    <a:pt x="290" y="22"/>
                    <a:pt x="240" y="9"/>
                  </a:cubicBezTo>
                  <a:cubicBezTo>
                    <a:pt x="226" y="3"/>
                    <a:pt x="209" y="1"/>
                    <a:pt x="190" y="1"/>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1872;p41">
              <a:extLst>
                <a:ext uri="{FF2B5EF4-FFF2-40B4-BE49-F238E27FC236}">
                  <a16:creationId xmlns:a16="http://schemas.microsoft.com/office/drawing/2014/main" id="{20BB9A02-ADDE-FC0F-A137-56418E4E4B5F}"/>
                </a:ext>
              </a:extLst>
            </p:cNvPr>
            <p:cNvSpPr/>
            <p:nvPr/>
          </p:nvSpPr>
          <p:spPr>
            <a:xfrm>
              <a:off x="3201801" y="3568125"/>
              <a:ext cx="888432" cy="234129"/>
            </a:xfrm>
            <a:custGeom>
              <a:avLst/>
              <a:gdLst/>
              <a:ahLst/>
              <a:cxnLst/>
              <a:rect l="l" t="t" r="r" b="b"/>
              <a:pathLst>
                <a:path w="12230" h="2394" extrusionOk="0">
                  <a:moveTo>
                    <a:pt x="12229" y="0"/>
                  </a:moveTo>
                  <a:lnTo>
                    <a:pt x="1" y="145"/>
                  </a:lnTo>
                  <a:lnTo>
                    <a:pt x="239" y="2393"/>
                  </a:lnTo>
                  <a:lnTo>
                    <a:pt x="12185" y="2286"/>
                  </a:lnTo>
                  <a:lnTo>
                    <a:pt x="12229" y="0"/>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1873;p41">
              <a:extLst>
                <a:ext uri="{FF2B5EF4-FFF2-40B4-BE49-F238E27FC236}">
                  <a16:creationId xmlns:a16="http://schemas.microsoft.com/office/drawing/2014/main" id="{15FBB672-A6F6-D91B-4FEE-C0C5C42FACDF}"/>
                </a:ext>
              </a:extLst>
            </p:cNvPr>
            <p:cNvSpPr/>
            <p:nvPr/>
          </p:nvSpPr>
          <p:spPr>
            <a:xfrm>
              <a:off x="4600638" y="2274001"/>
              <a:ext cx="178866" cy="219823"/>
            </a:xfrm>
            <a:custGeom>
              <a:avLst/>
              <a:gdLst/>
              <a:ahLst/>
              <a:cxnLst/>
              <a:rect l="l" t="t" r="r" b="b"/>
              <a:pathLst>
                <a:path w="1829" h="2248" extrusionOk="0">
                  <a:moveTo>
                    <a:pt x="1828" y="1"/>
                  </a:moveTo>
                  <a:lnTo>
                    <a:pt x="0" y="120"/>
                  </a:lnTo>
                  <a:lnTo>
                    <a:pt x="101" y="2004"/>
                  </a:lnTo>
                  <a:cubicBezTo>
                    <a:pt x="101" y="2004"/>
                    <a:pt x="879" y="2248"/>
                    <a:pt x="1219" y="2248"/>
                  </a:cubicBezTo>
                  <a:cubicBezTo>
                    <a:pt x="1329" y="2248"/>
                    <a:pt x="1393" y="2222"/>
                    <a:pt x="1370" y="2155"/>
                  </a:cubicBezTo>
                  <a:cubicBezTo>
                    <a:pt x="1282" y="1879"/>
                    <a:pt x="1828" y="1"/>
                    <a:pt x="1828" y="1"/>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1874;p41">
              <a:extLst>
                <a:ext uri="{FF2B5EF4-FFF2-40B4-BE49-F238E27FC236}">
                  <a16:creationId xmlns:a16="http://schemas.microsoft.com/office/drawing/2014/main" id="{47F9798C-C8D6-AC3A-294E-76ED8B7AEA8D}"/>
                </a:ext>
              </a:extLst>
            </p:cNvPr>
            <p:cNvSpPr/>
            <p:nvPr/>
          </p:nvSpPr>
          <p:spPr>
            <a:xfrm>
              <a:off x="4211214" y="2399268"/>
              <a:ext cx="722994" cy="699660"/>
            </a:xfrm>
            <a:custGeom>
              <a:avLst/>
              <a:gdLst/>
              <a:ahLst/>
              <a:cxnLst/>
              <a:rect l="l" t="t" r="r" b="b"/>
              <a:pathLst>
                <a:path w="7393" h="7155" extrusionOk="0">
                  <a:moveTo>
                    <a:pt x="5534" y="1"/>
                  </a:moveTo>
                  <a:lnTo>
                    <a:pt x="3706" y="164"/>
                  </a:lnTo>
                  <a:lnTo>
                    <a:pt x="3744" y="554"/>
                  </a:lnTo>
                  <a:cubicBezTo>
                    <a:pt x="3744" y="554"/>
                    <a:pt x="3699" y="551"/>
                    <a:pt x="3623" y="551"/>
                  </a:cubicBezTo>
                  <a:cubicBezTo>
                    <a:pt x="3317" y="551"/>
                    <a:pt x="2506" y="591"/>
                    <a:pt x="2029" y="993"/>
                  </a:cubicBezTo>
                  <a:cubicBezTo>
                    <a:pt x="2010" y="1012"/>
                    <a:pt x="1985" y="1043"/>
                    <a:pt x="1960" y="1075"/>
                  </a:cubicBezTo>
                  <a:cubicBezTo>
                    <a:pt x="1589" y="1546"/>
                    <a:pt x="0" y="3776"/>
                    <a:pt x="1621" y="4479"/>
                  </a:cubicBezTo>
                  <a:cubicBezTo>
                    <a:pt x="1627" y="4479"/>
                    <a:pt x="1640" y="4485"/>
                    <a:pt x="1646" y="4485"/>
                  </a:cubicBezTo>
                  <a:cubicBezTo>
                    <a:pt x="1652" y="5691"/>
                    <a:pt x="1709" y="6740"/>
                    <a:pt x="1709" y="6740"/>
                  </a:cubicBezTo>
                  <a:lnTo>
                    <a:pt x="5634" y="7155"/>
                  </a:lnTo>
                  <a:cubicBezTo>
                    <a:pt x="5634" y="7155"/>
                    <a:pt x="7393" y="2501"/>
                    <a:pt x="7368" y="1753"/>
                  </a:cubicBezTo>
                  <a:cubicBezTo>
                    <a:pt x="7336" y="1012"/>
                    <a:pt x="5553" y="635"/>
                    <a:pt x="5553" y="635"/>
                  </a:cubicBezTo>
                  <a:lnTo>
                    <a:pt x="5534" y="1"/>
                  </a:ln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1875;p41">
              <a:extLst>
                <a:ext uri="{FF2B5EF4-FFF2-40B4-BE49-F238E27FC236}">
                  <a16:creationId xmlns:a16="http://schemas.microsoft.com/office/drawing/2014/main" id="{9838DC6A-4663-98A0-14A7-AB98C40B8706}"/>
                </a:ext>
              </a:extLst>
            </p:cNvPr>
            <p:cNvSpPr/>
            <p:nvPr/>
          </p:nvSpPr>
          <p:spPr>
            <a:xfrm>
              <a:off x="4301480" y="2544874"/>
              <a:ext cx="632730" cy="554643"/>
            </a:xfrm>
            <a:custGeom>
              <a:avLst/>
              <a:gdLst/>
              <a:ahLst/>
              <a:cxnLst/>
              <a:rect l="l" t="t" r="r" b="b"/>
              <a:pathLst>
                <a:path w="6470" h="5672" extrusionOk="0">
                  <a:moveTo>
                    <a:pt x="6363" y="0"/>
                  </a:moveTo>
                  <a:cubicBezTo>
                    <a:pt x="6131" y="522"/>
                    <a:pt x="5653" y="949"/>
                    <a:pt x="5233" y="1275"/>
                  </a:cubicBezTo>
                  <a:cubicBezTo>
                    <a:pt x="4523" y="1816"/>
                    <a:pt x="3681" y="2180"/>
                    <a:pt x="2814" y="2349"/>
                  </a:cubicBezTo>
                  <a:cubicBezTo>
                    <a:pt x="2380" y="2436"/>
                    <a:pt x="1934" y="2503"/>
                    <a:pt x="1494" y="2503"/>
                  </a:cubicBezTo>
                  <a:cubicBezTo>
                    <a:pt x="1044" y="2503"/>
                    <a:pt x="599" y="2433"/>
                    <a:pt x="176" y="2243"/>
                  </a:cubicBezTo>
                  <a:cubicBezTo>
                    <a:pt x="120" y="2218"/>
                    <a:pt x="57" y="2186"/>
                    <a:pt x="1" y="2161"/>
                  </a:cubicBezTo>
                  <a:lnTo>
                    <a:pt x="1" y="2161"/>
                  </a:lnTo>
                  <a:cubicBezTo>
                    <a:pt x="57" y="2506"/>
                    <a:pt x="258" y="2808"/>
                    <a:pt x="698" y="2996"/>
                  </a:cubicBezTo>
                  <a:cubicBezTo>
                    <a:pt x="710" y="2996"/>
                    <a:pt x="717" y="3003"/>
                    <a:pt x="723" y="3003"/>
                  </a:cubicBezTo>
                  <a:cubicBezTo>
                    <a:pt x="729" y="4215"/>
                    <a:pt x="786" y="5257"/>
                    <a:pt x="786" y="5257"/>
                  </a:cubicBezTo>
                  <a:lnTo>
                    <a:pt x="4711" y="5672"/>
                  </a:lnTo>
                  <a:cubicBezTo>
                    <a:pt x="4711" y="5672"/>
                    <a:pt x="6470" y="1018"/>
                    <a:pt x="6445" y="270"/>
                  </a:cubicBezTo>
                  <a:cubicBezTo>
                    <a:pt x="6445" y="176"/>
                    <a:pt x="6413" y="88"/>
                    <a:pt x="6363"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1876;p41">
              <a:extLst>
                <a:ext uri="{FF2B5EF4-FFF2-40B4-BE49-F238E27FC236}">
                  <a16:creationId xmlns:a16="http://schemas.microsoft.com/office/drawing/2014/main" id="{30565788-A908-E783-0439-4B8AE41D75FF}"/>
                </a:ext>
              </a:extLst>
            </p:cNvPr>
            <p:cNvSpPr/>
            <p:nvPr/>
          </p:nvSpPr>
          <p:spPr>
            <a:xfrm>
              <a:off x="4128674" y="3015919"/>
              <a:ext cx="888463" cy="774564"/>
            </a:xfrm>
            <a:custGeom>
              <a:avLst/>
              <a:gdLst/>
              <a:ahLst/>
              <a:cxnLst/>
              <a:rect l="l" t="t" r="r" b="b"/>
              <a:pathLst>
                <a:path w="9085" h="7921" extrusionOk="0">
                  <a:moveTo>
                    <a:pt x="2490" y="1"/>
                  </a:moveTo>
                  <a:cubicBezTo>
                    <a:pt x="0" y="3976"/>
                    <a:pt x="986" y="7915"/>
                    <a:pt x="983" y="7921"/>
                  </a:cubicBezTo>
                  <a:lnTo>
                    <a:pt x="4493" y="7921"/>
                  </a:lnTo>
                  <a:lnTo>
                    <a:pt x="4625" y="7010"/>
                  </a:lnTo>
                  <a:lnTo>
                    <a:pt x="4914" y="7921"/>
                  </a:lnTo>
                  <a:lnTo>
                    <a:pt x="8419" y="7921"/>
                  </a:lnTo>
                  <a:cubicBezTo>
                    <a:pt x="8419" y="7921"/>
                    <a:pt x="9085" y="4780"/>
                    <a:pt x="8557" y="3229"/>
                  </a:cubicBezTo>
                  <a:cubicBezTo>
                    <a:pt x="8023" y="1671"/>
                    <a:pt x="6692" y="290"/>
                    <a:pt x="6692" y="290"/>
                  </a:cubicBezTo>
                  <a:cubicBezTo>
                    <a:pt x="6281" y="365"/>
                    <a:pt x="5851" y="395"/>
                    <a:pt x="5431" y="395"/>
                  </a:cubicBezTo>
                  <a:cubicBezTo>
                    <a:pt x="3901" y="395"/>
                    <a:pt x="2490" y="1"/>
                    <a:pt x="2490" y="1"/>
                  </a:cubicBezTo>
                  <a:close/>
                  <a:moveTo>
                    <a:pt x="983" y="7921"/>
                  </a:moveTo>
                  <a:cubicBezTo>
                    <a:pt x="983" y="7921"/>
                    <a:pt x="983" y="7921"/>
                    <a:pt x="983" y="7921"/>
                  </a:cubicBezTo>
                  <a:cubicBezTo>
                    <a:pt x="983" y="7921"/>
                    <a:pt x="983" y="7921"/>
                    <a:pt x="983" y="7921"/>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1877;p41">
              <a:extLst>
                <a:ext uri="{FF2B5EF4-FFF2-40B4-BE49-F238E27FC236}">
                  <a16:creationId xmlns:a16="http://schemas.microsoft.com/office/drawing/2014/main" id="{044E361E-546F-B4FA-C595-35F00C9D6D7F}"/>
                </a:ext>
              </a:extLst>
            </p:cNvPr>
            <p:cNvSpPr/>
            <p:nvPr/>
          </p:nvSpPr>
          <p:spPr>
            <a:xfrm>
              <a:off x="4343239" y="3016604"/>
              <a:ext cx="476161" cy="87812"/>
            </a:xfrm>
            <a:custGeom>
              <a:avLst/>
              <a:gdLst/>
              <a:ahLst/>
              <a:cxnLst/>
              <a:rect l="l" t="t" r="r" b="b"/>
              <a:pathLst>
                <a:path w="4869" h="898" extrusionOk="0">
                  <a:moveTo>
                    <a:pt x="296" y="0"/>
                  </a:moveTo>
                  <a:cubicBezTo>
                    <a:pt x="183" y="163"/>
                    <a:pt x="95" y="333"/>
                    <a:pt x="1" y="502"/>
                  </a:cubicBezTo>
                  <a:cubicBezTo>
                    <a:pt x="799" y="805"/>
                    <a:pt x="1749" y="897"/>
                    <a:pt x="2611" y="897"/>
                  </a:cubicBezTo>
                  <a:cubicBezTo>
                    <a:pt x="3596" y="897"/>
                    <a:pt x="4467" y="777"/>
                    <a:pt x="4868" y="710"/>
                  </a:cubicBezTo>
                  <a:cubicBezTo>
                    <a:pt x="4648" y="440"/>
                    <a:pt x="4498" y="289"/>
                    <a:pt x="4498" y="289"/>
                  </a:cubicBezTo>
                  <a:cubicBezTo>
                    <a:pt x="4084" y="367"/>
                    <a:pt x="3652" y="397"/>
                    <a:pt x="3230" y="397"/>
                  </a:cubicBezTo>
                  <a:cubicBezTo>
                    <a:pt x="1702" y="397"/>
                    <a:pt x="296" y="0"/>
                    <a:pt x="296" y="0"/>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1878;p41">
              <a:extLst>
                <a:ext uri="{FF2B5EF4-FFF2-40B4-BE49-F238E27FC236}">
                  <a16:creationId xmlns:a16="http://schemas.microsoft.com/office/drawing/2014/main" id="{3A35DF20-925A-83D2-FD48-DA74297CCABA}"/>
                </a:ext>
              </a:extLst>
            </p:cNvPr>
            <p:cNvSpPr/>
            <p:nvPr/>
          </p:nvSpPr>
          <p:spPr>
            <a:xfrm>
              <a:off x="4237032" y="2447575"/>
              <a:ext cx="476748" cy="335700"/>
            </a:xfrm>
            <a:custGeom>
              <a:avLst/>
              <a:gdLst/>
              <a:ahLst/>
              <a:cxnLst/>
              <a:rect l="l" t="t" r="r" b="b"/>
              <a:pathLst>
                <a:path w="4875" h="3433" extrusionOk="0">
                  <a:moveTo>
                    <a:pt x="3199" y="0"/>
                  </a:moveTo>
                  <a:cubicBezTo>
                    <a:pt x="2825" y="0"/>
                    <a:pt x="2182" y="33"/>
                    <a:pt x="1621" y="223"/>
                  </a:cubicBezTo>
                  <a:cubicBezTo>
                    <a:pt x="1269" y="342"/>
                    <a:pt x="628" y="845"/>
                    <a:pt x="0" y="1441"/>
                  </a:cubicBezTo>
                  <a:cubicBezTo>
                    <a:pt x="477" y="2082"/>
                    <a:pt x="911" y="2760"/>
                    <a:pt x="1344" y="3432"/>
                  </a:cubicBezTo>
                  <a:cubicBezTo>
                    <a:pt x="2764" y="2610"/>
                    <a:pt x="4874" y="1096"/>
                    <a:pt x="3517" y="9"/>
                  </a:cubicBezTo>
                  <a:cubicBezTo>
                    <a:pt x="3517" y="9"/>
                    <a:pt x="3395" y="0"/>
                    <a:pt x="3199"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1879;p41">
              <a:extLst>
                <a:ext uri="{FF2B5EF4-FFF2-40B4-BE49-F238E27FC236}">
                  <a16:creationId xmlns:a16="http://schemas.microsoft.com/office/drawing/2014/main" id="{229485D9-F507-357F-9627-F10CBD027B56}"/>
                </a:ext>
              </a:extLst>
            </p:cNvPr>
            <p:cNvSpPr/>
            <p:nvPr/>
          </p:nvSpPr>
          <p:spPr>
            <a:xfrm>
              <a:off x="4654720" y="3022667"/>
              <a:ext cx="391960" cy="180611"/>
            </a:xfrm>
            <a:custGeom>
              <a:avLst/>
              <a:gdLst/>
              <a:ahLst/>
              <a:cxnLst/>
              <a:rect l="l" t="t" r="r" b="b"/>
              <a:pathLst>
                <a:path w="4008" h="1847" extrusionOk="0">
                  <a:moveTo>
                    <a:pt x="4007" y="1"/>
                  </a:moveTo>
                  <a:lnTo>
                    <a:pt x="2751" y="183"/>
                  </a:lnTo>
                  <a:lnTo>
                    <a:pt x="2286" y="1131"/>
                  </a:lnTo>
                  <a:cubicBezTo>
                    <a:pt x="2073" y="654"/>
                    <a:pt x="1633" y="616"/>
                    <a:pt x="1633" y="616"/>
                  </a:cubicBezTo>
                  <a:lnTo>
                    <a:pt x="1633" y="616"/>
                  </a:lnTo>
                  <a:cubicBezTo>
                    <a:pt x="0" y="717"/>
                    <a:pt x="1727" y="780"/>
                    <a:pt x="1727" y="780"/>
                  </a:cubicBezTo>
                  <a:cubicBezTo>
                    <a:pt x="891" y="1042"/>
                    <a:pt x="763" y="1117"/>
                    <a:pt x="894" y="1117"/>
                  </a:cubicBezTo>
                  <a:cubicBezTo>
                    <a:pt x="1075" y="1117"/>
                    <a:pt x="1746" y="974"/>
                    <a:pt x="1746" y="974"/>
                  </a:cubicBezTo>
                  <a:lnTo>
                    <a:pt x="1746" y="974"/>
                  </a:lnTo>
                  <a:cubicBezTo>
                    <a:pt x="1171" y="1336"/>
                    <a:pt x="1042" y="1449"/>
                    <a:pt x="1105" y="1449"/>
                  </a:cubicBezTo>
                  <a:cubicBezTo>
                    <a:pt x="1211" y="1449"/>
                    <a:pt x="1859" y="1131"/>
                    <a:pt x="1859" y="1131"/>
                  </a:cubicBezTo>
                  <a:lnTo>
                    <a:pt x="1859" y="1131"/>
                  </a:lnTo>
                  <a:cubicBezTo>
                    <a:pt x="1445" y="1676"/>
                    <a:pt x="1358" y="1847"/>
                    <a:pt x="1411" y="1847"/>
                  </a:cubicBezTo>
                  <a:cubicBezTo>
                    <a:pt x="1503" y="1847"/>
                    <a:pt x="2004" y="1351"/>
                    <a:pt x="2004" y="1351"/>
                  </a:cubicBezTo>
                  <a:cubicBezTo>
                    <a:pt x="2004" y="1351"/>
                    <a:pt x="2211" y="1747"/>
                    <a:pt x="2537" y="1829"/>
                  </a:cubicBezTo>
                  <a:cubicBezTo>
                    <a:pt x="2545" y="1831"/>
                    <a:pt x="2552" y="1831"/>
                    <a:pt x="2560" y="1831"/>
                  </a:cubicBezTo>
                  <a:cubicBezTo>
                    <a:pt x="2909" y="1831"/>
                    <a:pt x="4007" y="1"/>
                    <a:pt x="4007" y="1"/>
                  </a:cubicBezTo>
                  <a:close/>
                </a:path>
              </a:pathLst>
            </a:custGeom>
            <a:solidFill>
              <a:srgbClr val="F399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1880;p41">
              <a:extLst>
                <a:ext uri="{FF2B5EF4-FFF2-40B4-BE49-F238E27FC236}">
                  <a16:creationId xmlns:a16="http://schemas.microsoft.com/office/drawing/2014/main" id="{63304506-01E8-AEFF-B2B1-E31AE291CD6E}"/>
                </a:ext>
              </a:extLst>
            </p:cNvPr>
            <p:cNvSpPr/>
            <p:nvPr/>
          </p:nvSpPr>
          <p:spPr>
            <a:xfrm>
              <a:off x="4879455" y="3023351"/>
              <a:ext cx="167229" cy="162814"/>
            </a:xfrm>
            <a:custGeom>
              <a:avLst/>
              <a:gdLst/>
              <a:ahLst/>
              <a:cxnLst/>
              <a:rect l="l" t="t" r="r" b="b"/>
              <a:pathLst>
                <a:path w="1710" h="1665" extrusionOk="0">
                  <a:moveTo>
                    <a:pt x="1709" y="0"/>
                  </a:moveTo>
                  <a:lnTo>
                    <a:pt x="459" y="176"/>
                  </a:lnTo>
                  <a:lnTo>
                    <a:pt x="1" y="1118"/>
                  </a:lnTo>
                  <a:cubicBezTo>
                    <a:pt x="126" y="1338"/>
                    <a:pt x="309" y="1508"/>
                    <a:pt x="522" y="1665"/>
                  </a:cubicBezTo>
                  <a:cubicBezTo>
                    <a:pt x="987" y="1219"/>
                    <a:pt x="1709" y="0"/>
                    <a:pt x="1709" y="0"/>
                  </a:cubicBezTo>
                  <a:close/>
                </a:path>
              </a:pathLst>
            </a:custGeom>
            <a:solidFill>
              <a:srgbClr val="ED7B5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1881;p41">
              <a:extLst>
                <a:ext uri="{FF2B5EF4-FFF2-40B4-BE49-F238E27FC236}">
                  <a16:creationId xmlns:a16="http://schemas.microsoft.com/office/drawing/2014/main" id="{074116BA-554D-A21D-FD6B-608DC0A5E111}"/>
                </a:ext>
              </a:extLst>
            </p:cNvPr>
            <p:cNvSpPr/>
            <p:nvPr/>
          </p:nvSpPr>
          <p:spPr>
            <a:xfrm>
              <a:off x="4545970" y="2461363"/>
              <a:ext cx="678791" cy="715208"/>
            </a:xfrm>
            <a:custGeom>
              <a:avLst/>
              <a:gdLst/>
              <a:ahLst/>
              <a:cxnLst/>
              <a:rect l="l" t="t" r="r" b="b"/>
              <a:pathLst>
                <a:path w="6941" h="7314" extrusionOk="0">
                  <a:moveTo>
                    <a:pt x="2130" y="0"/>
                  </a:moveTo>
                  <a:lnTo>
                    <a:pt x="2130" y="0"/>
                  </a:lnTo>
                  <a:cubicBezTo>
                    <a:pt x="0" y="1319"/>
                    <a:pt x="4843" y="3850"/>
                    <a:pt x="4843" y="3850"/>
                  </a:cubicBezTo>
                  <a:lnTo>
                    <a:pt x="3361" y="6582"/>
                  </a:lnTo>
                  <a:cubicBezTo>
                    <a:pt x="3361" y="6582"/>
                    <a:pt x="3719" y="7129"/>
                    <a:pt x="4208" y="7311"/>
                  </a:cubicBezTo>
                  <a:cubicBezTo>
                    <a:pt x="4212" y="7312"/>
                    <a:pt x="4216" y="7313"/>
                    <a:pt x="4221" y="7313"/>
                  </a:cubicBezTo>
                  <a:cubicBezTo>
                    <a:pt x="4531" y="7313"/>
                    <a:pt x="6941" y="4207"/>
                    <a:pt x="6941" y="3700"/>
                  </a:cubicBezTo>
                  <a:cubicBezTo>
                    <a:pt x="6941" y="3185"/>
                    <a:pt x="4811" y="842"/>
                    <a:pt x="3995" y="452"/>
                  </a:cubicBezTo>
                  <a:cubicBezTo>
                    <a:pt x="3178" y="50"/>
                    <a:pt x="2130" y="0"/>
                    <a:pt x="2130"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1882;p41">
              <a:extLst>
                <a:ext uri="{FF2B5EF4-FFF2-40B4-BE49-F238E27FC236}">
                  <a16:creationId xmlns:a16="http://schemas.microsoft.com/office/drawing/2014/main" id="{6941A130-1269-3A55-E6CA-C3324498D6C1}"/>
                </a:ext>
              </a:extLst>
            </p:cNvPr>
            <p:cNvSpPr/>
            <p:nvPr/>
          </p:nvSpPr>
          <p:spPr>
            <a:xfrm>
              <a:off x="4283681" y="3035868"/>
              <a:ext cx="253777" cy="127904"/>
            </a:xfrm>
            <a:custGeom>
              <a:avLst/>
              <a:gdLst/>
              <a:ahLst/>
              <a:cxnLst/>
              <a:rect l="l" t="t" r="r" b="b"/>
              <a:pathLst>
                <a:path w="2595" h="1308" extrusionOk="0">
                  <a:moveTo>
                    <a:pt x="825" y="1"/>
                  </a:moveTo>
                  <a:cubicBezTo>
                    <a:pt x="610" y="1"/>
                    <a:pt x="195" y="151"/>
                    <a:pt x="0" y="1235"/>
                  </a:cubicBezTo>
                  <a:cubicBezTo>
                    <a:pt x="23" y="1258"/>
                    <a:pt x="39" y="1274"/>
                    <a:pt x="49" y="1285"/>
                  </a:cubicBezTo>
                  <a:lnTo>
                    <a:pt x="49" y="1285"/>
                  </a:lnTo>
                  <a:cubicBezTo>
                    <a:pt x="42" y="1271"/>
                    <a:pt x="40" y="1254"/>
                    <a:pt x="63" y="1248"/>
                  </a:cubicBezTo>
                  <a:cubicBezTo>
                    <a:pt x="396" y="1160"/>
                    <a:pt x="597" y="770"/>
                    <a:pt x="597" y="770"/>
                  </a:cubicBezTo>
                  <a:cubicBezTo>
                    <a:pt x="597" y="770"/>
                    <a:pt x="1098" y="1266"/>
                    <a:pt x="1189" y="1266"/>
                  </a:cubicBezTo>
                  <a:cubicBezTo>
                    <a:pt x="1243" y="1266"/>
                    <a:pt x="1156" y="1095"/>
                    <a:pt x="742" y="550"/>
                  </a:cubicBezTo>
                  <a:lnTo>
                    <a:pt x="742" y="550"/>
                  </a:lnTo>
                  <a:cubicBezTo>
                    <a:pt x="742" y="551"/>
                    <a:pt x="1389" y="868"/>
                    <a:pt x="1496" y="868"/>
                  </a:cubicBezTo>
                  <a:cubicBezTo>
                    <a:pt x="1559" y="868"/>
                    <a:pt x="1430" y="755"/>
                    <a:pt x="855" y="393"/>
                  </a:cubicBezTo>
                  <a:cubicBezTo>
                    <a:pt x="855" y="393"/>
                    <a:pt x="855" y="393"/>
                    <a:pt x="855" y="393"/>
                  </a:cubicBezTo>
                  <a:cubicBezTo>
                    <a:pt x="868" y="393"/>
                    <a:pt x="1514" y="527"/>
                    <a:pt x="1698" y="527"/>
                  </a:cubicBezTo>
                  <a:cubicBezTo>
                    <a:pt x="1838" y="527"/>
                    <a:pt x="1716" y="451"/>
                    <a:pt x="867" y="186"/>
                  </a:cubicBezTo>
                  <a:cubicBezTo>
                    <a:pt x="867" y="186"/>
                    <a:pt x="2594" y="123"/>
                    <a:pt x="961" y="23"/>
                  </a:cubicBezTo>
                  <a:cubicBezTo>
                    <a:pt x="961" y="23"/>
                    <a:pt x="908" y="1"/>
                    <a:pt x="825" y="1"/>
                  </a:cubicBezTo>
                  <a:close/>
                  <a:moveTo>
                    <a:pt x="49" y="1285"/>
                  </a:moveTo>
                  <a:cubicBezTo>
                    <a:pt x="55" y="1297"/>
                    <a:pt x="64" y="1307"/>
                    <a:pt x="66" y="1307"/>
                  </a:cubicBezTo>
                  <a:cubicBezTo>
                    <a:pt x="67" y="1307"/>
                    <a:pt x="63" y="1301"/>
                    <a:pt x="49" y="1285"/>
                  </a:cubicBezTo>
                  <a:close/>
                </a:path>
              </a:pathLst>
            </a:custGeom>
            <a:solidFill>
              <a:srgbClr val="F3997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1883;p41">
              <a:extLst>
                <a:ext uri="{FF2B5EF4-FFF2-40B4-BE49-F238E27FC236}">
                  <a16:creationId xmlns:a16="http://schemas.microsoft.com/office/drawing/2014/main" id="{8AC0C386-1B29-AE81-20AD-314E96CFF83E}"/>
                </a:ext>
              </a:extLst>
            </p:cNvPr>
            <p:cNvSpPr/>
            <p:nvPr/>
          </p:nvSpPr>
          <p:spPr>
            <a:xfrm>
              <a:off x="4787331" y="1798458"/>
              <a:ext cx="311182" cy="201733"/>
            </a:xfrm>
            <a:custGeom>
              <a:avLst/>
              <a:gdLst/>
              <a:ahLst/>
              <a:cxnLst/>
              <a:rect l="l" t="t" r="r" b="b"/>
              <a:pathLst>
                <a:path w="3182" h="2063" extrusionOk="0">
                  <a:moveTo>
                    <a:pt x="1667" y="0"/>
                  </a:moveTo>
                  <a:cubicBezTo>
                    <a:pt x="1542" y="0"/>
                    <a:pt x="1399" y="33"/>
                    <a:pt x="1238" y="109"/>
                  </a:cubicBezTo>
                  <a:cubicBezTo>
                    <a:pt x="1" y="687"/>
                    <a:pt x="987" y="2062"/>
                    <a:pt x="987" y="2062"/>
                  </a:cubicBezTo>
                  <a:cubicBezTo>
                    <a:pt x="987" y="2062"/>
                    <a:pt x="798" y="1762"/>
                    <a:pt x="1440" y="1762"/>
                  </a:cubicBezTo>
                  <a:cubicBezTo>
                    <a:pt x="1511" y="1762"/>
                    <a:pt x="1592" y="1765"/>
                    <a:pt x="1684" y="1773"/>
                  </a:cubicBezTo>
                  <a:cubicBezTo>
                    <a:pt x="1709" y="1775"/>
                    <a:pt x="1733" y="1776"/>
                    <a:pt x="1758" y="1776"/>
                  </a:cubicBezTo>
                  <a:cubicBezTo>
                    <a:pt x="2650" y="1776"/>
                    <a:pt x="3182" y="573"/>
                    <a:pt x="2369" y="297"/>
                  </a:cubicBezTo>
                  <a:cubicBezTo>
                    <a:pt x="2297" y="273"/>
                    <a:pt x="2228" y="259"/>
                    <a:pt x="2163" y="253"/>
                  </a:cubicBezTo>
                  <a:lnTo>
                    <a:pt x="2163" y="253"/>
                  </a:lnTo>
                  <a:cubicBezTo>
                    <a:pt x="2053" y="104"/>
                    <a:pt x="1889" y="0"/>
                    <a:pt x="1667" y="0"/>
                  </a:cubicBezTo>
                  <a:close/>
                </a:path>
              </a:pathLst>
            </a:custGeom>
            <a:solidFill>
              <a:srgbClr val="8640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1884;p41">
              <a:extLst>
                <a:ext uri="{FF2B5EF4-FFF2-40B4-BE49-F238E27FC236}">
                  <a16:creationId xmlns:a16="http://schemas.microsoft.com/office/drawing/2014/main" id="{D910DE71-442B-3FED-2F91-E277C1433723}"/>
                </a:ext>
              </a:extLst>
            </p:cNvPr>
            <p:cNvSpPr/>
            <p:nvPr/>
          </p:nvSpPr>
          <p:spPr>
            <a:xfrm>
              <a:off x="4819311" y="1895073"/>
              <a:ext cx="119896" cy="107565"/>
            </a:xfrm>
            <a:custGeom>
              <a:avLst/>
              <a:gdLst/>
              <a:ahLst/>
              <a:cxnLst/>
              <a:rect l="l" t="t" r="r" b="b"/>
              <a:pathLst>
                <a:path w="1226" h="1100" extrusionOk="0">
                  <a:moveTo>
                    <a:pt x="610" y="0"/>
                  </a:moveTo>
                  <a:cubicBezTo>
                    <a:pt x="270" y="0"/>
                    <a:pt x="0" y="245"/>
                    <a:pt x="0" y="547"/>
                  </a:cubicBezTo>
                  <a:cubicBezTo>
                    <a:pt x="0" y="855"/>
                    <a:pt x="270" y="1100"/>
                    <a:pt x="610" y="1100"/>
                  </a:cubicBezTo>
                  <a:cubicBezTo>
                    <a:pt x="949" y="1100"/>
                    <a:pt x="1225" y="855"/>
                    <a:pt x="1225" y="547"/>
                  </a:cubicBezTo>
                  <a:cubicBezTo>
                    <a:pt x="1225" y="245"/>
                    <a:pt x="949" y="0"/>
                    <a:pt x="610" y="0"/>
                  </a:cubicBezTo>
                  <a:close/>
                </a:path>
              </a:pathLst>
            </a:custGeom>
            <a:solidFill>
              <a:srgbClr val="F5A1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1885;p41">
              <a:extLst>
                <a:ext uri="{FF2B5EF4-FFF2-40B4-BE49-F238E27FC236}">
                  <a16:creationId xmlns:a16="http://schemas.microsoft.com/office/drawing/2014/main" id="{26B8ACFE-8385-E3A2-F07E-966A9D8B98D4}"/>
                </a:ext>
              </a:extLst>
            </p:cNvPr>
            <p:cNvSpPr/>
            <p:nvPr/>
          </p:nvSpPr>
          <p:spPr>
            <a:xfrm>
              <a:off x="4251701" y="1806379"/>
              <a:ext cx="548040" cy="607741"/>
            </a:xfrm>
            <a:custGeom>
              <a:avLst/>
              <a:gdLst/>
              <a:ahLst/>
              <a:cxnLst/>
              <a:rect l="l" t="t" r="r" b="b"/>
              <a:pathLst>
                <a:path w="5604" h="6215" extrusionOk="0">
                  <a:moveTo>
                    <a:pt x="3884" y="1"/>
                  </a:moveTo>
                  <a:cubicBezTo>
                    <a:pt x="3777" y="1"/>
                    <a:pt x="3664" y="7"/>
                    <a:pt x="3543" y="22"/>
                  </a:cubicBezTo>
                  <a:cubicBezTo>
                    <a:pt x="1753" y="229"/>
                    <a:pt x="1389" y="1353"/>
                    <a:pt x="1232" y="3300"/>
                  </a:cubicBezTo>
                  <a:cubicBezTo>
                    <a:pt x="1075" y="5247"/>
                    <a:pt x="1" y="5819"/>
                    <a:pt x="1138" y="6215"/>
                  </a:cubicBezTo>
                  <a:cubicBezTo>
                    <a:pt x="1138" y="6215"/>
                    <a:pt x="742" y="5850"/>
                    <a:pt x="1138" y="5580"/>
                  </a:cubicBezTo>
                  <a:cubicBezTo>
                    <a:pt x="1527" y="5304"/>
                    <a:pt x="2375" y="5028"/>
                    <a:pt x="2262" y="3665"/>
                  </a:cubicBezTo>
                  <a:cubicBezTo>
                    <a:pt x="2148" y="2355"/>
                    <a:pt x="4910" y="2327"/>
                    <a:pt x="5153" y="2327"/>
                  </a:cubicBezTo>
                  <a:cubicBezTo>
                    <a:pt x="5164" y="2327"/>
                    <a:pt x="5170" y="2327"/>
                    <a:pt x="5170" y="2327"/>
                  </a:cubicBezTo>
                  <a:lnTo>
                    <a:pt x="5603" y="1290"/>
                  </a:lnTo>
                  <a:cubicBezTo>
                    <a:pt x="5603" y="1290"/>
                    <a:pt x="5368" y="1"/>
                    <a:pt x="3884" y="1"/>
                  </a:cubicBezTo>
                  <a:close/>
                </a:path>
              </a:pathLst>
            </a:custGeom>
            <a:solidFill>
              <a:srgbClr val="8640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1886;p41">
              <a:extLst>
                <a:ext uri="{FF2B5EF4-FFF2-40B4-BE49-F238E27FC236}">
                  <a16:creationId xmlns:a16="http://schemas.microsoft.com/office/drawing/2014/main" id="{AF631292-E752-F280-0A12-BFEA658F9CD3}"/>
                </a:ext>
              </a:extLst>
            </p:cNvPr>
            <p:cNvSpPr/>
            <p:nvPr/>
          </p:nvSpPr>
          <p:spPr>
            <a:xfrm>
              <a:off x="4365340" y="1943380"/>
              <a:ext cx="542759" cy="473872"/>
            </a:xfrm>
            <a:custGeom>
              <a:avLst/>
              <a:gdLst/>
              <a:ahLst/>
              <a:cxnLst/>
              <a:rect l="l" t="t" r="r" b="b"/>
              <a:pathLst>
                <a:path w="5550" h="4846" extrusionOk="0">
                  <a:moveTo>
                    <a:pt x="2580" y="0"/>
                  </a:moveTo>
                  <a:cubicBezTo>
                    <a:pt x="2139" y="0"/>
                    <a:pt x="1641" y="153"/>
                    <a:pt x="1288" y="706"/>
                  </a:cubicBezTo>
                  <a:cubicBezTo>
                    <a:pt x="635" y="1736"/>
                    <a:pt x="1" y="4839"/>
                    <a:pt x="2149" y="4845"/>
                  </a:cubicBezTo>
                  <a:cubicBezTo>
                    <a:pt x="2153" y="4845"/>
                    <a:pt x="2157" y="4845"/>
                    <a:pt x="2160" y="4845"/>
                  </a:cubicBezTo>
                  <a:cubicBezTo>
                    <a:pt x="4295" y="4845"/>
                    <a:pt x="5549" y="1401"/>
                    <a:pt x="3575" y="229"/>
                  </a:cubicBezTo>
                  <a:cubicBezTo>
                    <a:pt x="3575" y="229"/>
                    <a:pt x="3120" y="0"/>
                    <a:pt x="2580" y="0"/>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1887;p41">
              <a:extLst>
                <a:ext uri="{FF2B5EF4-FFF2-40B4-BE49-F238E27FC236}">
                  <a16:creationId xmlns:a16="http://schemas.microsoft.com/office/drawing/2014/main" id="{1FB3C0B7-664C-0707-EFDD-2112550A4075}"/>
                </a:ext>
              </a:extLst>
            </p:cNvPr>
            <p:cNvSpPr/>
            <p:nvPr/>
          </p:nvSpPr>
          <p:spPr>
            <a:xfrm>
              <a:off x="4673105" y="1901233"/>
              <a:ext cx="269130" cy="374717"/>
            </a:xfrm>
            <a:custGeom>
              <a:avLst/>
              <a:gdLst/>
              <a:ahLst/>
              <a:cxnLst/>
              <a:rect l="l" t="t" r="r" b="b"/>
              <a:pathLst>
                <a:path w="2752" h="3832" extrusionOk="0">
                  <a:moveTo>
                    <a:pt x="1328" y="1"/>
                  </a:moveTo>
                  <a:cubicBezTo>
                    <a:pt x="974" y="1"/>
                    <a:pt x="644" y="207"/>
                    <a:pt x="472" y="729"/>
                  </a:cubicBezTo>
                  <a:cubicBezTo>
                    <a:pt x="0" y="2161"/>
                    <a:pt x="1056" y="2789"/>
                    <a:pt x="1056" y="2789"/>
                  </a:cubicBezTo>
                  <a:cubicBezTo>
                    <a:pt x="742" y="3329"/>
                    <a:pt x="823" y="3831"/>
                    <a:pt x="823" y="3831"/>
                  </a:cubicBezTo>
                  <a:cubicBezTo>
                    <a:pt x="1043" y="3718"/>
                    <a:pt x="1275" y="3178"/>
                    <a:pt x="1275" y="3178"/>
                  </a:cubicBezTo>
                  <a:cubicBezTo>
                    <a:pt x="1415" y="2857"/>
                    <a:pt x="1606" y="2774"/>
                    <a:pt x="1768" y="2774"/>
                  </a:cubicBezTo>
                  <a:cubicBezTo>
                    <a:pt x="1941" y="2774"/>
                    <a:pt x="2079" y="2870"/>
                    <a:pt x="2079" y="2870"/>
                  </a:cubicBezTo>
                  <a:cubicBezTo>
                    <a:pt x="2079" y="2870"/>
                    <a:pt x="2751" y="2355"/>
                    <a:pt x="2670" y="1294"/>
                  </a:cubicBezTo>
                  <a:cubicBezTo>
                    <a:pt x="2622" y="621"/>
                    <a:pt x="1940" y="1"/>
                    <a:pt x="1328" y="1"/>
                  </a:cubicBezTo>
                  <a:close/>
                </a:path>
              </a:pathLst>
            </a:custGeom>
            <a:solidFill>
              <a:srgbClr val="AB55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1888;p41">
              <a:extLst>
                <a:ext uri="{FF2B5EF4-FFF2-40B4-BE49-F238E27FC236}">
                  <a16:creationId xmlns:a16="http://schemas.microsoft.com/office/drawing/2014/main" id="{831FC120-6D32-6C02-BDBF-DFA7AC615081}"/>
                </a:ext>
              </a:extLst>
            </p:cNvPr>
            <p:cNvSpPr/>
            <p:nvPr/>
          </p:nvSpPr>
          <p:spPr>
            <a:xfrm>
              <a:off x="4455020" y="2128493"/>
              <a:ext cx="81169" cy="133283"/>
            </a:xfrm>
            <a:custGeom>
              <a:avLst/>
              <a:gdLst/>
              <a:ahLst/>
              <a:cxnLst/>
              <a:rect l="l" t="t" r="r" b="b"/>
              <a:pathLst>
                <a:path w="830" h="1363" extrusionOk="0">
                  <a:moveTo>
                    <a:pt x="824" y="0"/>
                  </a:moveTo>
                  <a:lnTo>
                    <a:pt x="824" y="0"/>
                  </a:lnTo>
                  <a:cubicBezTo>
                    <a:pt x="742" y="201"/>
                    <a:pt x="654" y="383"/>
                    <a:pt x="554" y="540"/>
                  </a:cubicBezTo>
                  <a:cubicBezTo>
                    <a:pt x="497" y="622"/>
                    <a:pt x="434" y="691"/>
                    <a:pt x="365" y="760"/>
                  </a:cubicBezTo>
                  <a:cubicBezTo>
                    <a:pt x="290" y="829"/>
                    <a:pt x="214" y="879"/>
                    <a:pt x="133" y="936"/>
                  </a:cubicBezTo>
                  <a:lnTo>
                    <a:pt x="1" y="1018"/>
                  </a:lnTo>
                  <a:lnTo>
                    <a:pt x="120" y="1093"/>
                  </a:lnTo>
                  <a:cubicBezTo>
                    <a:pt x="202" y="1143"/>
                    <a:pt x="296" y="1193"/>
                    <a:pt x="390" y="1237"/>
                  </a:cubicBezTo>
                  <a:cubicBezTo>
                    <a:pt x="491" y="1288"/>
                    <a:pt x="585" y="1332"/>
                    <a:pt x="685" y="1363"/>
                  </a:cubicBezTo>
                  <a:cubicBezTo>
                    <a:pt x="610" y="1288"/>
                    <a:pt x="535" y="1219"/>
                    <a:pt x="453" y="1143"/>
                  </a:cubicBezTo>
                  <a:cubicBezTo>
                    <a:pt x="412" y="1106"/>
                    <a:pt x="369" y="1070"/>
                    <a:pt x="326" y="1035"/>
                  </a:cubicBezTo>
                  <a:lnTo>
                    <a:pt x="326" y="1035"/>
                  </a:lnTo>
                  <a:cubicBezTo>
                    <a:pt x="385" y="997"/>
                    <a:pt x="441" y="956"/>
                    <a:pt x="491" y="911"/>
                  </a:cubicBezTo>
                  <a:cubicBezTo>
                    <a:pt x="572" y="823"/>
                    <a:pt x="648" y="735"/>
                    <a:pt x="692" y="634"/>
                  </a:cubicBezTo>
                  <a:cubicBezTo>
                    <a:pt x="742" y="534"/>
                    <a:pt x="780" y="433"/>
                    <a:pt x="805" y="320"/>
                  </a:cubicBezTo>
                  <a:cubicBezTo>
                    <a:pt x="824" y="220"/>
                    <a:pt x="830" y="107"/>
                    <a:pt x="824" y="0"/>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1889;p41">
              <a:extLst>
                <a:ext uri="{FF2B5EF4-FFF2-40B4-BE49-F238E27FC236}">
                  <a16:creationId xmlns:a16="http://schemas.microsoft.com/office/drawing/2014/main" id="{755848B7-BE9B-DB9D-A856-03A5E9D365C0}"/>
                </a:ext>
              </a:extLst>
            </p:cNvPr>
            <p:cNvSpPr/>
            <p:nvPr/>
          </p:nvSpPr>
          <p:spPr>
            <a:xfrm>
              <a:off x="4463626" y="2039408"/>
              <a:ext cx="70803" cy="36963"/>
            </a:xfrm>
            <a:custGeom>
              <a:avLst/>
              <a:gdLst/>
              <a:ahLst/>
              <a:cxnLst/>
              <a:rect l="l" t="t" r="r" b="b"/>
              <a:pathLst>
                <a:path w="724" h="378" extrusionOk="0">
                  <a:moveTo>
                    <a:pt x="352" y="0"/>
                  </a:moveTo>
                  <a:cubicBezTo>
                    <a:pt x="246" y="0"/>
                    <a:pt x="139" y="57"/>
                    <a:pt x="89" y="126"/>
                  </a:cubicBezTo>
                  <a:cubicBezTo>
                    <a:pt x="57" y="164"/>
                    <a:pt x="38" y="201"/>
                    <a:pt x="26" y="245"/>
                  </a:cubicBezTo>
                  <a:cubicBezTo>
                    <a:pt x="7" y="283"/>
                    <a:pt x="1" y="327"/>
                    <a:pt x="7" y="377"/>
                  </a:cubicBezTo>
                  <a:cubicBezTo>
                    <a:pt x="57" y="371"/>
                    <a:pt x="95" y="358"/>
                    <a:pt x="133" y="352"/>
                  </a:cubicBezTo>
                  <a:cubicBezTo>
                    <a:pt x="164" y="352"/>
                    <a:pt x="195" y="340"/>
                    <a:pt x="227" y="340"/>
                  </a:cubicBezTo>
                  <a:cubicBezTo>
                    <a:pt x="283" y="327"/>
                    <a:pt x="321" y="327"/>
                    <a:pt x="352" y="327"/>
                  </a:cubicBezTo>
                  <a:cubicBezTo>
                    <a:pt x="390" y="327"/>
                    <a:pt x="434" y="327"/>
                    <a:pt x="484" y="340"/>
                  </a:cubicBezTo>
                  <a:cubicBezTo>
                    <a:pt x="541" y="346"/>
                    <a:pt x="610" y="352"/>
                    <a:pt x="704" y="371"/>
                  </a:cubicBezTo>
                  <a:cubicBezTo>
                    <a:pt x="723" y="264"/>
                    <a:pt x="685" y="182"/>
                    <a:pt x="623" y="113"/>
                  </a:cubicBezTo>
                  <a:cubicBezTo>
                    <a:pt x="566" y="44"/>
                    <a:pt x="466" y="0"/>
                    <a:pt x="352" y="0"/>
                  </a:cubicBezTo>
                  <a:close/>
                </a:path>
              </a:pathLst>
            </a:custGeom>
            <a:solidFill>
              <a:srgbClr val="8640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1890;p41">
              <a:extLst>
                <a:ext uri="{FF2B5EF4-FFF2-40B4-BE49-F238E27FC236}">
                  <a16:creationId xmlns:a16="http://schemas.microsoft.com/office/drawing/2014/main" id="{A6DB28C1-EDFD-8E93-CF6D-B3355A237149}"/>
                </a:ext>
              </a:extLst>
            </p:cNvPr>
            <p:cNvSpPr/>
            <p:nvPr/>
          </p:nvSpPr>
          <p:spPr>
            <a:xfrm>
              <a:off x="4583426" y="2043711"/>
              <a:ext cx="117451" cy="57792"/>
            </a:xfrm>
            <a:custGeom>
              <a:avLst/>
              <a:gdLst/>
              <a:ahLst/>
              <a:cxnLst/>
              <a:rect l="l" t="t" r="r" b="b"/>
              <a:pathLst>
                <a:path w="1201" h="591" extrusionOk="0">
                  <a:moveTo>
                    <a:pt x="560" y="1"/>
                  </a:moveTo>
                  <a:cubicBezTo>
                    <a:pt x="454" y="1"/>
                    <a:pt x="346" y="31"/>
                    <a:pt x="258" y="82"/>
                  </a:cubicBezTo>
                  <a:cubicBezTo>
                    <a:pt x="139" y="151"/>
                    <a:pt x="44" y="252"/>
                    <a:pt x="0" y="377"/>
                  </a:cubicBezTo>
                  <a:cubicBezTo>
                    <a:pt x="132" y="358"/>
                    <a:pt x="245" y="333"/>
                    <a:pt x="352" y="333"/>
                  </a:cubicBezTo>
                  <a:cubicBezTo>
                    <a:pt x="394" y="331"/>
                    <a:pt x="433" y="329"/>
                    <a:pt x="472" y="329"/>
                  </a:cubicBezTo>
                  <a:cubicBezTo>
                    <a:pt x="526" y="329"/>
                    <a:pt x="577" y="332"/>
                    <a:pt x="629" y="339"/>
                  </a:cubicBezTo>
                  <a:cubicBezTo>
                    <a:pt x="647" y="339"/>
                    <a:pt x="666" y="346"/>
                    <a:pt x="691" y="358"/>
                  </a:cubicBezTo>
                  <a:cubicBezTo>
                    <a:pt x="710" y="358"/>
                    <a:pt x="729" y="365"/>
                    <a:pt x="754" y="371"/>
                  </a:cubicBezTo>
                  <a:lnTo>
                    <a:pt x="817" y="396"/>
                  </a:lnTo>
                  <a:cubicBezTo>
                    <a:pt x="836" y="402"/>
                    <a:pt x="861" y="421"/>
                    <a:pt x="886" y="427"/>
                  </a:cubicBezTo>
                  <a:cubicBezTo>
                    <a:pt x="911" y="434"/>
                    <a:pt x="930" y="453"/>
                    <a:pt x="955" y="465"/>
                  </a:cubicBezTo>
                  <a:cubicBezTo>
                    <a:pt x="980" y="484"/>
                    <a:pt x="1012" y="490"/>
                    <a:pt x="1037" y="503"/>
                  </a:cubicBezTo>
                  <a:cubicBezTo>
                    <a:pt x="1081" y="528"/>
                    <a:pt x="1137" y="559"/>
                    <a:pt x="1200" y="591"/>
                  </a:cubicBezTo>
                  <a:cubicBezTo>
                    <a:pt x="1194" y="522"/>
                    <a:pt x="1175" y="459"/>
                    <a:pt x="1150" y="396"/>
                  </a:cubicBezTo>
                  <a:cubicBezTo>
                    <a:pt x="1137" y="365"/>
                    <a:pt x="1118" y="339"/>
                    <a:pt x="1106" y="308"/>
                  </a:cubicBezTo>
                  <a:cubicBezTo>
                    <a:pt x="1081" y="277"/>
                    <a:pt x="1068" y="245"/>
                    <a:pt x="1043" y="220"/>
                  </a:cubicBezTo>
                  <a:cubicBezTo>
                    <a:pt x="955" y="113"/>
                    <a:pt x="823" y="32"/>
                    <a:pt x="673" y="13"/>
                  </a:cubicBezTo>
                  <a:cubicBezTo>
                    <a:pt x="636" y="5"/>
                    <a:pt x="598" y="1"/>
                    <a:pt x="560" y="1"/>
                  </a:cubicBezTo>
                  <a:close/>
                </a:path>
              </a:pathLst>
            </a:custGeom>
            <a:solidFill>
              <a:srgbClr val="8640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1891;p41">
              <a:extLst>
                <a:ext uri="{FF2B5EF4-FFF2-40B4-BE49-F238E27FC236}">
                  <a16:creationId xmlns:a16="http://schemas.microsoft.com/office/drawing/2014/main" id="{70EEFA03-FFA3-D68F-41E0-0390FD2F4CA0}"/>
                </a:ext>
              </a:extLst>
            </p:cNvPr>
            <p:cNvSpPr/>
            <p:nvPr/>
          </p:nvSpPr>
          <p:spPr>
            <a:xfrm>
              <a:off x="4596335" y="2123506"/>
              <a:ext cx="63958" cy="50458"/>
            </a:xfrm>
            <a:custGeom>
              <a:avLst/>
              <a:gdLst/>
              <a:ahLst/>
              <a:cxnLst/>
              <a:rect l="l" t="t" r="r" b="b"/>
              <a:pathLst>
                <a:path w="654" h="516" extrusionOk="0">
                  <a:moveTo>
                    <a:pt x="355" y="0"/>
                  </a:moveTo>
                  <a:cubicBezTo>
                    <a:pt x="236" y="0"/>
                    <a:pt x="130" y="67"/>
                    <a:pt x="76" y="152"/>
                  </a:cubicBezTo>
                  <a:cubicBezTo>
                    <a:pt x="26" y="239"/>
                    <a:pt x="0" y="340"/>
                    <a:pt x="7" y="434"/>
                  </a:cubicBezTo>
                  <a:cubicBezTo>
                    <a:pt x="63" y="359"/>
                    <a:pt x="120" y="283"/>
                    <a:pt x="183" y="239"/>
                  </a:cubicBezTo>
                  <a:cubicBezTo>
                    <a:pt x="245" y="189"/>
                    <a:pt x="308" y="170"/>
                    <a:pt x="371" y="170"/>
                  </a:cubicBezTo>
                  <a:cubicBezTo>
                    <a:pt x="402" y="170"/>
                    <a:pt x="415" y="177"/>
                    <a:pt x="440" y="189"/>
                  </a:cubicBezTo>
                  <a:cubicBezTo>
                    <a:pt x="465" y="208"/>
                    <a:pt x="478" y="239"/>
                    <a:pt x="503" y="271"/>
                  </a:cubicBezTo>
                  <a:cubicBezTo>
                    <a:pt x="541" y="340"/>
                    <a:pt x="572" y="428"/>
                    <a:pt x="616" y="516"/>
                  </a:cubicBezTo>
                  <a:cubicBezTo>
                    <a:pt x="654" y="422"/>
                    <a:pt x="654" y="327"/>
                    <a:pt x="622" y="233"/>
                  </a:cubicBezTo>
                  <a:cubicBezTo>
                    <a:pt x="616" y="177"/>
                    <a:pt x="578" y="126"/>
                    <a:pt x="541" y="82"/>
                  </a:cubicBezTo>
                  <a:cubicBezTo>
                    <a:pt x="515" y="57"/>
                    <a:pt x="497" y="45"/>
                    <a:pt x="465" y="26"/>
                  </a:cubicBezTo>
                  <a:cubicBezTo>
                    <a:pt x="434" y="13"/>
                    <a:pt x="402" y="1"/>
                    <a:pt x="371" y="1"/>
                  </a:cubicBezTo>
                  <a:cubicBezTo>
                    <a:pt x="366" y="1"/>
                    <a:pt x="360" y="0"/>
                    <a:pt x="355" y="0"/>
                  </a:cubicBezTo>
                  <a:close/>
                </a:path>
              </a:pathLst>
            </a:custGeom>
            <a:solidFill>
              <a:srgbClr val="36283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1892;p41">
              <a:extLst>
                <a:ext uri="{FF2B5EF4-FFF2-40B4-BE49-F238E27FC236}">
                  <a16:creationId xmlns:a16="http://schemas.microsoft.com/office/drawing/2014/main" id="{2D8A2E74-F3D1-1191-098A-A13CD911A7D4}"/>
                </a:ext>
              </a:extLst>
            </p:cNvPr>
            <p:cNvSpPr/>
            <p:nvPr/>
          </p:nvSpPr>
          <p:spPr>
            <a:xfrm>
              <a:off x="4469787" y="2105121"/>
              <a:ext cx="58481" cy="44297"/>
            </a:xfrm>
            <a:custGeom>
              <a:avLst/>
              <a:gdLst/>
              <a:ahLst/>
              <a:cxnLst/>
              <a:rect l="l" t="t" r="r" b="b"/>
              <a:pathLst>
                <a:path w="598" h="453" extrusionOk="0">
                  <a:moveTo>
                    <a:pt x="308" y="0"/>
                  </a:moveTo>
                  <a:cubicBezTo>
                    <a:pt x="189" y="13"/>
                    <a:pt x="95" y="88"/>
                    <a:pt x="57" y="176"/>
                  </a:cubicBezTo>
                  <a:cubicBezTo>
                    <a:pt x="13" y="264"/>
                    <a:pt x="1" y="358"/>
                    <a:pt x="26" y="440"/>
                  </a:cubicBezTo>
                  <a:cubicBezTo>
                    <a:pt x="63" y="365"/>
                    <a:pt x="107" y="302"/>
                    <a:pt x="158" y="245"/>
                  </a:cubicBezTo>
                  <a:cubicBezTo>
                    <a:pt x="202" y="189"/>
                    <a:pt x="258" y="157"/>
                    <a:pt x="315" y="157"/>
                  </a:cubicBezTo>
                  <a:cubicBezTo>
                    <a:pt x="346" y="157"/>
                    <a:pt x="359" y="157"/>
                    <a:pt x="384" y="176"/>
                  </a:cubicBezTo>
                  <a:cubicBezTo>
                    <a:pt x="409" y="183"/>
                    <a:pt x="434" y="208"/>
                    <a:pt x="453" y="239"/>
                  </a:cubicBezTo>
                  <a:cubicBezTo>
                    <a:pt x="503" y="302"/>
                    <a:pt x="541" y="371"/>
                    <a:pt x="578" y="453"/>
                  </a:cubicBezTo>
                  <a:cubicBezTo>
                    <a:pt x="597" y="365"/>
                    <a:pt x="591" y="277"/>
                    <a:pt x="553" y="183"/>
                  </a:cubicBezTo>
                  <a:cubicBezTo>
                    <a:pt x="541" y="139"/>
                    <a:pt x="509" y="95"/>
                    <a:pt x="472" y="57"/>
                  </a:cubicBezTo>
                  <a:cubicBezTo>
                    <a:pt x="446" y="32"/>
                    <a:pt x="421" y="19"/>
                    <a:pt x="390" y="13"/>
                  </a:cubicBezTo>
                  <a:cubicBezTo>
                    <a:pt x="371" y="0"/>
                    <a:pt x="340" y="0"/>
                    <a:pt x="308" y="0"/>
                  </a:cubicBezTo>
                  <a:close/>
                </a:path>
              </a:pathLst>
            </a:custGeom>
            <a:solidFill>
              <a:srgbClr val="36283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1893;p41">
              <a:extLst>
                <a:ext uri="{FF2B5EF4-FFF2-40B4-BE49-F238E27FC236}">
                  <a16:creationId xmlns:a16="http://schemas.microsoft.com/office/drawing/2014/main" id="{8EF9DF62-DA25-4A7D-E134-4421275C5DB9}"/>
                </a:ext>
              </a:extLst>
            </p:cNvPr>
            <p:cNvSpPr/>
            <p:nvPr/>
          </p:nvSpPr>
          <p:spPr>
            <a:xfrm>
              <a:off x="4779996" y="2170639"/>
              <a:ext cx="129480" cy="123797"/>
            </a:xfrm>
            <a:custGeom>
              <a:avLst/>
              <a:gdLst/>
              <a:ahLst/>
              <a:cxnLst/>
              <a:rect l="l" t="t" r="r" b="b"/>
              <a:pathLst>
                <a:path w="1324" h="1266" extrusionOk="0">
                  <a:moveTo>
                    <a:pt x="673" y="0"/>
                  </a:moveTo>
                  <a:cubicBezTo>
                    <a:pt x="262" y="0"/>
                    <a:pt x="129" y="476"/>
                    <a:pt x="95" y="624"/>
                  </a:cubicBezTo>
                  <a:lnTo>
                    <a:pt x="95" y="700"/>
                  </a:lnTo>
                  <a:cubicBezTo>
                    <a:pt x="69" y="825"/>
                    <a:pt x="44" y="951"/>
                    <a:pt x="0" y="1051"/>
                  </a:cubicBezTo>
                  <a:cubicBezTo>
                    <a:pt x="19" y="1083"/>
                    <a:pt x="63" y="1114"/>
                    <a:pt x="101" y="1152"/>
                  </a:cubicBezTo>
                  <a:cubicBezTo>
                    <a:pt x="192" y="1231"/>
                    <a:pt x="286" y="1266"/>
                    <a:pt x="376" y="1266"/>
                  </a:cubicBezTo>
                  <a:cubicBezTo>
                    <a:pt x="898" y="1266"/>
                    <a:pt x="1324" y="122"/>
                    <a:pt x="804" y="15"/>
                  </a:cubicBezTo>
                  <a:cubicBezTo>
                    <a:pt x="758" y="5"/>
                    <a:pt x="714" y="0"/>
                    <a:pt x="673" y="0"/>
                  </a:cubicBezTo>
                  <a:close/>
                </a:path>
              </a:pathLst>
            </a:custGeom>
            <a:solidFill>
              <a:srgbClr val="F4A6A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1894;p41">
              <a:extLst>
                <a:ext uri="{FF2B5EF4-FFF2-40B4-BE49-F238E27FC236}">
                  <a16:creationId xmlns:a16="http://schemas.microsoft.com/office/drawing/2014/main" id="{17F54DE8-1417-9B6D-36D7-1D09CF7FA7FB}"/>
                </a:ext>
              </a:extLst>
            </p:cNvPr>
            <p:cNvSpPr/>
            <p:nvPr/>
          </p:nvSpPr>
          <p:spPr>
            <a:xfrm>
              <a:off x="4804543" y="2180418"/>
              <a:ext cx="57210" cy="95635"/>
            </a:xfrm>
            <a:custGeom>
              <a:avLst/>
              <a:gdLst/>
              <a:ahLst/>
              <a:cxnLst/>
              <a:rect l="l" t="t" r="r" b="b"/>
              <a:pathLst>
                <a:path w="585" h="978" extrusionOk="0">
                  <a:moveTo>
                    <a:pt x="386" y="0"/>
                  </a:moveTo>
                  <a:cubicBezTo>
                    <a:pt x="362" y="0"/>
                    <a:pt x="337" y="5"/>
                    <a:pt x="315" y="9"/>
                  </a:cubicBezTo>
                  <a:cubicBezTo>
                    <a:pt x="252" y="34"/>
                    <a:pt x="195" y="66"/>
                    <a:pt x="158" y="110"/>
                  </a:cubicBezTo>
                  <a:cubicBezTo>
                    <a:pt x="76" y="204"/>
                    <a:pt x="38" y="311"/>
                    <a:pt x="19" y="411"/>
                  </a:cubicBezTo>
                  <a:cubicBezTo>
                    <a:pt x="7" y="512"/>
                    <a:pt x="1" y="612"/>
                    <a:pt x="13" y="719"/>
                  </a:cubicBezTo>
                  <a:lnTo>
                    <a:pt x="19" y="757"/>
                  </a:lnTo>
                  <a:lnTo>
                    <a:pt x="45" y="769"/>
                  </a:lnTo>
                  <a:cubicBezTo>
                    <a:pt x="70" y="794"/>
                    <a:pt x="95" y="813"/>
                    <a:pt x="114" y="832"/>
                  </a:cubicBezTo>
                  <a:cubicBezTo>
                    <a:pt x="132" y="851"/>
                    <a:pt x="145" y="863"/>
                    <a:pt x="145" y="876"/>
                  </a:cubicBezTo>
                  <a:cubicBezTo>
                    <a:pt x="158" y="882"/>
                    <a:pt x="132" y="907"/>
                    <a:pt x="101" y="920"/>
                  </a:cubicBezTo>
                  <a:cubicBezTo>
                    <a:pt x="70" y="945"/>
                    <a:pt x="38" y="951"/>
                    <a:pt x="1" y="970"/>
                  </a:cubicBezTo>
                  <a:cubicBezTo>
                    <a:pt x="22" y="974"/>
                    <a:pt x="44" y="977"/>
                    <a:pt x="63" y="977"/>
                  </a:cubicBezTo>
                  <a:cubicBezTo>
                    <a:pt x="78" y="977"/>
                    <a:pt x="90" y="975"/>
                    <a:pt x="101" y="970"/>
                  </a:cubicBezTo>
                  <a:cubicBezTo>
                    <a:pt x="126" y="970"/>
                    <a:pt x="139" y="958"/>
                    <a:pt x="164" y="951"/>
                  </a:cubicBezTo>
                  <a:cubicBezTo>
                    <a:pt x="189" y="945"/>
                    <a:pt x="208" y="926"/>
                    <a:pt x="227" y="895"/>
                  </a:cubicBezTo>
                  <a:cubicBezTo>
                    <a:pt x="252" y="876"/>
                    <a:pt x="252" y="832"/>
                    <a:pt x="239" y="813"/>
                  </a:cubicBezTo>
                  <a:cubicBezTo>
                    <a:pt x="239" y="794"/>
                    <a:pt x="239" y="782"/>
                    <a:pt x="233" y="769"/>
                  </a:cubicBezTo>
                  <a:cubicBezTo>
                    <a:pt x="227" y="763"/>
                    <a:pt x="227" y="750"/>
                    <a:pt x="220" y="738"/>
                  </a:cubicBezTo>
                  <a:cubicBezTo>
                    <a:pt x="208" y="725"/>
                    <a:pt x="202" y="700"/>
                    <a:pt x="189" y="688"/>
                  </a:cubicBezTo>
                  <a:lnTo>
                    <a:pt x="173" y="669"/>
                  </a:lnTo>
                  <a:lnTo>
                    <a:pt x="173" y="669"/>
                  </a:lnTo>
                  <a:cubicBezTo>
                    <a:pt x="191" y="512"/>
                    <a:pt x="212" y="336"/>
                    <a:pt x="289" y="223"/>
                  </a:cubicBezTo>
                  <a:cubicBezTo>
                    <a:pt x="315" y="198"/>
                    <a:pt x="333" y="173"/>
                    <a:pt x="359" y="160"/>
                  </a:cubicBezTo>
                  <a:cubicBezTo>
                    <a:pt x="380" y="156"/>
                    <a:pt x="390" y="148"/>
                    <a:pt x="404" y="148"/>
                  </a:cubicBezTo>
                  <a:cubicBezTo>
                    <a:pt x="411" y="148"/>
                    <a:pt x="418" y="150"/>
                    <a:pt x="428" y="154"/>
                  </a:cubicBezTo>
                  <a:cubicBezTo>
                    <a:pt x="453" y="160"/>
                    <a:pt x="484" y="191"/>
                    <a:pt x="509" y="229"/>
                  </a:cubicBezTo>
                  <a:cubicBezTo>
                    <a:pt x="534" y="260"/>
                    <a:pt x="553" y="298"/>
                    <a:pt x="578" y="348"/>
                  </a:cubicBezTo>
                  <a:cubicBezTo>
                    <a:pt x="585" y="298"/>
                    <a:pt x="585" y="248"/>
                    <a:pt x="578" y="198"/>
                  </a:cubicBezTo>
                  <a:cubicBezTo>
                    <a:pt x="572" y="154"/>
                    <a:pt x="553" y="97"/>
                    <a:pt x="509" y="47"/>
                  </a:cubicBezTo>
                  <a:cubicBezTo>
                    <a:pt x="503" y="41"/>
                    <a:pt x="484" y="28"/>
                    <a:pt x="472" y="15"/>
                  </a:cubicBezTo>
                  <a:cubicBezTo>
                    <a:pt x="447" y="15"/>
                    <a:pt x="428" y="3"/>
                    <a:pt x="415" y="3"/>
                  </a:cubicBezTo>
                  <a:cubicBezTo>
                    <a:pt x="406" y="1"/>
                    <a:pt x="396" y="0"/>
                    <a:pt x="386" y="0"/>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1895;p41">
              <a:extLst>
                <a:ext uri="{FF2B5EF4-FFF2-40B4-BE49-F238E27FC236}">
                  <a16:creationId xmlns:a16="http://schemas.microsoft.com/office/drawing/2014/main" id="{1E33608E-CB02-6BBC-D6C3-87E3387DB1C4}"/>
                </a:ext>
              </a:extLst>
            </p:cNvPr>
            <p:cNvSpPr/>
            <p:nvPr/>
          </p:nvSpPr>
          <p:spPr>
            <a:xfrm flipH="1">
              <a:off x="3599375" y="2723088"/>
              <a:ext cx="55950" cy="107575"/>
            </a:xfrm>
            <a:custGeom>
              <a:avLst/>
              <a:gdLst/>
              <a:ahLst/>
              <a:cxnLst/>
              <a:rect l="l" t="t" r="r" b="b"/>
              <a:pathLst>
                <a:path w="830" h="1363" extrusionOk="0">
                  <a:moveTo>
                    <a:pt x="824" y="0"/>
                  </a:moveTo>
                  <a:lnTo>
                    <a:pt x="824" y="0"/>
                  </a:lnTo>
                  <a:cubicBezTo>
                    <a:pt x="742" y="201"/>
                    <a:pt x="654" y="383"/>
                    <a:pt x="554" y="540"/>
                  </a:cubicBezTo>
                  <a:cubicBezTo>
                    <a:pt x="497" y="622"/>
                    <a:pt x="434" y="691"/>
                    <a:pt x="365" y="760"/>
                  </a:cubicBezTo>
                  <a:cubicBezTo>
                    <a:pt x="290" y="829"/>
                    <a:pt x="214" y="879"/>
                    <a:pt x="133" y="936"/>
                  </a:cubicBezTo>
                  <a:lnTo>
                    <a:pt x="1" y="1018"/>
                  </a:lnTo>
                  <a:lnTo>
                    <a:pt x="120" y="1093"/>
                  </a:lnTo>
                  <a:cubicBezTo>
                    <a:pt x="202" y="1143"/>
                    <a:pt x="296" y="1193"/>
                    <a:pt x="390" y="1237"/>
                  </a:cubicBezTo>
                  <a:cubicBezTo>
                    <a:pt x="491" y="1288"/>
                    <a:pt x="585" y="1332"/>
                    <a:pt x="685" y="1363"/>
                  </a:cubicBezTo>
                  <a:cubicBezTo>
                    <a:pt x="610" y="1288"/>
                    <a:pt x="535" y="1219"/>
                    <a:pt x="453" y="1143"/>
                  </a:cubicBezTo>
                  <a:cubicBezTo>
                    <a:pt x="412" y="1106"/>
                    <a:pt x="369" y="1070"/>
                    <a:pt x="326" y="1035"/>
                  </a:cubicBezTo>
                  <a:lnTo>
                    <a:pt x="326" y="1035"/>
                  </a:lnTo>
                  <a:cubicBezTo>
                    <a:pt x="385" y="997"/>
                    <a:pt x="441" y="956"/>
                    <a:pt x="491" y="911"/>
                  </a:cubicBezTo>
                  <a:cubicBezTo>
                    <a:pt x="572" y="823"/>
                    <a:pt x="648" y="735"/>
                    <a:pt x="692" y="634"/>
                  </a:cubicBezTo>
                  <a:cubicBezTo>
                    <a:pt x="742" y="534"/>
                    <a:pt x="780" y="433"/>
                    <a:pt x="805" y="320"/>
                  </a:cubicBezTo>
                  <a:cubicBezTo>
                    <a:pt x="824" y="220"/>
                    <a:pt x="830" y="107"/>
                    <a:pt x="824" y="0"/>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1896;p41">
              <a:extLst>
                <a:ext uri="{FF2B5EF4-FFF2-40B4-BE49-F238E27FC236}">
                  <a16:creationId xmlns:a16="http://schemas.microsoft.com/office/drawing/2014/main" id="{AB3D9E48-2EB6-76AC-3F04-1AD9838BAEE7}"/>
                </a:ext>
              </a:extLst>
            </p:cNvPr>
            <p:cNvSpPr/>
            <p:nvPr/>
          </p:nvSpPr>
          <p:spPr>
            <a:xfrm>
              <a:off x="5435482" y="2760793"/>
              <a:ext cx="81170" cy="133281"/>
            </a:xfrm>
            <a:custGeom>
              <a:avLst/>
              <a:gdLst/>
              <a:ahLst/>
              <a:cxnLst/>
              <a:rect l="l" t="t" r="r" b="b"/>
              <a:pathLst>
                <a:path w="830" h="1363" extrusionOk="0">
                  <a:moveTo>
                    <a:pt x="824" y="0"/>
                  </a:moveTo>
                  <a:lnTo>
                    <a:pt x="824" y="0"/>
                  </a:lnTo>
                  <a:cubicBezTo>
                    <a:pt x="742" y="201"/>
                    <a:pt x="654" y="383"/>
                    <a:pt x="554" y="540"/>
                  </a:cubicBezTo>
                  <a:cubicBezTo>
                    <a:pt x="497" y="622"/>
                    <a:pt x="434" y="691"/>
                    <a:pt x="365" y="760"/>
                  </a:cubicBezTo>
                  <a:cubicBezTo>
                    <a:pt x="290" y="829"/>
                    <a:pt x="214" y="879"/>
                    <a:pt x="133" y="936"/>
                  </a:cubicBezTo>
                  <a:lnTo>
                    <a:pt x="1" y="1018"/>
                  </a:lnTo>
                  <a:lnTo>
                    <a:pt x="120" y="1093"/>
                  </a:lnTo>
                  <a:cubicBezTo>
                    <a:pt x="202" y="1143"/>
                    <a:pt x="296" y="1193"/>
                    <a:pt x="390" y="1237"/>
                  </a:cubicBezTo>
                  <a:cubicBezTo>
                    <a:pt x="491" y="1288"/>
                    <a:pt x="585" y="1332"/>
                    <a:pt x="685" y="1363"/>
                  </a:cubicBezTo>
                  <a:cubicBezTo>
                    <a:pt x="610" y="1288"/>
                    <a:pt x="535" y="1219"/>
                    <a:pt x="453" y="1143"/>
                  </a:cubicBezTo>
                  <a:cubicBezTo>
                    <a:pt x="412" y="1106"/>
                    <a:pt x="369" y="1070"/>
                    <a:pt x="326" y="1035"/>
                  </a:cubicBezTo>
                  <a:lnTo>
                    <a:pt x="326" y="1035"/>
                  </a:lnTo>
                  <a:cubicBezTo>
                    <a:pt x="385" y="997"/>
                    <a:pt x="441" y="956"/>
                    <a:pt x="491" y="911"/>
                  </a:cubicBezTo>
                  <a:cubicBezTo>
                    <a:pt x="572" y="823"/>
                    <a:pt x="648" y="735"/>
                    <a:pt x="692" y="634"/>
                  </a:cubicBezTo>
                  <a:cubicBezTo>
                    <a:pt x="742" y="534"/>
                    <a:pt x="780" y="433"/>
                    <a:pt x="805" y="320"/>
                  </a:cubicBezTo>
                  <a:cubicBezTo>
                    <a:pt x="824" y="220"/>
                    <a:pt x="830" y="107"/>
                    <a:pt x="824" y="0"/>
                  </a:cubicBezTo>
                  <a:close/>
                </a:path>
              </a:pathLst>
            </a:custGeom>
            <a:solidFill>
              <a:srgbClr val="F28E8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1897;p41">
              <a:extLst>
                <a:ext uri="{FF2B5EF4-FFF2-40B4-BE49-F238E27FC236}">
                  <a16:creationId xmlns:a16="http://schemas.microsoft.com/office/drawing/2014/main" id="{BB4397D2-1A41-EB71-090E-E9A21BC6335C}"/>
                </a:ext>
              </a:extLst>
            </p:cNvPr>
            <p:cNvSpPr/>
            <p:nvPr/>
          </p:nvSpPr>
          <p:spPr>
            <a:xfrm flipH="1">
              <a:off x="3585225" y="2836430"/>
              <a:ext cx="74100" cy="48701"/>
            </a:xfrm>
            <a:custGeom>
              <a:avLst/>
              <a:gdLst/>
              <a:ahLst/>
              <a:cxnLst/>
              <a:rect l="l" t="t" r="r" b="b"/>
              <a:pathLst>
                <a:path w="2025" h="686" extrusionOk="0">
                  <a:moveTo>
                    <a:pt x="1" y="0"/>
                  </a:moveTo>
                  <a:lnTo>
                    <a:pt x="48" y="84"/>
                  </a:lnTo>
                  <a:cubicBezTo>
                    <a:pt x="60" y="119"/>
                    <a:pt x="72" y="143"/>
                    <a:pt x="108" y="179"/>
                  </a:cubicBezTo>
                  <a:cubicBezTo>
                    <a:pt x="132" y="226"/>
                    <a:pt x="167" y="250"/>
                    <a:pt x="191" y="298"/>
                  </a:cubicBezTo>
                  <a:cubicBezTo>
                    <a:pt x="227" y="345"/>
                    <a:pt x="262" y="381"/>
                    <a:pt x="322" y="417"/>
                  </a:cubicBezTo>
                  <a:cubicBezTo>
                    <a:pt x="370" y="441"/>
                    <a:pt x="429" y="500"/>
                    <a:pt x="489" y="524"/>
                  </a:cubicBezTo>
                  <a:cubicBezTo>
                    <a:pt x="548" y="548"/>
                    <a:pt x="608" y="596"/>
                    <a:pt x="679" y="607"/>
                  </a:cubicBezTo>
                  <a:cubicBezTo>
                    <a:pt x="763" y="643"/>
                    <a:pt x="822" y="655"/>
                    <a:pt x="894" y="667"/>
                  </a:cubicBezTo>
                  <a:cubicBezTo>
                    <a:pt x="950" y="681"/>
                    <a:pt x="1007" y="686"/>
                    <a:pt x="1065" y="686"/>
                  </a:cubicBezTo>
                  <a:cubicBezTo>
                    <a:pt x="1154" y="686"/>
                    <a:pt x="1243" y="674"/>
                    <a:pt x="1322" y="667"/>
                  </a:cubicBezTo>
                  <a:cubicBezTo>
                    <a:pt x="1453" y="655"/>
                    <a:pt x="1572" y="607"/>
                    <a:pt x="1679" y="560"/>
                  </a:cubicBezTo>
                  <a:cubicBezTo>
                    <a:pt x="1917" y="476"/>
                    <a:pt x="2025" y="381"/>
                    <a:pt x="2025" y="381"/>
                  </a:cubicBezTo>
                  <a:lnTo>
                    <a:pt x="2025" y="381"/>
                  </a:lnTo>
                  <a:cubicBezTo>
                    <a:pt x="2025" y="381"/>
                    <a:pt x="1894" y="417"/>
                    <a:pt x="1679" y="441"/>
                  </a:cubicBezTo>
                  <a:cubicBezTo>
                    <a:pt x="1572" y="465"/>
                    <a:pt x="1453" y="476"/>
                    <a:pt x="1334" y="476"/>
                  </a:cubicBezTo>
                  <a:lnTo>
                    <a:pt x="1144" y="476"/>
                  </a:lnTo>
                  <a:cubicBezTo>
                    <a:pt x="1084" y="476"/>
                    <a:pt x="1013" y="476"/>
                    <a:pt x="953" y="453"/>
                  </a:cubicBezTo>
                  <a:cubicBezTo>
                    <a:pt x="894" y="441"/>
                    <a:pt x="822" y="441"/>
                    <a:pt x="763" y="417"/>
                  </a:cubicBezTo>
                  <a:cubicBezTo>
                    <a:pt x="703" y="393"/>
                    <a:pt x="643" y="381"/>
                    <a:pt x="584" y="357"/>
                  </a:cubicBezTo>
                  <a:cubicBezTo>
                    <a:pt x="524" y="334"/>
                    <a:pt x="477" y="310"/>
                    <a:pt x="417" y="274"/>
                  </a:cubicBezTo>
                  <a:cubicBezTo>
                    <a:pt x="370" y="250"/>
                    <a:pt x="310" y="215"/>
                    <a:pt x="286" y="203"/>
                  </a:cubicBezTo>
                  <a:cubicBezTo>
                    <a:pt x="239" y="179"/>
                    <a:pt x="191" y="155"/>
                    <a:pt x="167" y="131"/>
                  </a:cubicBezTo>
                  <a:cubicBezTo>
                    <a:pt x="132" y="95"/>
                    <a:pt x="108" y="84"/>
                    <a:pt x="72" y="60"/>
                  </a:cubicBezTo>
                  <a:cubicBezTo>
                    <a:pt x="24" y="24"/>
                    <a:pt x="1" y="0"/>
                    <a:pt x="1"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1898;p41">
              <a:extLst>
                <a:ext uri="{FF2B5EF4-FFF2-40B4-BE49-F238E27FC236}">
                  <a16:creationId xmlns:a16="http://schemas.microsoft.com/office/drawing/2014/main" id="{F19E8B1A-80AF-8ED8-7244-A5B75919510A}"/>
                </a:ext>
              </a:extLst>
            </p:cNvPr>
            <p:cNvSpPr/>
            <p:nvPr/>
          </p:nvSpPr>
          <p:spPr>
            <a:xfrm flipH="1">
              <a:off x="4501500" y="2261775"/>
              <a:ext cx="98375" cy="48701"/>
            </a:xfrm>
            <a:custGeom>
              <a:avLst/>
              <a:gdLst/>
              <a:ahLst/>
              <a:cxnLst/>
              <a:rect l="l" t="t" r="r" b="b"/>
              <a:pathLst>
                <a:path w="2025" h="686" extrusionOk="0">
                  <a:moveTo>
                    <a:pt x="1" y="0"/>
                  </a:moveTo>
                  <a:lnTo>
                    <a:pt x="48" y="84"/>
                  </a:lnTo>
                  <a:cubicBezTo>
                    <a:pt x="60" y="119"/>
                    <a:pt x="72" y="143"/>
                    <a:pt x="108" y="179"/>
                  </a:cubicBezTo>
                  <a:cubicBezTo>
                    <a:pt x="132" y="226"/>
                    <a:pt x="167" y="250"/>
                    <a:pt x="191" y="298"/>
                  </a:cubicBezTo>
                  <a:cubicBezTo>
                    <a:pt x="227" y="345"/>
                    <a:pt x="262" y="381"/>
                    <a:pt x="322" y="417"/>
                  </a:cubicBezTo>
                  <a:cubicBezTo>
                    <a:pt x="370" y="441"/>
                    <a:pt x="429" y="500"/>
                    <a:pt x="489" y="524"/>
                  </a:cubicBezTo>
                  <a:cubicBezTo>
                    <a:pt x="548" y="548"/>
                    <a:pt x="608" y="596"/>
                    <a:pt x="679" y="607"/>
                  </a:cubicBezTo>
                  <a:cubicBezTo>
                    <a:pt x="763" y="643"/>
                    <a:pt x="822" y="655"/>
                    <a:pt x="894" y="667"/>
                  </a:cubicBezTo>
                  <a:cubicBezTo>
                    <a:pt x="950" y="681"/>
                    <a:pt x="1007" y="686"/>
                    <a:pt x="1065" y="686"/>
                  </a:cubicBezTo>
                  <a:cubicBezTo>
                    <a:pt x="1154" y="686"/>
                    <a:pt x="1243" y="674"/>
                    <a:pt x="1322" y="667"/>
                  </a:cubicBezTo>
                  <a:cubicBezTo>
                    <a:pt x="1453" y="655"/>
                    <a:pt x="1572" y="607"/>
                    <a:pt x="1679" y="560"/>
                  </a:cubicBezTo>
                  <a:cubicBezTo>
                    <a:pt x="1917" y="476"/>
                    <a:pt x="2025" y="381"/>
                    <a:pt x="2025" y="381"/>
                  </a:cubicBezTo>
                  <a:lnTo>
                    <a:pt x="2025" y="381"/>
                  </a:lnTo>
                  <a:cubicBezTo>
                    <a:pt x="2025" y="381"/>
                    <a:pt x="1894" y="417"/>
                    <a:pt x="1679" y="441"/>
                  </a:cubicBezTo>
                  <a:cubicBezTo>
                    <a:pt x="1572" y="465"/>
                    <a:pt x="1453" y="476"/>
                    <a:pt x="1334" y="476"/>
                  </a:cubicBezTo>
                  <a:lnTo>
                    <a:pt x="1144" y="476"/>
                  </a:lnTo>
                  <a:cubicBezTo>
                    <a:pt x="1084" y="476"/>
                    <a:pt x="1013" y="476"/>
                    <a:pt x="953" y="453"/>
                  </a:cubicBezTo>
                  <a:cubicBezTo>
                    <a:pt x="894" y="441"/>
                    <a:pt x="822" y="441"/>
                    <a:pt x="763" y="417"/>
                  </a:cubicBezTo>
                  <a:cubicBezTo>
                    <a:pt x="703" y="393"/>
                    <a:pt x="643" y="381"/>
                    <a:pt x="584" y="357"/>
                  </a:cubicBezTo>
                  <a:cubicBezTo>
                    <a:pt x="524" y="334"/>
                    <a:pt x="477" y="310"/>
                    <a:pt x="417" y="274"/>
                  </a:cubicBezTo>
                  <a:cubicBezTo>
                    <a:pt x="370" y="250"/>
                    <a:pt x="310" y="215"/>
                    <a:pt x="286" y="203"/>
                  </a:cubicBezTo>
                  <a:cubicBezTo>
                    <a:pt x="239" y="179"/>
                    <a:pt x="191" y="155"/>
                    <a:pt x="167" y="131"/>
                  </a:cubicBezTo>
                  <a:cubicBezTo>
                    <a:pt x="132" y="95"/>
                    <a:pt x="108" y="84"/>
                    <a:pt x="72" y="60"/>
                  </a:cubicBezTo>
                  <a:cubicBezTo>
                    <a:pt x="24" y="24"/>
                    <a:pt x="1" y="0"/>
                    <a:pt x="1" y="0"/>
                  </a:cubicBez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1899;p41">
              <a:extLst>
                <a:ext uri="{FF2B5EF4-FFF2-40B4-BE49-F238E27FC236}">
                  <a16:creationId xmlns:a16="http://schemas.microsoft.com/office/drawing/2014/main" id="{90714882-6B39-C3E6-F790-A1221FDE160C}"/>
                </a:ext>
              </a:extLst>
            </p:cNvPr>
            <p:cNvSpPr/>
            <p:nvPr/>
          </p:nvSpPr>
          <p:spPr>
            <a:xfrm flipH="1">
              <a:off x="5469625" y="2876430"/>
              <a:ext cx="74100" cy="48701"/>
            </a:xfrm>
            <a:custGeom>
              <a:avLst/>
              <a:gdLst/>
              <a:ahLst/>
              <a:cxnLst/>
              <a:rect l="l" t="t" r="r" b="b"/>
              <a:pathLst>
                <a:path w="2025" h="686" extrusionOk="0">
                  <a:moveTo>
                    <a:pt x="1" y="0"/>
                  </a:moveTo>
                  <a:lnTo>
                    <a:pt x="48" y="84"/>
                  </a:lnTo>
                  <a:cubicBezTo>
                    <a:pt x="60" y="119"/>
                    <a:pt x="72" y="143"/>
                    <a:pt x="108" y="179"/>
                  </a:cubicBezTo>
                  <a:cubicBezTo>
                    <a:pt x="132" y="226"/>
                    <a:pt x="167" y="250"/>
                    <a:pt x="191" y="298"/>
                  </a:cubicBezTo>
                  <a:cubicBezTo>
                    <a:pt x="227" y="345"/>
                    <a:pt x="262" y="381"/>
                    <a:pt x="322" y="417"/>
                  </a:cubicBezTo>
                  <a:cubicBezTo>
                    <a:pt x="370" y="441"/>
                    <a:pt x="429" y="500"/>
                    <a:pt x="489" y="524"/>
                  </a:cubicBezTo>
                  <a:cubicBezTo>
                    <a:pt x="548" y="548"/>
                    <a:pt x="608" y="596"/>
                    <a:pt x="679" y="607"/>
                  </a:cubicBezTo>
                  <a:cubicBezTo>
                    <a:pt x="763" y="643"/>
                    <a:pt x="822" y="655"/>
                    <a:pt x="894" y="667"/>
                  </a:cubicBezTo>
                  <a:cubicBezTo>
                    <a:pt x="950" y="681"/>
                    <a:pt x="1007" y="686"/>
                    <a:pt x="1065" y="686"/>
                  </a:cubicBezTo>
                  <a:cubicBezTo>
                    <a:pt x="1154" y="686"/>
                    <a:pt x="1243" y="674"/>
                    <a:pt x="1322" y="667"/>
                  </a:cubicBezTo>
                  <a:cubicBezTo>
                    <a:pt x="1453" y="655"/>
                    <a:pt x="1572" y="607"/>
                    <a:pt x="1679" y="560"/>
                  </a:cubicBezTo>
                  <a:cubicBezTo>
                    <a:pt x="1917" y="476"/>
                    <a:pt x="2025" y="381"/>
                    <a:pt x="2025" y="381"/>
                  </a:cubicBezTo>
                  <a:lnTo>
                    <a:pt x="2025" y="381"/>
                  </a:lnTo>
                  <a:cubicBezTo>
                    <a:pt x="2025" y="381"/>
                    <a:pt x="1894" y="417"/>
                    <a:pt x="1679" y="441"/>
                  </a:cubicBezTo>
                  <a:cubicBezTo>
                    <a:pt x="1572" y="465"/>
                    <a:pt x="1453" y="476"/>
                    <a:pt x="1334" y="476"/>
                  </a:cubicBezTo>
                  <a:lnTo>
                    <a:pt x="1144" y="476"/>
                  </a:lnTo>
                  <a:cubicBezTo>
                    <a:pt x="1084" y="476"/>
                    <a:pt x="1013" y="476"/>
                    <a:pt x="953" y="453"/>
                  </a:cubicBezTo>
                  <a:cubicBezTo>
                    <a:pt x="894" y="441"/>
                    <a:pt x="822" y="441"/>
                    <a:pt x="763" y="417"/>
                  </a:cubicBezTo>
                  <a:cubicBezTo>
                    <a:pt x="703" y="393"/>
                    <a:pt x="643" y="381"/>
                    <a:pt x="584" y="357"/>
                  </a:cubicBezTo>
                  <a:cubicBezTo>
                    <a:pt x="524" y="334"/>
                    <a:pt x="477" y="310"/>
                    <a:pt x="417" y="274"/>
                  </a:cubicBezTo>
                  <a:cubicBezTo>
                    <a:pt x="370" y="250"/>
                    <a:pt x="310" y="215"/>
                    <a:pt x="286" y="203"/>
                  </a:cubicBezTo>
                  <a:cubicBezTo>
                    <a:pt x="239" y="179"/>
                    <a:pt x="191" y="155"/>
                    <a:pt x="167" y="131"/>
                  </a:cubicBezTo>
                  <a:cubicBezTo>
                    <a:pt x="132" y="95"/>
                    <a:pt x="108" y="84"/>
                    <a:pt x="72" y="60"/>
                  </a:cubicBezTo>
                  <a:cubicBezTo>
                    <a:pt x="24" y="24"/>
                    <a:pt x="1" y="0"/>
                    <a:pt x="1"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068213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28">
                                            <p:txEl>
                                              <p:pRg st="0" end="0"/>
                                            </p:txEl>
                                          </p:spTgt>
                                        </p:tgtEl>
                                        <p:attrNameLst>
                                          <p:attrName>style.visibility</p:attrName>
                                        </p:attrNameLst>
                                      </p:cBhvr>
                                      <p:to>
                                        <p:strVal val="visible"/>
                                      </p:to>
                                    </p:set>
                                    <p:anim calcmode="lin" valueType="num">
                                      <p:cBhvr>
                                        <p:cTn id="23" dur="1000" fill="hold"/>
                                        <p:tgtEl>
                                          <p:spTgt spid="528">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528">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528">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528">
                                            <p:txEl>
                                              <p:pRg st="0" end="0"/>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9" name="Google Shape;529;p37"/>
          <p:cNvSpPr/>
          <p:nvPr/>
        </p:nvSpPr>
        <p:spPr>
          <a:xfrm rot="10184736">
            <a:off x="2320343" y="4166927"/>
            <a:ext cx="375271" cy="100685"/>
          </a:xfrm>
          <a:custGeom>
            <a:avLst/>
            <a:gdLst/>
            <a:ahLst/>
            <a:cxnLst/>
            <a:rect l="l" t="t" r="r" b="b"/>
            <a:pathLst>
              <a:path w="10706" h="4105" extrusionOk="0">
                <a:moveTo>
                  <a:pt x="192" y="0"/>
                </a:moveTo>
                <a:cubicBezTo>
                  <a:pt x="96" y="0"/>
                  <a:pt x="0" y="192"/>
                  <a:pt x="192" y="192"/>
                </a:cubicBezTo>
                <a:cubicBezTo>
                  <a:pt x="3600" y="1584"/>
                  <a:pt x="7009" y="2904"/>
                  <a:pt x="10489" y="4104"/>
                </a:cubicBezTo>
                <a:cubicBezTo>
                  <a:pt x="10705" y="4104"/>
                  <a:pt x="10705" y="3888"/>
                  <a:pt x="10609" y="3888"/>
                </a:cubicBezTo>
                <a:cubicBezTo>
                  <a:pt x="7105" y="2688"/>
                  <a:pt x="3600" y="1392"/>
                  <a:pt x="192"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rot="10184736">
            <a:off x="2306373" y="4468610"/>
            <a:ext cx="371801" cy="98993"/>
          </a:xfrm>
          <a:custGeom>
            <a:avLst/>
            <a:gdLst/>
            <a:ahLst/>
            <a:cxnLst/>
            <a:rect l="l" t="t" r="r" b="b"/>
            <a:pathLst>
              <a:path w="10607" h="4036" extrusionOk="0">
                <a:moveTo>
                  <a:pt x="120" y="1"/>
                </a:moveTo>
                <a:cubicBezTo>
                  <a:pt x="0" y="1"/>
                  <a:pt x="0" y="217"/>
                  <a:pt x="120" y="217"/>
                </a:cubicBezTo>
                <a:cubicBezTo>
                  <a:pt x="3505" y="1609"/>
                  <a:pt x="7009" y="2905"/>
                  <a:pt x="10418" y="4009"/>
                </a:cubicBezTo>
                <a:cubicBezTo>
                  <a:pt x="10454" y="4028"/>
                  <a:pt x="10484" y="4035"/>
                  <a:pt x="10507" y="4035"/>
                </a:cubicBezTo>
                <a:cubicBezTo>
                  <a:pt x="10606" y="4035"/>
                  <a:pt x="10591" y="3895"/>
                  <a:pt x="10514" y="3817"/>
                </a:cubicBezTo>
                <a:cubicBezTo>
                  <a:pt x="7009" y="2713"/>
                  <a:pt x="3601" y="1417"/>
                  <a:pt x="120"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 name="Google Shape;1023;p45">
            <a:extLst>
              <a:ext uri="{FF2B5EF4-FFF2-40B4-BE49-F238E27FC236}">
                <a16:creationId xmlns:a16="http://schemas.microsoft.com/office/drawing/2014/main" id="{42251C28-0ACF-D9F2-A4FF-29B4B47D728F}"/>
              </a:ext>
            </a:extLst>
          </p:cNvPr>
          <p:cNvCxnSpPr/>
          <p:nvPr/>
        </p:nvCxnSpPr>
        <p:spPr>
          <a:xfrm>
            <a:off x="3888016" y="946247"/>
            <a:ext cx="1310100" cy="0"/>
          </a:xfrm>
          <a:prstGeom prst="straightConnector1">
            <a:avLst/>
          </a:prstGeom>
          <a:noFill/>
          <a:ln w="38100" cap="flat" cmpd="sng">
            <a:solidFill>
              <a:srgbClr val="ECC664"/>
            </a:solidFill>
            <a:prstDash val="solid"/>
            <a:round/>
            <a:headEnd type="none" w="med" len="med"/>
            <a:tailEnd type="none" w="med" len="med"/>
          </a:ln>
        </p:spPr>
      </p:cxnSp>
      <p:sp>
        <p:nvSpPr>
          <p:cNvPr id="3" name="Title 1023">
            <a:extLst>
              <a:ext uri="{FF2B5EF4-FFF2-40B4-BE49-F238E27FC236}">
                <a16:creationId xmlns:a16="http://schemas.microsoft.com/office/drawing/2014/main" id="{04513CDF-9CCA-257E-55A8-A0AC28B43B43}"/>
              </a:ext>
            </a:extLst>
          </p:cNvPr>
          <p:cNvSpPr txBox="1">
            <a:spLocks/>
          </p:cNvSpPr>
          <p:nvPr/>
        </p:nvSpPr>
        <p:spPr>
          <a:xfrm>
            <a:off x="-1017820" y="716239"/>
            <a:ext cx="7538100" cy="263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1pPr>
            <a:lvl2pPr marR="0" lvl="1"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2pPr>
            <a:lvl3pPr marR="0" lvl="2"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3pPr>
            <a:lvl4pPr marR="0" lvl="3"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4pPr>
            <a:lvl5pPr marR="0" lvl="4"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5pPr>
            <a:lvl6pPr marR="0" lvl="5"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6pPr>
            <a:lvl7pPr marR="0" lvl="6"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7pPr>
            <a:lvl8pPr marR="0" lvl="7"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8pPr>
            <a:lvl9pPr marR="0" lvl="8" algn="r" rtl="0">
              <a:lnSpc>
                <a:spcPct val="100000"/>
              </a:lnSpc>
              <a:spcBef>
                <a:spcPts val="0"/>
              </a:spcBef>
              <a:spcAft>
                <a:spcPts val="0"/>
              </a:spcAft>
              <a:buClr>
                <a:srgbClr val="3F34A7"/>
              </a:buClr>
              <a:buSzPts val="2800"/>
              <a:buFont typeface="Quicksand"/>
              <a:buNone/>
              <a:defRPr sz="2800" b="1" i="0" u="none" strike="noStrike" cap="none">
                <a:solidFill>
                  <a:srgbClr val="3F34A7"/>
                </a:solidFill>
                <a:latin typeface="Quicksand"/>
                <a:ea typeface="Quicksand"/>
                <a:cs typeface="Quicksand"/>
                <a:sym typeface="Quicksand"/>
              </a:defRPr>
            </a:lvl9pPr>
          </a:lstStyle>
          <a:p>
            <a:r>
              <a:rPr lang="en-US" sz="3600">
                <a:latin typeface="Times New Roman" panose="02020603050405020304" pitchFamily="18" charset="0"/>
                <a:cs typeface="Times New Roman" panose="02020603050405020304" pitchFamily="18" charset="0"/>
              </a:rPr>
              <a:t>II. Trình bày bài nói</a:t>
            </a:r>
          </a:p>
        </p:txBody>
      </p:sp>
      <p:sp>
        <p:nvSpPr>
          <p:cNvPr id="8" name="Google Shape;1230;p40">
            <a:extLst>
              <a:ext uri="{FF2B5EF4-FFF2-40B4-BE49-F238E27FC236}">
                <a16:creationId xmlns:a16="http://schemas.microsoft.com/office/drawing/2014/main" id="{9436ED83-0C38-2BC7-1ECB-4AB6E12E8E66}"/>
              </a:ext>
            </a:extLst>
          </p:cNvPr>
          <p:cNvSpPr/>
          <p:nvPr/>
        </p:nvSpPr>
        <p:spPr>
          <a:xfrm>
            <a:off x="438029" y="849137"/>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sp>
      <p:grpSp>
        <p:nvGrpSpPr>
          <p:cNvPr id="9" name="Google Shape;1482;p40">
            <a:extLst>
              <a:ext uri="{FF2B5EF4-FFF2-40B4-BE49-F238E27FC236}">
                <a16:creationId xmlns:a16="http://schemas.microsoft.com/office/drawing/2014/main" id="{22743C1B-4ABE-227D-88C0-D2BA4BCDFC8A}"/>
              </a:ext>
            </a:extLst>
          </p:cNvPr>
          <p:cNvGrpSpPr/>
          <p:nvPr/>
        </p:nvGrpSpPr>
        <p:grpSpPr>
          <a:xfrm>
            <a:off x="1146195" y="545010"/>
            <a:ext cx="499565" cy="373207"/>
            <a:chOff x="371391" y="975898"/>
            <a:chExt cx="499565" cy="373207"/>
          </a:xfrm>
        </p:grpSpPr>
        <p:sp>
          <p:nvSpPr>
            <p:cNvPr id="10" name="Google Shape;1483;p40">
              <a:extLst>
                <a:ext uri="{FF2B5EF4-FFF2-40B4-BE49-F238E27FC236}">
                  <a16:creationId xmlns:a16="http://schemas.microsoft.com/office/drawing/2014/main" id="{E972C556-8AAF-95F2-0CE5-FAD909D86444}"/>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484;p40">
              <a:extLst>
                <a:ext uri="{FF2B5EF4-FFF2-40B4-BE49-F238E27FC236}">
                  <a16:creationId xmlns:a16="http://schemas.microsoft.com/office/drawing/2014/main" id="{0A79C392-A0C2-9C53-CEA2-98A64105ED0A}"/>
                </a:ext>
              </a:extLst>
            </p:cNvPr>
            <p:cNvGrpSpPr/>
            <p:nvPr/>
          </p:nvGrpSpPr>
          <p:grpSpPr>
            <a:xfrm>
              <a:off x="391183" y="1161314"/>
              <a:ext cx="160756" cy="140616"/>
              <a:chOff x="391183" y="1161314"/>
              <a:chExt cx="160756" cy="140616"/>
            </a:xfrm>
          </p:grpSpPr>
          <p:sp>
            <p:nvSpPr>
              <p:cNvPr id="31" name="Google Shape;1485;p40">
                <a:extLst>
                  <a:ext uri="{FF2B5EF4-FFF2-40B4-BE49-F238E27FC236}">
                    <a16:creationId xmlns:a16="http://schemas.microsoft.com/office/drawing/2014/main" id="{2FF89719-96D9-0385-B4D6-FE658A44A6F6}"/>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86;p40">
                <a:extLst>
                  <a:ext uri="{FF2B5EF4-FFF2-40B4-BE49-F238E27FC236}">
                    <a16:creationId xmlns:a16="http://schemas.microsoft.com/office/drawing/2014/main" id="{2048B03B-A179-7215-D839-6D47F3E9A852}"/>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487;p40">
              <a:extLst>
                <a:ext uri="{FF2B5EF4-FFF2-40B4-BE49-F238E27FC236}">
                  <a16:creationId xmlns:a16="http://schemas.microsoft.com/office/drawing/2014/main" id="{80DAC64A-C9E6-C52E-5E71-FA5426D28B50}"/>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88;p40">
              <a:extLst>
                <a:ext uri="{FF2B5EF4-FFF2-40B4-BE49-F238E27FC236}">
                  <a16:creationId xmlns:a16="http://schemas.microsoft.com/office/drawing/2014/main" id="{9FC6060F-B8A9-D1C9-B3F7-D5986B9A1B0F}"/>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89;p40">
              <a:extLst>
                <a:ext uri="{FF2B5EF4-FFF2-40B4-BE49-F238E27FC236}">
                  <a16:creationId xmlns:a16="http://schemas.microsoft.com/office/drawing/2014/main" id="{52DDF830-B24C-07A0-DA5E-52DCE47D7216}"/>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90;p40">
              <a:extLst>
                <a:ext uri="{FF2B5EF4-FFF2-40B4-BE49-F238E27FC236}">
                  <a16:creationId xmlns:a16="http://schemas.microsoft.com/office/drawing/2014/main" id="{0552D673-3504-EC52-3713-93C85C614C78}"/>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491;p40">
              <a:extLst>
                <a:ext uri="{FF2B5EF4-FFF2-40B4-BE49-F238E27FC236}">
                  <a16:creationId xmlns:a16="http://schemas.microsoft.com/office/drawing/2014/main" id="{278B1DEF-AED5-39FA-51F0-A6D935F5AA6A}"/>
                </a:ext>
              </a:extLst>
            </p:cNvPr>
            <p:cNvGrpSpPr/>
            <p:nvPr/>
          </p:nvGrpSpPr>
          <p:grpSpPr>
            <a:xfrm>
              <a:off x="753580" y="1067827"/>
              <a:ext cx="34383" cy="30784"/>
              <a:chOff x="3323588" y="-610525"/>
              <a:chExt cx="56850" cy="50900"/>
            </a:xfrm>
          </p:grpSpPr>
          <p:sp>
            <p:nvSpPr>
              <p:cNvPr id="28" name="Google Shape;1492;p40">
                <a:extLst>
                  <a:ext uri="{FF2B5EF4-FFF2-40B4-BE49-F238E27FC236}">
                    <a16:creationId xmlns:a16="http://schemas.microsoft.com/office/drawing/2014/main" id="{A642636C-8A6D-29C9-2FD6-ADF0F26FD6FF}"/>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93;p40">
                <a:extLst>
                  <a:ext uri="{FF2B5EF4-FFF2-40B4-BE49-F238E27FC236}">
                    <a16:creationId xmlns:a16="http://schemas.microsoft.com/office/drawing/2014/main" id="{AFA844E1-AB1D-7E1A-377C-CA42282D8DED}"/>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94;p40">
                <a:extLst>
                  <a:ext uri="{FF2B5EF4-FFF2-40B4-BE49-F238E27FC236}">
                    <a16:creationId xmlns:a16="http://schemas.microsoft.com/office/drawing/2014/main" id="{1CE00E70-38B9-5ADB-1A04-CDBB0E13E9AC}"/>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495;p40">
              <a:extLst>
                <a:ext uri="{FF2B5EF4-FFF2-40B4-BE49-F238E27FC236}">
                  <a16:creationId xmlns:a16="http://schemas.microsoft.com/office/drawing/2014/main" id="{C1724824-ECE3-3A42-AAC6-F06F4DB482F0}"/>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96;p40">
              <a:extLst>
                <a:ext uri="{FF2B5EF4-FFF2-40B4-BE49-F238E27FC236}">
                  <a16:creationId xmlns:a16="http://schemas.microsoft.com/office/drawing/2014/main" id="{5BB23D0F-217D-9DDF-F736-EA85690928DE}"/>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97;p40">
              <a:extLst>
                <a:ext uri="{FF2B5EF4-FFF2-40B4-BE49-F238E27FC236}">
                  <a16:creationId xmlns:a16="http://schemas.microsoft.com/office/drawing/2014/main" id="{0AE2F1AD-AD26-C42A-615E-EAFF1DA1F40D}"/>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1498;p40">
              <a:extLst>
                <a:ext uri="{FF2B5EF4-FFF2-40B4-BE49-F238E27FC236}">
                  <a16:creationId xmlns:a16="http://schemas.microsoft.com/office/drawing/2014/main" id="{C2E0AE4A-ABAB-C1EA-BD68-AFBF0A9D2188}"/>
                </a:ext>
              </a:extLst>
            </p:cNvPr>
            <p:cNvGrpSpPr/>
            <p:nvPr/>
          </p:nvGrpSpPr>
          <p:grpSpPr>
            <a:xfrm>
              <a:off x="505297" y="975898"/>
              <a:ext cx="197981" cy="185477"/>
              <a:chOff x="352959" y="975898"/>
              <a:chExt cx="197981" cy="185477"/>
            </a:xfrm>
          </p:grpSpPr>
          <p:sp>
            <p:nvSpPr>
              <p:cNvPr id="26" name="Google Shape;1499;p40">
                <a:extLst>
                  <a:ext uri="{FF2B5EF4-FFF2-40B4-BE49-F238E27FC236}">
                    <a16:creationId xmlns:a16="http://schemas.microsoft.com/office/drawing/2014/main" id="{12193EAB-0616-BA19-FA1C-140CB40F6EF1}"/>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00;p40">
                <a:extLst>
                  <a:ext uri="{FF2B5EF4-FFF2-40B4-BE49-F238E27FC236}">
                    <a16:creationId xmlns:a16="http://schemas.microsoft.com/office/drawing/2014/main" id="{0CE5B64C-0138-2A10-89F3-5BE08EFC5117}"/>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501;p40">
              <a:extLst>
                <a:ext uri="{FF2B5EF4-FFF2-40B4-BE49-F238E27FC236}">
                  <a16:creationId xmlns:a16="http://schemas.microsoft.com/office/drawing/2014/main" id="{48CA1680-C670-AD89-1879-DE61A3CA685C}"/>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502;p40">
              <a:extLst>
                <a:ext uri="{FF2B5EF4-FFF2-40B4-BE49-F238E27FC236}">
                  <a16:creationId xmlns:a16="http://schemas.microsoft.com/office/drawing/2014/main" id="{7632998A-5EB2-F22F-7748-15EF1B49BEFD}"/>
                </a:ext>
              </a:extLst>
            </p:cNvPr>
            <p:cNvGrpSpPr/>
            <p:nvPr/>
          </p:nvGrpSpPr>
          <p:grpSpPr>
            <a:xfrm>
              <a:off x="391183" y="1161314"/>
              <a:ext cx="160756" cy="140616"/>
              <a:chOff x="391183" y="1161314"/>
              <a:chExt cx="160756" cy="140616"/>
            </a:xfrm>
          </p:grpSpPr>
          <p:sp>
            <p:nvSpPr>
              <p:cNvPr id="24" name="Google Shape;1503;p40">
                <a:extLst>
                  <a:ext uri="{FF2B5EF4-FFF2-40B4-BE49-F238E27FC236}">
                    <a16:creationId xmlns:a16="http://schemas.microsoft.com/office/drawing/2014/main" id="{7196021B-511D-F4E3-1EEB-2E99F311DA76}"/>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04;p40">
                <a:extLst>
                  <a:ext uri="{FF2B5EF4-FFF2-40B4-BE49-F238E27FC236}">
                    <a16:creationId xmlns:a16="http://schemas.microsoft.com/office/drawing/2014/main" id="{BB8EBC67-DE03-5131-25DB-F4AC0C6271D9}"/>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505;p40">
              <a:extLst>
                <a:ext uri="{FF2B5EF4-FFF2-40B4-BE49-F238E27FC236}">
                  <a16:creationId xmlns:a16="http://schemas.microsoft.com/office/drawing/2014/main" id="{2AD42FA9-5C39-1086-7692-9B84D9A72B0B}"/>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466;p25">
            <a:extLst>
              <a:ext uri="{FF2B5EF4-FFF2-40B4-BE49-F238E27FC236}">
                <a16:creationId xmlns:a16="http://schemas.microsoft.com/office/drawing/2014/main" id="{53DB7347-0BB0-F29B-9878-C33F3F8E0406}"/>
              </a:ext>
            </a:extLst>
          </p:cNvPr>
          <p:cNvGrpSpPr/>
          <p:nvPr/>
        </p:nvGrpSpPr>
        <p:grpSpPr>
          <a:xfrm>
            <a:off x="3099115" y="1992352"/>
            <a:ext cx="2744805" cy="2707749"/>
            <a:chOff x="3196366" y="2317117"/>
            <a:chExt cx="2744805" cy="2707749"/>
          </a:xfrm>
        </p:grpSpPr>
        <p:sp>
          <p:nvSpPr>
            <p:cNvPr id="610" name="Google Shape;467;p25">
              <a:extLst>
                <a:ext uri="{FF2B5EF4-FFF2-40B4-BE49-F238E27FC236}">
                  <a16:creationId xmlns:a16="http://schemas.microsoft.com/office/drawing/2014/main" id="{0C8CF1DB-5D45-3F4B-D3E8-1228DF2FE17A}"/>
                </a:ext>
              </a:extLst>
            </p:cNvPr>
            <p:cNvSpPr/>
            <p:nvPr/>
          </p:nvSpPr>
          <p:spPr>
            <a:xfrm>
              <a:off x="3250679" y="2383066"/>
              <a:ext cx="2641500" cy="2641800"/>
            </a:xfrm>
            <a:prstGeom prst="arc">
              <a:avLst>
                <a:gd name="adj1" fmla="val 10325226"/>
                <a:gd name="adj2" fmla="val 446848"/>
              </a:avLst>
            </a:prstGeom>
            <a:noFill/>
            <a:ln w="19050" cap="flat" cmpd="sng">
              <a:solidFill>
                <a:srgbClr val="DDDDD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468;p25">
              <a:extLst>
                <a:ext uri="{FF2B5EF4-FFF2-40B4-BE49-F238E27FC236}">
                  <a16:creationId xmlns:a16="http://schemas.microsoft.com/office/drawing/2014/main" id="{CD697158-7679-02A2-1CD2-ED907B95444B}"/>
                </a:ext>
              </a:extLst>
            </p:cNvPr>
            <p:cNvSpPr/>
            <p:nvPr/>
          </p:nvSpPr>
          <p:spPr>
            <a:xfrm>
              <a:off x="4505408" y="2317117"/>
              <a:ext cx="131969" cy="131987"/>
            </a:xfrm>
            <a:custGeom>
              <a:avLst/>
              <a:gdLst/>
              <a:ahLst/>
              <a:cxnLst/>
              <a:rect l="l" t="t" r="r" b="b"/>
              <a:pathLst>
                <a:path w="2382" h="2382" extrusionOk="0">
                  <a:moveTo>
                    <a:pt x="1191" y="0"/>
                  </a:moveTo>
                  <a:cubicBezTo>
                    <a:pt x="524" y="0"/>
                    <a:pt x="1" y="536"/>
                    <a:pt x="1" y="1191"/>
                  </a:cubicBezTo>
                  <a:cubicBezTo>
                    <a:pt x="1" y="1846"/>
                    <a:pt x="524" y="2381"/>
                    <a:pt x="1191" y="2381"/>
                  </a:cubicBezTo>
                  <a:cubicBezTo>
                    <a:pt x="1846" y="2381"/>
                    <a:pt x="2382" y="1846"/>
                    <a:pt x="2382" y="1191"/>
                  </a:cubicBezTo>
                  <a:cubicBezTo>
                    <a:pt x="2382" y="536"/>
                    <a:pt x="1846" y="0"/>
                    <a:pt x="1191" y="0"/>
                  </a:cubicBezTo>
                  <a:close/>
                </a:path>
              </a:pathLst>
            </a:custGeom>
            <a:solidFill>
              <a:srgbClr val="C2540E"/>
            </a:solidFill>
            <a:ln w="19050" cap="flat" cmpd="sng">
              <a:solidFill>
                <a:srgbClr val="C2540E"/>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469;p25">
              <a:extLst>
                <a:ext uri="{FF2B5EF4-FFF2-40B4-BE49-F238E27FC236}">
                  <a16:creationId xmlns:a16="http://schemas.microsoft.com/office/drawing/2014/main" id="{9BA3B0D5-B153-8895-CC22-E55A0336C165}"/>
                </a:ext>
              </a:extLst>
            </p:cNvPr>
            <p:cNvSpPr/>
            <p:nvPr/>
          </p:nvSpPr>
          <p:spPr>
            <a:xfrm>
              <a:off x="5607320" y="2911630"/>
              <a:ext cx="131969" cy="131326"/>
            </a:xfrm>
            <a:custGeom>
              <a:avLst/>
              <a:gdLst/>
              <a:ahLst/>
              <a:cxnLst/>
              <a:rect l="l" t="t" r="r" b="b"/>
              <a:pathLst>
                <a:path w="2394" h="2382" extrusionOk="0">
                  <a:moveTo>
                    <a:pt x="1191" y="0"/>
                  </a:moveTo>
                  <a:cubicBezTo>
                    <a:pt x="536" y="0"/>
                    <a:pt x="0" y="524"/>
                    <a:pt x="0" y="1191"/>
                  </a:cubicBezTo>
                  <a:cubicBezTo>
                    <a:pt x="0" y="1846"/>
                    <a:pt x="536" y="2382"/>
                    <a:pt x="1191" y="2382"/>
                  </a:cubicBezTo>
                  <a:cubicBezTo>
                    <a:pt x="1858" y="2382"/>
                    <a:pt x="2393" y="1846"/>
                    <a:pt x="2393" y="1191"/>
                  </a:cubicBezTo>
                  <a:cubicBezTo>
                    <a:pt x="2393" y="524"/>
                    <a:pt x="1858" y="0"/>
                    <a:pt x="1191" y="0"/>
                  </a:cubicBezTo>
                  <a:close/>
                </a:path>
              </a:pathLst>
            </a:custGeom>
            <a:solidFill>
              <a:srgbClr val="833605"/>
            </a:solidFill>
            <a:ln w="19050" cap="flat" cmpd="sng">
              <a:solidFill>
                <a:srgbClr val="833605"/>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470;p25">
              <a:extLst>
                <a:ext uri="{FF2B5EF4-FFF2-40B4-BE49-F238E27FC236}">
                  <a16:creationId xmlns:a16="http://schemas.microsoft.com/office/drawing/2014/main" id="{BB961CA9-A76C-0173-D02A-435A1E5F6DF2}"/>
                </a:ext>
              </a:extLst>
            </p:cNvPr>
            <p:cNvSpPr/>
            <p:nvPr/>
          </p:nvSpPr>
          <p:spPr>
            <a:xfrm>
              <a:off x="3400162" y="2911300"/>
              <a:ext cx="131969" cy="131987"/>
            </a:xfrm>
            <a:custGeom>
              <a:avLst/>
              <a:gdLst/>
              <a:ahLst/>
              <a:cxnLst/>
              <a:rect l="l" t="t" r="r" b="b"/>
              <a:pathLst>
                <a:path w="2382" h="2382" extrusionOk="0">
                  <a:moveTo>
                    <a:pt x="1191" y="0"/>
                  </a:moveTo>
                  <a:cubicBezTo>
                    <a:pt x="536" y="0"/>
                    <a:pt x="0" y="524"/>
                    <a:pt x="0" y="1191"/>
                  </a:cubicBezTo>
                  <a:cubicBezTo>
                    <a:pt x="0" y="1846"/>
                    <a:pt x="536" y="2382"/>
                    <a:pt x="1191" y="2382"/>
                  </a:cubicBezTo>
                  <a:cubicBezTo>
                    <a:pt x="1858" y="2382"/>
                    <a:pt x="2382" y="1846"/>
                    <a:pt x="2382" y="1191"/>
                  </a:cubicBezTo>
                  <a:cubicBezTo>
                    <a:pt x="2382" y="524"/>
                    <a:pt x="1858" y="0"/>
                    <a:pt x="1191" y="0"/>
                  </a:cubicBezTo>
                  <a:close/>
                </a:path>
              </a:pathLst>
            </a:custGeom>
            <a:solidFill>
              <a:srgbClr val="C07546"/>
            </a:solidFill>
            <a:ln w="19050" cap="flat" cmpd="sng">
              <a:solidFill>
                <a:srgbClr val="C07546"/>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471;p25">
              <a:extLst>
                <a:ext uri="{FF2B5EF4-FFF2-40B4-BE49-F238E27FC236}">
                  <a16:creationId xmlns:a16="http://schemas.microsoft.com/office/drawing/2014/main" id="{E404FC3C-FBA5-015E-D02E-013FEA56F4E4}"/>
                </a:ext>
              </a:extLst>
            </p:cNvPr>
            <p:cNvSpPr/>
            <p:nvPr/>
          </p:nvSpPr>
          <p:spPr>
            <a:xfrm>
              <a:off x="3196366"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46" y="2381"/>
                    <a:pt x="2382" y="1846"/>
                    <a:pt x="2382" y="1191"/>
                  </a:cubicBezTo>
                  <a:cubicBezTo>
                    <a:pt x="2382" y="524"/>
                    <a:pt x="1846" y="0"/>
                    <a:pt x="1191" y="0"/>
                  </a:cubicBezTo>
                  <a:close/>
                </a:path>
              </a:pathLst>
            </a:custGeom>
            <a:solidFill>
              <a:srgbClr val="E4AA6E"/>
            </a:solidFill>
            <a:ln w="19050" cap="flat" cmpd="sng">
              <a:solidFill>
                <a:srgbClr val="E4AA6E"/>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472;p25">
              <a:extLst>
                <a:ext uri="{FF2B5EF4-FFF2-40B4-BE49-F238E27FC236}">
                  <a16:creationId xmlns:a16="http://schemas.microsoft.com/office/drawing/2014/main" id="{ADC36835-F148-B9E9-DDD1-EC9A48101316}"/>
                </a:ext>
              </a:extLst>
            </p:cNvPr>
            <p:cNvSpPr/>
            <p:nvPr/>
          </p:nvSpPr>
          <p:spPr>
            <a:xfrm>
              <a:off x="5809202"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58" y="2381"/>
                    <a:pt x="2382" y="1846"/>
                    <a:pt x="2382" y="1191"/>
                  </a:cubicBezTo>
                  <a:cubicBezTo>
                    <a:pt x="2382" y="524"/>
                    <a:pt x="1858" y="0"/>
                    <a:pt x="1191" y="0"/>
                  </a:cubicBezTo>
                  <a:close/>
                </a:path>
              </a:pathLst>
            </a:custGeom>
            <a:solidFill>
              <a:srgbClr val="62B0B8"/>
            </a:solidFill>
            <a:ln w="19050" cap="flat" cmpd="sng">
              <a:solidFill>
                <a:srgbClr val="62B0B8"/>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34" name="Google Shape;473;p25">
            <a:extLst>
              <a:ext uri="{FF2B5EF4-FFF2-40B4-BE49-F238E27FC236}">
                <a16:creationId xmlns:a16="http://schemas.microsoft.com/office/drawing/2014/main" id="{B991192B-2E0C-C07F-0619-C4D592A5925F}"/>
              </a:ext>
            </a:extLst>
          </p:cNvPr>
          <p:cNvGrpSpPr/>
          <p:nvPr/>
        </p:nvGrpSpPr>
        <p:grpSpPr>
          <a:xfrm>
            <a:off x="3270348" y="3237603"/>
            <a:ext cx="2408801" cy="1581572"/>
            <a:chOff x="-3259375" y="1838325"/>
            <a:chExt cx="3040648" cy="2327896"/>
          </a:xfrm>
        </p:grpSpPr>
        <p:grpSp>
          <p:nvGrpSpPr>
            <p:cNvPr id="535" name="Google Shape;474;p25">
              <a:extLst>
                <a:ext uri="{FF2B5EF4-FFF2-40B4-BE49-F238E27FC236}">
                  <a16:creationId xmlns:a16="http://schemas.microsoft.com/office/drawing/2014/main" id="{948B5A9A-F594-63A3-BC79-A058D27013A5}"/>
                </a:ext>
              </a:extLst>
            </p:cNvPr>
            <p:cNvGrpSpPr/>
            <p:nvPr/>
          </p:nvGrpSpPr>
          <p:grpSpPr>
            <a:xfrm>
              <a:off x="-3259375" y="1838325"/>
              <a:ext cx="1477879" cy="2326437"/>
              <a:chOff x="-3335575" y="1838325"/>
              <a:chExt cx="1477879" cy="2326437"/>
            </a:xfrm>
          </p:grpSpPr>
          <p:sp>
            <p:nvSpPr>
              <p:cNvPr id="574" name="Google Shape;475;p25">
                <a:extLst>
                  <a:ext uri="{FF2B5EF4-FFF2-40B4-BE49-F238E27FC236}">
                    <a16:creationId xmlns:a16="http://schemas.microsoft.com/office/drawing/2014/main" id="{D7AE27CA-B762-17AA-277E-7163976FEE99}"/>
                  </a:ext>
                </a:extLst>
              </p:cNvPr>
              <p:cNvSpPr/>
              <p:nvPr/>
            </p:nvSpPr>
            <p:spPr>
              <a:xfrm>
                <a:off x="-2588416" y="3095227"/>
                <a:ext cx="228779" cy="236802"/>
              </a:xfrm>
              <a:custGeom>
                <a:avLst/>
                <a:gdLst/>
                <a:ahLst/>
                <a:cxnLst/>
                <a:rect l="l" t="t" r="r" b="b"/>
                <a:pathLst>
                  <a:path w="4135" h="4280" extrusionOk="0">
                    <a:moveTo>
                      <a:pt x="1281" y="0"/>
                    </a:moveTo>
                    <a:lnTo>
                      <a:pt x="1" y="4280"/>
                    </a:lnTo>
                    <a:lnTo>
                      <a:pt x="1" y="4280"/>
                    </a:lnTo>
                    <a:lnTo>
                      <a:pt x="4039" y="3417"/>
                    </a:lnTo>
                    <a:cubicBezTo>
                      <a:pt x="4134" y="1078"/>
                      <a:pt x="1281" y="0"/>
                      <a:pt x="1281"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476;p25">
                <a:extLst>
                  <a:ext uri="{FF2B5EF4-FFF2-40B4-BE49-F238E27FC236}">
                    <a16:creationId xmlns:a16="http://schemas.microsoft.com/office/drawing/2014/main" id="{5872DE72-6073-6DDE-6E5F-935E7813146B}"/>
                  </a:ext>
                </a:extLst>
              </p:cNvPr>
              <p:cNvSpPr/>
              <p:nvPr/>
            </p:nvSpPr>
            <p:spPr>
              <a:xfrm>
                <a:off x="-3082332" y="3920610"/>
                <a:ext cx="579224" cy="244152"/>
              </a:xfrm>
              <a:custGeom>
                <a:avLst/>
                <a:gdLst/>
                <a:ahLst/>
                <a:cxnLst/>
                <a:rect l="l" t="t" r="r" b="b"/>
                <a:pathLst>
                  <a:path w="10469" h="3564" extrusionOk="0">
                    <a:moveTo>
                      <a:pt x="4103" y="0"/>
                    </a:moveTo>
                    <a:cubicBezTo>
                      <a:pt x="3589" y="203"/>
                      <a:pt x="1586" y="615"/>
                      <a:pt x="235" y="888"/>
                    </a:cubicBezTo>
                    <a:cubicBezTo>
                      <a:pt x="210" y="1059"/>
                      <a:pt x="197" y="1236"/>
                      <a:pt x="178" y="1414"/>
                    </a:cubicBezTo>
                    <a:lnTo>
                      <a:pt x="1" y="3563"/>
                    </a:lnTo>
                    <a:lnTo>
                      <a:pt x="10367" y="3563"/>
                    </a:lnTo>
                    <a:cubicBezTo>
                      <a:pt x="10367" y="3563"/>
                      <a:pt x="10430" y="2745"/>
                      <a:pt x="10468" y="1655"/>
                    </a:cubicBezTo>
                    <a:lnTo>
                      <a:pt x="10468" y="1655"/>
                    </a:lnTo>
                    <a:cubicBezTo>
                      <a:pt x="9790" y="1965"/>
                      <a:pt x="9091" y="2231"/>
                      <a:pt x="8677" y="2231"/>
                    </a:cubicBezTo>
                    <a:cubicBezTo>
                      <a:pt x="8642" y="2231"/>
                      <a:pt x="8610" y="2229"/>
                      <a:pt x="8579" y="2225"/>
                    </a:cubicBezTo>
                    <a:cubicBezTo>
                      <a:pt x="7685" y="2118"/>
                      <a:pt x="4103" y="0"/>
                      <a:pt x="4103"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477;p25">
                <a:extLst>
                  <a:ext uri="{FF2B5EF4-FFF2-40B4-BE49-F238E27FC236}">
                    <a16:creationId xmlns:a16="http://schemas.microsoft.com/office/drawing/2014/main" id="{4A9F32C6-9C5A-5BD8-2669-B887BC60E99B}"/>
                  </a:ext>
                </a:extLst>
              </p:cNvPr>
              <p:cNvSpPr/>
              <p:nvPr/>
            </p:nvSpPr>
            <p:spPr>
              <a:xfrm>
                <a:off x="-3069333" y="3789049"/>
                <a:ext cx="569375" cy="255060"/>
              </a:xfrm>
              <a:custGeom>
                <a:avLst/>
                <a:gdLst/>
                <a:ahLst/>
                <a:cxnLst/>
                <a:rect l="l" t="t" r="r" b="b"/>
                <a:pathLst>
                  <a:path w="10291" h="4610" extrusionOk="0">
                    <a:moveTo>
                      <a:pt x="939" y="1"/>
                    </a:moveTo>
                    <a:cubicBezTo>
                      <a:pt x="939" y="1"/>
                      <a:pt x="254" y="1389"/>
                      <a:pt x="0" y="3266"/>
                    </a:cubicBezTo>
                    <a:cubicBezTo>
                      <a:pt x="1351" y="2993"/>
                      <a:pt x="3348" y="2581"/>
                      <a:pt x="3868" y="2378"/>
                    </a:cubicBezTo>
                    <a:cubicBezTo>
                      <a:pt x="3868" y="2378"/>
                      <a:pt x="7450" y="4483"/>
                      <a:pt x="8344" y="4603"/>
                    </a:cubicBezTo>
                    <a:cubicBezTo>
                      <a:pt x="8375" y="4607"/>
                      <a:pt x="8407" y="4609"/>
                      <a:pt x="8442" y="4609"/>
                    </a:cubicBezTo>
                    <a:cubicBezTo>
                      <a:pt x="8856" y="4609"/>
                      <a:pt x="9555" y="4343"/>
                      <a:pt x="10233" y="4033"/>
                    </a:cubicBezTo>
                    <a:cubicBezTo>
                      <a:pt x="10278" y="2771"/>
                      <a:pt x="10290" y="1148"/>
                      <a:pt x="10132"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478;p25">
                <a:extLst>
                  <a:ext uri="{FF2B5EF4-FFF2-40B4-BE49-F238E27FC236}">
                    <a16:creationId xmlns:a16="http://schemas.microsoft.com/office/drawing/2014/main" id="{B03B1486-4393-63EE-530F-F48A0953BA96}"/>
                  </a:ext>
                </a:extLst>
              </p:cNvPr>
              <p:cNvSpPr/>
              <p:nvPr/>
            </p:nvSpPr>
            <p:spPr>
              <a:xfrm>
                <a:off x="-2864838" y="2858088"/>
                <a:ext cx="191599" cy="187726"/>
              </a:xfrm>
              <a:custGeom>
                <a:avLst/>
                <a:gdLst/>
                <a:ahLst/>
                <a:cxnLst/>
                <a:rect l="l" t="t" r="r" b="b"/>
                <a:pathLst>
                  <a:path w="3463" h="3393" extrusionOk="0">
                    <a:moveTo>
                      <a:pt x="305" y="0"/>
                    </a:moveTo>
                    <a:cubicBezTo>
                      <a:pt x="292" y="317"/>
                      <a:pt x="267" y="590"/>
                      <a:pt x="229" y="755"/>
                    </a:cubicBezTo>
                    <a:lnTo>
                      <a:pt x="1" y="2035"/>
                    </a:lnTo>
                    <a:cubicBezTo>
                      <a:pt x="1" y="2035"/>
                      <a:pt x="2284" y="3393"/>
                      <a:pt x="2607" y="3393"/>
                    </a:cubicBezTo>
                    <a:cubicBezTo>
                      <a:pt x="2611" y="3393"/>
                      <a:pt x="2615" y="3393"/>
                      <a:pt x="2619" y="3392"/>
                    </a:cubicBezTo>
                    <a:cubicBezTo>
                      <a:pt x="2898" y="3354"/>
                      <a:pt x="3462" y="2435"/>
                      <a:pt x="3462" y="2435"/>
                    </a:cubicBezTo>
                    <a:cubicBezTo>
                      <a:pt x="3462" y="2435"/>
                      <a:pt x="3393" y="2175"/>
                      <a:pt x="3329" y="1833"/>
                    </a:cubicBezTo>
                    <a:cubicBezTo>
                      <a:pt x="3252" y="1846"/>
                      <a:pt x="3158" y="1855"/>
                      <a:pt x="3045" y="1855"/>
                    </a:cubicBezTo>
                    <a:cubicBezTo>
                      <a:pt x="2834" y="1855"/>
                      <a:pt x="2559" y="1822"/>
                      <a:pt x="2220" y="1718"/>
                    </a:cubicBezTo>
                    <a:cubicBezTo>
                      <a:pt x="1402" y="1465"/>
                      <a:pt x="717" y="628"/>
                      <a:pt x="305"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479;p25">
                <a:extLst>
                  <a:ext uri="{FF2B5EF4-FFF2-40B4-BE49-F238E27FC236}">
                    <a16:creationId xmlns:a16="http://schemas.microsoft.com/office/drawing/2014/main" id="{002E4896-536E-B30E-C973-2F2EF13E0B3C}"/>
                  </a:ext>
                </a:extLst>
              </p:cNvPr>
              <p:cNvSpPr/>
              <p:nvPr/>
            </p:nvSpPr>
            <p:spPr>
              <a:xfrm>
                <a:off x="-2851836" y="2680207"/>
                <a:ext cx="171571" cy="280676"/>
              </a:xfrm>
              <a:custGeom>
                <a:avLst/>
                <a:gdLst/>
                <a:ahLst/>
                <a:cxnLst/>
                <a:rect l="l" t="t" r="r" b="b"/>
                <a:pathLst>
                  <a:path w="3101" h="5073" extrusionOk="0">
                    <a:moveTo>
                      <a:pt x="0" y="1"/>
                    </a:moveTo>
                    <a:cubicBezTo>
                      <a:pt x="0" y="1"/>
                      <a:pt x="133" y="1985"/>
                      <a:pt x="83" y="3209"/>
                    </a:cubicBezTo>
                    <a:cubicBezTo>
                      <a:pt x="495" y="3843"/>
                      <a:pt x="1173" y="4680"/>
                      <a:pt x="1991" y="4933"/>
                    </a:cubicBezTo>
                    <a:cubicBezTo>
                      <a:pt x="2331" y="5037"/>
                      <a:pt x="2606" y="5073"/>
                      <a:pt x="2817" y="5073"/>
                    </a:cubicBezTo>
                    <a:cubicBezTo>
                      <a:pt x="2929" y="5073"/>
                      <a:pt x="3024" y="5063"/>
                      <a:pt x="3100" y="5048"/>
                    </a:cubicBezTo>
                    <a:cubicBezTo>
                      <a:pt x="3062" y="4838"/>
                      <a:pt x="3031" y="4604"/>
                      <a:pt x="3031" y="4388"/>
                    </a:cubicBezTo>
                    <a:lnTo>
                      <a:pt x="2955" y="654"/>
                    </a:lnTo>
                    <a:lnTo>
                      <a:pt x="0" y="1"/>
                    </a:ln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9" name="Google Shape;480;p25">
                <a:extLst>
                  <a:ext uri="{FF2B5EF4-FFF2-40B4-BE49-F238E27FC236}">
                    <a16:creationId xmlns:a16="http://schemas.microsoft.com/office/drawing/2014/main" id="{1D34EAC3-CC82-4BF3-A99A-95C14B25D503}"/>
                  </a:ext>
                </a:extLst>
              </p:cNvPr>
              <p:cNvSpPr/>
              <p:nvPr/>
            </p:nvSpPr>
            <p:spPr>
              <a:xfrm>
                <a:off x="-2939532" y="2900249"/>
                <a:ext cx="327317" cy="271713"/>
              </a:xfrm>
              <a:custGeom>
                <a:avLst/>
                <a:gdLst/>
                <a:ahLst/>
                <a:cxnLst/>
                <a:rect l="l" t="t" r="r" b="b"/>
                <a:pathLst>
                  <a:path w="5916" h="4911" extrusionOk="0">
                    <a:moveTo>
                      <a:pt x="1503" y="0"/>
                    </a:moveTo>
                    <a:cubicBezTo>
                      <a:pt x="1327" y="0"/>
                      <a:pt x="937" y="52"/>
                      <a:pt x="767" y="487"/>
                    </a:cubicBezTo>
                    <a:cubicBezTo>
                      <a:pt x="615" y="868"/>
                      <a:pt x="355" y="1546"/>
                      <a:pt x="0" y="2161"/>
                    </a:cubicBezTo>
                    <a:cubicBezTo>
                      <a:pt x="368" y="2713"/>
                      <a:pt x="970" y="3518"/>
                      <a:pt x="1604" y="4031"/>
                    </a:cubicBezTo>
                    <a:cubicBezTo>
                      <a:pt x="2437" y="4716"/>
                      <a:pt x="2903" y="4911"/>
                      <a:pt x="3113" y="4911"/>
                    </a:cubicBezTo>
                    <a:cubicBezTo>
                      <a:pt x="3163" y="4911"/>
                      <a:pt x="3199" y="4899"/>
                      <a:pt x="3221" y="4881"/>
                    </a:cubicBezTo>
                    <a:cubicBezTo>
                      <a:pt x="3329" y="4786"/>
                      <a:pt x="4032" y="3112"/>
                      <a:pt x="4032" y="3112"/>
                    </a:cubicBezTo>
                    <a:cubicBezTo>
                      <a:pt x="4032" y="3112"/>
                      <a:pt x="4836" y="4695"/>
                      <a:pt x="5137" y="4695"/>
                    </a:cubicBezTo>
                    <a:cubicBezTo>
                      <a:pt x="5145" y="4695"/>
                      <a:pt x="5153" y="4693"/>
                      <a:pt x="5161" y="4691"/>
                    </a:cubicBezTo>
                    <a:cubicBezTo>
                      <a:pt x="5383" y="4608"/>
                      <a:pt x="5763" y="3207"/>
                      <a:pt x="5915" y="2446"/>
                    </a:cubicBezTo>
                    <a:cubicBezTo>
                      <a:pt x="5915" y="2446"/>
                      <a:pt x="5389" y="918"/>
                      <a:pt x="5148" y="677"/>
                    </a:cubicBezTo>
                    <a:cubicBezTo>
                      <a:pt x="4907" y="437"/>
                      <a:pt x="4622" y="424"/>
                      <a:pt x="4622" y="424"/>
                    </a:cubicBezTo>
                    <a:lnTo>
                      <a:pt x="4622" y="424"/>
                    </a:lnTo>
                    <a:cubicBezTo>
                      <a:pt x="4628" y="639"/>
                      <a:pt x="4654" y="880"/>
                      <a:pt x="4692" y="1083"/>
                    </a:cubicBezTo>
                    <a:cubicBezTo>
                      <a:pt x="4749" y="1419"/>
                      <a:pt x="4825" y="1686"/>
                      <a:pt x="4825" y="1686"/>
                    </a:cubicBezTo>
                    <a:cubicBezTo>
                      <a:pt x="4825" y="1686"/>
                      <a:pt x="4261" y="2598"/>
                      <a:pt x="3988" y="2643"/>
                    </a:cubicBezTo>
                    <a:cubicBezTo>
                      <a:pt x="3983" y="2644"/>
                      <a:pt x="3977" y="2644"/>
                      <a:pt x="3971" y="2644"/>
                    </a:cubicBezTo>
                    <a:cubicBezTo>
                      <a:pt x="3626" y="2644"/>
                      <a:pt x="1363" y="1292"/>
                      <a:pt x="1363" y="1292"/>
                    </a:cubicBezTo>
                    <a:lnTo>
                      <a:pt x="1592" y="5"/>
                    </a:lnTo>
                    <a:cubicBezTo>
                      <a:pt x="1592" y="5"/>
                      <a:pt x="1558" y="0"/>
                      <a:pt x="1503"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0" name="Google Shape;481;p25">
                <a:extLst>
                  <a:ext uri="{FF2B5EF4-FFF2-40B4-BE49-F238E27FC236}">
                    <a16:creationId xmlns:a16="http://schemas.microsoft.com/office/drawing/2014/main" id="{894FDC9D-28E2-8B9B-33A1-1466B5C12FF2}"/>
                  </a:ext>
                </a:extLst>
              </p:cNvPr>
              <p:cNvSpPr/>
              <p:nvPr/>
            </p:nvSpPr>
            <p:spPr>
              <a:xfrm>
                <a:off x="-3081284" y="3019095"/>
                <a:ext cx="606555" cy="497947"/>
              </a:xfrm>
              <a:custGeom>
                <a:avLst/>
                <a:gdLst/>
                <a:ahLst/>
                <a:cxnLst/>
                <a:rect l="l" t="t" r="r" b="b"/>
                <a:pathLst>
                  <a:path w="10963" h="9000" extrusionOk="0">
                    <a:moveTo>
                      <a:pt x="2537" y="0"/>
                    </a:moveTo>
                    <a:cubicBezTo>
                      <a:pt x="2366" y="311"/>
                      <a:pt x="2169" y="603"/>
                      <a:pt x="1947" y="831"/>
                    </a:cubicBezTo>
                    <a:cubicBezTo>
                      <a:pt x="1288" y="1547"/>
                      <a:pt x="1" y="2061"/>
                      <a:pt x="1" y="2061"/>
                    </a:cubicBezTo>
                    <a:lnTo>
                      <a:pt x="1320" y="7735"/>
                    </a:lnTo>
                    <a:cubicBezTo>
                      <a:pt x="1320" y="7735"/>
                      <a:pt x="2404" y="8883"/>
                      <a:pt x="3513" y="8978"/>
                    </a:cubicBezTo>
                    <a:cubicBezTo>
                      <a:pt x="3681" y="8992"/>
                      <a:pt x="3908" y="8999"/>
                      <a:pt x="4176" y="8999"/>
                    </a:cubicBezTo>
                    <a:cubicBezTo>
                      <a:pt x="5680" y="8999"/>
                      <a:pt x="8483" y="8775"/>
                      <a:pt x="9473" y="8350"/>
                    </a:cubicBezTo>
                    <a:cubicBezTo>
                      <a:pt x="10037" y="8115"/>
                      <a:pt x="10557" y="7697"/>
                      <a:pt x="10963" y="7329"/>
                    </a:cubicBezTo>
                    <a:cubicBezTo>
                      <a:pt x="10937" y="6492"/>
                      <a:pt x="10893" y="5744"/>
                      <a:pt x="10811" y="5212"/>
                    </a:cubicBezTo>
                    <a:cubicBezTo>
                      <a:pt x="10506" y="2929"/>
                      <a:pt x="10189" y="1376"/>
                      <a:pt x="10189" y="1376"/>
                    </a:cubicBezTo>
                    <a:lnTo>
                      <a:pt x="8465" y="292"/>
                    </a:lnTo>
                    <a:cubicBezTo>
                      <a:pt x="8319" y="1053"/>
                      <a:pt x="7939" y="2454"/>
                      <a:pt x="7717" y="2536"/>
                    </a:cubicBezTo>
                    <a:cubicBezTo>
                      <a:pt x="7709" y="2539"/>
                      <a:pt x="7701" y="2540"/>
                      <a:pt x="7692" y="2540"/>
                    </a:cubicBezTo>
                    <a:cubicBezTo>
                      <a:pt x="7391" y="2540"/>
                      <a:pt x="6588" y="958"/>
                      <a:pt x="6588" y="958"/>
                    </a:cubicBezTo>
                    <a:cubicBezTo>
                      <a:pt x="6588" y="958"/>
                      <a:pt x="5884" y="2631"/>
                      <a:pt x="5770" y="2727"/>
                    </a:cubicBezTo>
                    <a:cubicBezTo>
                      <a:pt x="5749" y="2745"/>
                      <a:pt x="5715" y="2756"/>
                      <a:pt x="5665" y="2756"/>
                    </a:cubicBezTo>
                    <a:cubicBezTo>
                      <a:pt x="5459" y="2756"/>
                      <a:pt x="4991" y="2562"/>
                      <a:pt x="4154" y="1877"/>
                    </a:cubicBezTo>
                    <a:cubicBezTo>
                      <a:pt x="3532" y="1363"/>
                      <a:pt x="2917" y="552"/>
                      <a:pt x="2537"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482;p25">
                <a:extLst>
                  <a:ext uri="{FF2B5EF4-FFF2-40B4-BE49-F238E27FC236}">
                    <a16:creationId xmlns:a16="http://schemas.microsoft.com/office/drawing/2014/main" id="{4E7E8554-2814-DA80-D8D0-3C84A9635745}"/>
                  </a:ext>
                </a:extLst>
              </p:cNvPr>
              <p:cNvSpPr/>
              <p:nvPr/>
            </p:nvSpPr>
            <p:spPr>
              <a:xfrm>
                <a:off x="-3069665" y="3424599"/>
                <a:ext cx="599861" cy="452690"/>
              </a:xfrm>
              <a:custGeom>
                <a:avLst/>
                <a:gdLst/>
                <a:ahLst/>
                <a:cxnLst/>
                <a:rect l="l" t="t" r="r" b="b"/>
                <a:pathLst>
                  <a:path w="10842" h="8182" extrusionOk="0">
                    <a:moveTo>
                      <a:pt x="10753" y="0"/>
                    </a:moveTo>
                    <a:lnTo>
                      <a:pt x="10753" y="0"/>
                    </a:lnTo>
                    <a:cubicBezTo>
                      <a:pt x="10353" y="374"/>
                      <a:pt x="9827" y="793"/>
                      <a:pt x="9263" y="1021"/>
                    </a:cubicBezTo>
                    <a:cubicBezTo>
                      <a:pt x="8273" y="1446"/>
                      <a:pt x="5470" y="1670"/>
                      <a:pt x="3966" y="1670"/>
                    </a:cubicBezTo>
                    <a:cubicBezTo>
                      <a:pt x="3698" y="1670"/>
                      <a:pt x="3471" y="1663"/>
                      <a:pt x="3303" y="1649"/>
                    </a:cubicBezTo>
                    <a:cubicBezTo>
                      <a:pt x="2194" y="1554"/>
                      <a:pt x="1110" y="406"/>
                      <a:pt x="1110" y="406"/>
                    </a:cubicBezTo>
                    <a:lnTo>
                      <a:pt x="1110" y="406"/>
                    </a:lnTo>
                    <a:cubicBezTo>
                      <a:pt x="1110" y="406"/>
                      <a:pt x="1249" y="2631"/>
                      <a:pt x="1110" y="4457"/>
                    </a:cubicBezTo>
                    <a:cubicBezTo>
                      <a:pt x="964" y="6277"/>
                      <a:pt x="0" y="7120"/>
                      <a:pt x="197" y="7507"/>
                    </a:cubicBezTo>
                    <a:cubicBezTo>
                      <a:pt x="393" y="7894"/>
                      <a:pt x="1680" y="7963"/>
                      <a:pt x="3360" y="8135"/>
                    </a:cubicBezTo>
                    <a:cubicBezTo>
                      <a:pt x="3684" y="8168"/>
                      <a:pt x="4060" y="8182"/>
                      <a:pt x="4461" y="8182"/>
                    </a:cubicBezTo>
                    <a:cubicBezTo>
                      <a:pt x="6141" y="8182"/>
                      <a:pt x="8263" y="7930"/>
                      <a:pt x="8857" y="7735"/>
                    </a:cubicBezTo>
                    <a:cubicBezTo>
                      <a:pt x="9605" y="7488"/>
                      <a:pt x="10461" y="7165"/>
                      <a:pt x="10601" y="6790"/>
                    </a:cubicBezTo>
                    <a:cubicBezTo>
                      <a:pt x="10715" y="6505"/>
                      <a:pt x="10841" y="2765"/>
                      <a:pt x="10753"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483;p25">
                <a:extLst>
                  <a:ext uri="{FF2B5EF4-FFF2-40B4-BE49-F238E27FC236}">
                    <a16:creationId xmlns:a16="http://schemas.microsoft.com/office/drawing/2014/main" id="{277F7220-39B1-CC97-9F30-C380A1346FC5}"/>
                  </a:ext>
                </a:extLst>
              </p:cNvPr>
              <p:cNvSpPr/>
              <p:nvPr/>
            </p:nvSpPr>
            <p:spPr>
              <a:xfrm>
                <a:off x="-2596494" y="3197641"/>
                <a:ext cx="698786" cy="318188"/>
              </a:xfrm>
              <a:custGeom>
                <a:avLst/>
                <a:gdLst/>
                <a:ahLst/>
                <a:cxnLst/>
                <a:rect l="l" t="t" r="r" b="b"/>
                <a:pathLst>
                  <a:path w="12630" h="5751" extrusionOk="0">
                    <a:moveTo>
                      <a:pt x="10993" y="1"/>
                    </a:moveTo>
                    <a:cubicBezTo>
                      <a:pt x="10576" y="1"/>
                      <a:pt x="10096" y="393"/>
                      <a:pt x="9149" y="1344"/>
                    </a:cubicBezTo>
                    <a:cubicBezTo>
                      <a:pt x="8040" y="2454"/>
                      <a:pt x="7552" y="4502"/>
                      <a:pt x="7552" y="4502"/>
                    </a:cubicBezTo>
                    <a:cubicBezTo>
                      <a:pt x="7552" y="4502"/>
                      <a:pt x="6024" y="1699"/>
                      <a:pt x="4737" y="1097"/>
                    </a:cubicBezTo>
                    <a:cubicBezTo>
                      <a:pt x="3690" y="605"/>
                      <a:pt x="2771" y="172"/>
                      <a:pt x="2103" y="172"/>
                    </a:cubicBezTo>
                    <a:cubicBezTo>
                      <a:pt x="1953" y="172"/>
                      <a:pt x="1816" y="194"/>
                      <a:pt x="1693" y="241"/>
                    </a:cubicBezTo>
                    <a:cubicBezTo>
                      <a:pt x="1015" y="501"/>
                      <a:pt x="1" y="1440"/>
                      <a:pt x="1" y="1440"/>
                    </a:cubicBezTo>
                    <a:lnTo>
                      <a:pt x="6448" y="5656"/>
                    </a:lnTo>
                    <a:lnTo>
                      <a:pt x="8091" y="5751"/>
                    </a:lnTo>
                    <a:lnTo>
                      <a:pt x="12630" y="1363"/>
                    </a:lnTo>
                    <a:cubicBezTo>
                      <a:pt x="12630" y="1363"/>
                      <a:pt x="11673" y="172"/>
                      <a:pt x="11197" y="32"/>
                    </a:cubicBezTo>
                    <a:cubicBezTo>
                      <a:pt x="11130" y="11"/>
                      <a:pt x="11062" y="1"/>
                      <a:pt x="10993"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484;p25">
                <a:extLst>
                  <a:ext uri="{FF2B5EF4-FFF2-40B4-BE49-F238E27FC236}">
                    <a16:creationId xmlns:a16="http://schemas.microsoft.com/office/drawing/2014/main" id="{0A206625-62DC-B943-C12F-3C7950A4EDA5}"/>
                  </a:ext>
                </a:extLst>
              </p:cNvPr>
              <p:cNvSpPr/>
              <p:nvPr/>
            </p:nvSpPr>
            <p:spPr>
              <a:xfrm>
                <a:off x="-2508798" y="3258336"/>
                <a:ext cx="247701" cy="147005"/>
              </a:xfrm>
              <a:custGeom>
                <a:avLst/>
                <a:gdLst/>
                <a:ahLst/>
                <a:cxnLst/>
                <a:rect l="l" t="t" r="r" b="b"/>
                <a:pathLst>
                  <a:path w="4477" h="2657" extrusionOk="0">
                    <a:moveTo>
                      <a:pt x="1" y="0"/>
                    </a:moveTo>
                    <a:cubicBezTo>
                      <a:pt x="1" y="0"/>
                      <a:pt x="3365" y="1692"/>
                      <a:pt x="4476" y="2656"/>
                    </a:cubicBezTo>
                    <a:lnTo>
                      <a:pt x="4476" y="2656"/>
                    </a:lnTo>
                    <a:cubicBezTo>
                      <a:pt x="4434" y="2614"/>
                      <a:pt x="3011" y="981"/>
                      <a:pt x="1" y="0"/>
                    </a:cubicBezTo>
                    <a:close/>
                    <a:moveTo>
                      <a:pt x="4476" y="2656"/>
                    </a:moveTo>
                    <a:lnTo>
                      <a:pt x="4476" y="2656"/>
                    </a:lnTo>
                    <a:cubicBezTo>
                      <a:pt x="4476" y="2656"/>
                      <a:pt x="4477" y="2657"/>
                      <a:pt x="4477" y="2657"/>
                    </a:cubicBezTo>
                    <a:cubicBezTo>
                      <a:pt x="4477" y="2657"/>
                      <a:pt x="4477" y="2657"/>
                      <a:pt x="4477" y="2657"/>
                    </a:cubicBezTo>
                    <a:cubicBezTo>
                      <a:pt x="4476" y="2656"/>
                      <a:pt x="4476" y="2656"/>
                      <a:pt x="4476" y="2656"/>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485;p25">
                <a:extLst>
                  <a:ext uri="{FF2B5EF4-FFF2-40B4-BE49-F238E27FC236}">
                    <a16:creationId xmlns:a16="http://schemas.microsoft.com/office/drawing/2014/main" id="{FCA46EEE-6636-AEF0-BCCF-7CE7C7E99356}"/>
                  </a:ext>
                </a:extLst>
              </p:cNvPr>
              <p:cNvSpPr/>
              <p:nvPr/>
            </p:nvSpPr>
            <p:spPr>
              <a:xfrm>
                <a:off x="-2444949" y="3258336"/>
                <a:ext cx="160007" cy="98981"/>
              </a:xfrm>
              <a:custGeom>
                <a:avLst/>
                <a:gdLst/>
                <a:ahLst/>
                <a:cxnLst/>
                <a:rect l="l" t="t" r="r" b="b"/>
                <a:pathLst>
                  <a:path w="2892" h="1789" extrusionOk="0">
                    <a:moveTo>
                      <a:pt x="1" y="0"/>
                    </a:moveTo>
                    <a:cubicBezTo>
                      <a:pt x="1" y="0"/>
                      <a:pt x="2154" y="912"/>
                      <a:pt x="2890" y="1787"/>
                    </a:cubicBezTo>
                    <a:lnTo>
                      <a:pt x="2890" y="1787"/>
                    </a:lnTo>
                    <a:cubicBezTo>
                      <a:pt x="2850" y="1732"/>
                      <a:pt x="1899" y="230"/>
                      <a:pt x="1" y="0"/>
                    </a:cubicBezTo>
                    <a:close/>
                    <a:moveTo>
                      <a:pt x="2890" y="1787"/>
                    </a:moveTo>
                    <a:cubicBezTo>
                      <a:pt x="2891" y="1788"/>
                      <a:pt x="2892" y="1788"/>
                      <a:pt x="2892" y="1788"/>
                    </a:cubicBezTo>
                    <a:cubicBezTo>
                      <a:pt x="2891" y="1788"/>
                      <a:pt x="2891" y="1787"/>
                      <a:pt x="2890" y="178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486;p25">
                <a:extLst>
                  <a:ext uri="{FF2B5EF4-FFF2-40B4-BE49-F238E27FC236}">
                    <a16:creationId xmlns:a16="http://schemas.microsoft.com/office/drawing/2014/main" id="{223886BD-1AD0-7743-A18B-929AEF18D664}"/>
                  </a:ext>
                </a:extLst>
              </p:cNvPr>
              <p:cNvSpPr/>
              <p:nvPr/>
            </p:nvSpPr>
            <p:spPr>
              <a:xfrm>
                <a:off x="-2134499" y="3232000"/>
                <a:ext cx="183853" cy="201392"/>
              </a:xfrm>
              <a:custGeom>
                <a:avLst/>
                <a:gdLst/>
                <a:ahLst/>
                <a:cxnLst/>
                <a:rect l="l" t="t" r="r" b="b"/>
                <a:pathLst>
                  <a:path w="3323" h="3640" extrusionOk="0">
                    <a:moveTo>
                      <a:pt x="3323" y="1"/>
                    </a:moveTo>
                    <a:lnTo>
                      <a:pt x="3323" y="1"/>
                    </a:lnTo>
                    <a:cubicBezTo>
                      <a:pt x="825" y="1744"/>
                      <a:pt x="0" y="3640"/>
                      <a:pt x="0" y="3640"/>
                    </a:cubicBezTo>
                    <a:cubicBezTo>
                      <a:pt x="736" y="2454"/>
                      <a:pt x="3322" y="1"/>
                      <a:pt x="332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487;p25">
                <a:extLst>
                  <a:ext uri="{FF2B5EF4-FFF2-40B4-BE49-F238E27FC236}">
                    <a16:creationId xmlns:a16="http://schemas.microsoft.com/office/drawing/2014/main" id="{0DF632AF-3973-4D8E-87B2-4C336CA3C286}"/>
                  </a:ext>
                </a:extLst>
              </p:cNvPr>
              <p:cNvSpPr/>
              <p:nvPr/>
            </p:nvSpPr>
            <p:spPr>
              <a:xfrm>
                <a:off x="-2126089" y="3249539"/>
                <a:ext cx="117571" cy="133339"/>
              </a:xfrm>
              <a:custGeom>
                <a:avLst/>
                <a:gdLst/>
                <a:ahLst/>
                <a:cxnLst/>
                <a:rect l="l" t="t" r="r" b="b"/>
                <a:pathLst>
                  <a:path w="2125" h="2410" extrusionOk="0">
                    <a:moveTo>
                      <a:pt x="2125" y="1"/>
                    </a:moveTo>
                    <a:cubicBezTo>
                      <a:pt x="479" y="731"/>
                      <a:pt x="28" y="2331"/>
                      <a:pt x="2" y="2407"/>
                    </a:cubicBezTo>
                    <a:lnTo>
                      <a:pt x="2" y="2407"/>
                    </a:lnTo>
                    <a:cubicBezTo>
                      <a:pt x="422" y="1418"/>
                      <a:pt x="2124" y="1"/>
                      <a:pt x="2125" y="1"/>
                    </a:cubicBezTo>
                    <a:close/>
                    <a:moveTo>
                      <a:pt x="2" y="2407"/>
                    </a:moveTo>
                    <a:cubicBezTo>
                      <a:pt x="1" y="2408"/>
                      <a:pt x="1" y="2409"/>
                      <a:pt x="1" y="2410"/>
                    </a:cubicBezTo>
                    <a:cubicBezTo>
                      <a:pt x="1" y="2410"/>
                      <a:pt x="1" y="2409"/>
                      <a:pt x="2" y="240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488;p25">
                <a:extLst>
                  <a:ext uri="{FF2B5EF4-FFF2-40B4-BE49-F238E27FC236}">
                    <a16:creationId xmlns:a16="http://schemas.microsoft.com/office/drawing/2014/main" id="{4F704A73-6CCB-B412-B61E-403DE85552A4}"/>
                  </a:ext>
                </a:extLst>
              </p:cNvPr>
              <p:cNvSpPr/>
              <p:nvPr/>
            </p:nvSpPr>
            <p:spPr>
              <a:xfrm>
                <a:off x="-2684522" y="3258392"/>
                <a:ext cx="444501" cy="346848"/>
              </a:xfrm>
              <a:custGeom>
                <a:avLst/>
                <a:gdLst/>
                <a:ahLst/>
                <a:cxnLst/>
                <a:rect l="l" t="t" r="r" b="b"/>
                <a:pathLst>
                  <a:path w="8034" h="6269" extrusionOk="0">
                    <a:moveTo>
                      <a:pt x="1252" y="1"/>
                    </a:moveTo>
                    <a:cubicBezTo>
                      <a:pt x="1070" y="1"/>
                      <a:pt x="936" y="37"/>
                      <a:pt x="825" y="94"/>
                    </a:cubicBezTo>
                    <a:cubicBezTo>
                      <a:pt x="622" y="202"/>
                      <a:pt x="330" y="1077"/>
                      <a:pt x="0" y="2231"/>
                    </a:cubicBezTo>
                    <a:cubicBezTo>
                      <a:pt x="736" y="3416"/>
                      <a:pt x="2112" y="5306"/>
                      <a:pt x="3760" y="5857"/>
                    </a:cubicBezTo>
                    <a:cubicBezTo>
                      <a:pt x="4638" y="6153"/>
                      <a:pt x="5252" y="6268"/>
                      <a:pt x="5702" y="6268"/>
                    </a:cubicBezTo>
                    <a:cubicBezTo>
                      <a:pt x="6507" y="6268"/>
                      <a:pt x="6786" y="5900"/>
                      <a:pt x="7108" y="5534"/>
                    </a:cubicBezTo>
                    <a:cubicBezTo>
                      <a:pt x="7501" y="5090"/>
                      <a:pt x="7881" y="3930"/>
                      <a:pt x="8033" y="3467"/>
                    </a:cubicBezTo>
                    <a:cubicBezTo>
                      <a:pt x="7526" y="3023"/>
                      <a:pt x="6385" y="2136"/>
                      <a:pt x="4578" y="1235"/>
                    </a:cubicBezTo>
                    <a:cubicBezTo>
                      <a:pt x="2681" y="296"/>
                      <a:pt x="1771" y="1"/>
                      <a:pt x="125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489;p25">
                <a:extLst>
                  <a:ext uri="{FF2B5EF4-FFF2-40B4-BE49-F238E27FC236}">
                    <a16:creationId xmlns:a16="http://schemas.microsoft.com/office/drawing/2014/main" id="{716192AD-5BEC-AA35-5BCD-992C669CD39F}"/>
                  </a:ext>
                </a:extLst>
              </p:cNvPr>
              <p:cNvSpPr/>
              <p:nvPr/>
            </p:nvSpPr>
            <p:spPr>
              <a:xfrm>
                <a:off x="-2804862" y="3381775"/>
                <a:ext cx="581990" cy="631951"/>
              </a:xfrm>
              <a:custGeom>
                <a:avLst/>
                <a:gdLst/>
                <a:ahLst/>
                <a:cxnLst/>
                <a:rect l="l" t="t" r="r" b="b"/>
                <a:pathLst>
                  <a:path w="10519" h="11422" extrusionOk="0">
                    <a:moveTo>
                      <a:pt x="2182" y="1"/>
                    </a:moveTo>
                    <a:cubicBezTo>
                      <a:pt x="1833" y="1237"/>
                      <a:pt x="1453" y="2784"/>
                      <a:pt x="1104" y="4039"/>
                    </a:cubicBezTo>
                    <a:cubicBezTo>
                      <a:pt x="438" y="6468"/>
                      <a:pt x="1" y="8573"/>
                      <a:pt x="254" y="9080"/>
                    </a:cubicBezTo>
                    <a:cubicBezTo>
                      <a:pt x="489" y="9548"/>
                      <a:pt x="3896" y="11422"/>
                      <a:pt x="6648" y="11422"/>
                    </a:cubicBezTo>
                    <a:cubicBezTo>
                      <a:pt x="6876" y="11422"/>
                      <a:pt x="7100" y="11409"/>
                      <a:pt x="7317" y="11381"/>
                    </a:cubicBezTo>
                    <a:lnTo>
                      <a:pt x="10512" y="1516"/>
                    </a:lnTo>
                    <a:cubicBezTo>
                      <a:pt x="10519" y="1516"/>
                      <a:pt x="10411" y="1415"/>
                      <a:pt x="10208" y="1224"/>
                    </a:cubicBezTo>
                    <a:cubicBezTo>
                      <a:pt x="10056" y="1700"/>
                      <a:pt x="9676" y="2854"/>
                      <a:pt x="9283" y="3298"/>
                    </a:cubicBezTo>
                    <a:cubicBezTo>
                      <a:pt x="8957" y="3660"/>
                      <a:pt x="8678" y="4030"/>
                      <a:pt x="7871" y="4030"/>
                    </a:cubicBezTo>
                    <a:cubicBezTo>
                      <a:pt x="7423" y="4030"/>
                      <a:pt x="6810" y="3916"/>
                      <a:pt x="5935" y="3621"/>
                    </a:cubicBezTo>
                    <a:cubicBezTo>
                      <a:pt x="4287" y="3063"/>
                      <a:pt x="2917" y="1180"/>
                      <a:pt x="218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490;p25">
                <a:extLst>
                  <a:ext uri="{FF2B5EF4-FFF2-40B4-BE49-F238E27FC236}">
                    <a16:creationId xmlns:a16="http://schemas.microsoft.com/office/drawing/2014/main" id="{DB7B7805-F5B5-6BAE-A33C-053B2188DA27}"/>
                  </a:ext>
                </a:extLst>
              </p:cNvPr>
              <p:cNvSpPr/>
              <p:nvPr/>
            </p:nvSpPr>
            <p:spPr>
              <a:xfrm>
                <a:off x="-2301149" y="3438984"/>
                <a:ext cx="385245" cy="544091"/>
              </a:xfrm>
              <a:custGeom>
                <a:avLst/>
                <a:gdLst/>
                <a:ahLst/>
                <a:cxnLst/>
                <a:rect l="l" t="t" r="r" b="b"/>
                <a:pathLst>
                  <a:path w="6963" h="9834" extrusionOk="0">
                    <a:moveTo>
                      <a:pt x="6962" y="0"/>
                    </a:moveTo>
                    <a:lnTo>
                      <a:pt x="6962" y="0"/>
                    </a:lnTo>
                    <a:cubicBezTo>
                      <a:pt x="6009" y="1187"/>
                      <a:pt x="4371" y="3011"/>
                      <a:pt x="3839" y="3011"/>
                    </a:cubicBezTo>
                    <a:cubicBezTo>
                      <a:pt x="3822" y="3011"/>
                      <a:pt x="3807" y="3009"/>
                      <a:pt x="3792" y="3005"/>
                    </a:cubicBezTo>
                    <a:cubicBezTo>
                      <a:pt x="3380" y="2904"/>
                      <a:pt x="3380" y="1275"/>
                      <a:pt x="3418" y="222"/>
                    </a:cubicBezTo>
                    <a:lnTo>
                      <a:pt x="3418" y="222"/>
                    </a:lnTo>
                    <a:cubicBezTo>
                      <a:pt x="3203" y="552"/>
                      <a:pt x="3070" y="774"/>
                      <a:pt x="3070" y="774"/>
                    </a:cubicBezTo>
                    <a:lnTo>
                      <a:pt x="1" y="9834"/>
                    </a:lnTo>
                    <a:cubicBezTo>
                      <a:pt x="1364" y="9504"/>
                      <a:pt x="4350" y="6562"/>
                      <a:pt x="4604" y="6226"/>
                    </a:cubicBezTo>
                    <a:cubicBezTo>
                      <a:pt x="4851" y="5884"/>
                      <a:pt x="5073" y="5377"/>
                      <a:pt x="5612" y="3868"/>
                    </a:cubicBezTo>
                    <a:cubicBezTo>
                      <a:pt x="5865" y="3158"/>
                      <a:pt x="6442" y="1535"/>
                      <a:pt x="6962"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491;p25">
                <a:extLst>
                  <a:ext uri="{FF2B5EF4-FFF2-40B4-BE49-F238E27FC236}">
                    <a16:creationId xmlns:a16="http://schemas.microsoft.com/office/drawing/2014/main" id="{8333F50B-BA37-6FE0-F123-193579B7983B}"/>
                  </a:ext>
                </a:extLst>
              </p:cNvPr>
              <p:cNvSpPr/>
              <p:nvPr/>
            </p:nvSpPr>
            <p:spPr>
              <a:xfrm>
                <a:off x="-2114858" y="3249207"/>
                <a:ext cx="257162" cy="356420"/>
              </a:xfrm>
              <a:custGeom>
                <a:avLst/>
                <a:gdLst/>
                <a:ahLst/>
                <a:cxnLst/>
                <a:rect l="l" t="t" r="r" b="b"/>
                <a:pathLst>
                  <a:path w="4648" h="6442" extrusionOk="0">
                    <a:moveTo>
                      <a:pt x="4387" y="1"/>
                    </a:moveTo>
                    <a:cubicBezTo>
                      <a:pt x="3988" y="1"/>
                      <a:pt x="3004" y="612"/>
                      <a:pt x="1979" y="1401"/>
                    </a:cubicBezTo>
                    <a:cubicBezTo>
                      <a:pt x="1224" y="1985"/>
                      <a:pt x="470" y="3018"/>
                      <a:pt x="45" y="3652"/>
                    </a:cubicBezTo>
                    <a:cubicBezTo>
                      <a:pt x="1" y="4698"/>
                      <a:pt x="1" y="6328"/>
                      <a:pt x="413" y="6435"/>
                    </a:cubicBezTo>
                    <a:cubicBezTo>
                      <a:pt x="428" y="6439"/>
                      <a:pt x="444" y="6441"/>
                      <a:pt x="462" y="6441"/>
                    </a:cubicBezTo>
                    <a:cubicBezTo>
                      <a:pt x="997" y="6441"/>
                      <a:pt x="2644" y="4621"/>
                      <a:pt x="3583" y="3424"/>
                    </a:cubicBezTo>
                    <a:cubicBezTo>
                      <a:pt x="4166" y="1693"/>
                      <a:pt x="4648" y="83"/>
                      <a:pt x="4489" y="19"/>
                    </a:cubicBezTo>
                    <a:cubicBezTo>
                      <a:pt x="4462" y="7"/>
                      <a:pt x="4427" y="1"/>
                      <a:pt x="438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492;p25">
                <a:extLst>
                  <a:ext uri="{FF2B5EF4-FFF2-40B4-BE49-F238E27FC236}">
                    <a16:creationId xmlns:a16="http://schemas.microsoft.com/office/drawing/2014/main" id="{A153B731-FBF8-3182-3CF3-305B680F7BD7}"/>
                  </a:ext>
                </a:extLst>
              </p:cNvPr>
              <p:cNvSpPr/>
              <p:nvPr/>
            </p:nvSpPr>
            <p:spPr>
              <a:xfrm>
                <a:off x="-2400022" y="3457354"/>
                <a:ext cx="269445" cy="566388"/>
              </a:xfrm>
              <a:custGeom>
                <a:avLst/>
                <a:gdLst/>
                <a:ahLst/>
                <a:cxnLst/>
                <a:rect l="l" t="t" r="r" b="b"/>
                <a:pathLst>
                  <a:path w="4870" h="10237" extrusionOk="0">
                    <a:moveTo>
                      <a:pt x="3996" y="856"/>
                    </a:moveTo>
                    <a:cubicBezTo>
                      <a:pt x="4008" y="856"/>
                      <a:pt x="4020" y="857"/>
                      <a:pt x="4032" y="860"/>
                    </a:cubicBezTo>
                    <a:cubicBezTo>
                      <a:pt x="4387" y="936"/>
                      <a:pt x="3937" y="2236"/>
                      <a:pt x="3557" y="3422"/>
                    </a:cubicBezTo>
                    <a:cubicBezTo>
                      <a:pt x="3186" y="4571"/>
                      <a:pt x="2689" y="5992"/>
                      <a:pt x="2358" y="5992"/>
                    </a:cubicBezTo>
                    <a:cubicBezTo>
                      <a:pt x="2350" y="5992"/>
                      <a:pt x="2341" y="5991"/>
                      <a:pt x="2333" y="5989"/>
                    </a:cubicBezTo>
                    <a:cubicBezTo>
                      <a:pt x="2010" y="5907"/>
                      <a:pt x="2574" y="4417"/>
                      <a:pt x="2809" y="3631"/>
                    </a:cubicBezTo>
                    <a:cubicBezTo>
                      <a:pt x="3043" y="2859"/>
                      <a:pt x="3542" y="856"/>
                      <a:pt x="3996" y="856"/>
                    </a:cubicBezTo>
                    <a:close/>
                    <a:moveTo>
                      <a:pt x="3984" y="0"/>
                    </a:moveTo>
                    <a:cubicBezTo>
                      <a:pt x="3760" y="0"/>
                      <a:pt x="3498" y="43"/>
                      <a:pt x="3202" y="150"/>
                    </a:cubicBezTo>
                    <a:lnTo>
                      <a:pt x="0" y="10015"/>
                    </a:lnTo>
                    <a:cubicBezTo>
                      <a:pt x="0" y="10015"/>
                      <a:pt x="236" y="10237"/>
                      <a:pt x="610" y="10237"/>
                    </a:cubicBezTo>
                    <a:cubicBezTo>
                      <a:pt x="669" y="10237"/>
                      <a:pt x="733" y="10231"/>
                      <a:pt x="799" y="10218"/>
                    </a:cubicBezTo>
                    <a:cubicBezTo>
                      <a:pt x="1281" y="10123"/>
                      <a:pt x="1649" y="9698"/>
                      <a:pt x="1788" y="9495"/>
                    </a:cubicBezTo>
                    <a:cubicBezTo>
                      <a:pt x="1934" y="9299"/>
                      <a:pt x="3341" y="5260"/>
                      <a:pt x="3855" y="3758"/>
                    </a:cubicBezTo>
                    <a:cubicBezTo>
                      <a:pt x="4387" y="2261"/>
                      <a:pt x="4869" y="695"/>
                      <a:pt x="4850" y="429"/>
                    </a:cubicBezTo>
                    <a:cubicBezTo>
                      <a:pt x="4837" y="250"/>
                      <a:pt x="4525" y="0"/>
                      <a:pt x="3984"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493;p25">
                <a:extLst>
                  <a:ext uri="{FF2B5EF4-FFF2-40B4-BE49-F238E27FC236}">
                    <a16:creationId xmlns:a16="http://schemas.microsoft.com/office/drawing/2014/main" id="{0DCB3733-5CD1-39B3-DA00-E5C2CCDB0254}"/>
                  </a:ext>
                </a:extLst>
              </p:cNvPr>
              <p:cNvSpPr/>
              <p:nvPr/>
            </p:nvSpPr>
            <p:spPr>
              <a:xfrm>
                <a:off x="-2288867" y="3504328"/>
                <a:ext cx="131624" cy="283885"/>
              </a:xfrm>
              <a:custGeom>
                <a:avLst/>
                <a:gdLst/>
                <a:ahLst/>
                <a:cxnLst/>
                <a:rect l="l" t="t" r="r" b="b"/>
                <a:pathLst>
                  <a:path w="2379" h="5131" extrusionOk="0">
                    <a:moveTo>
                      <a:pt x="1987" y="0"/>
                    </a:moveTo>
                    <a:cubicBezTo>
                      <a:pt x="1533" y="0"/>
                      <a:pt x="1034" y="2010"/>
                      <a:pt x="800" y="2775"/>
                    </a:cubicBezTo>
                    <a:cubicBezTo>
                      <a:pt x="565" y="3568"/>
                      <a:pt x="1" y="5058"/>
                      <a:pt x="324" y="5128"/>
                    </a:cubicBezTo>
                    <a:cubicBezTo>
                      <a:pt x="333" y="5130"/>
                      <a:pt x="342" y="5131"/>
                      <a:pt x="351" y="5131"/>
                    </a:cubicBezTo>
                    <a:cubicBezTo>
                      <a:pt x="682" y="5131"/>
                      <a:pt x="1178" y="3707"/>
                      <a:pt x="1548" y="2560"/>
                    </a:cubicBezTo>
                    <a:cubicBezTo>
                      <a:pt x="1928" y="1387"/>
                      <a:pt x="2378" y="87"/>
                      <a:pt x="2023" y="5"/>
                    </a:cubicBezTo>
                    <a:cubicBezTo>
                      <a:pt x="2011" y="2"/>
                      <a:pt x="1999" y="0"/>
                      <a:pt x="1987" y="0"/>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494;p25">
                <a:extLst>
                  <a:ext uri="{FF2B5EF4-FFF2-40B4-BE49-F238E27FC236}">
                    <a16:creationId xmlns:a16="http://schemas.microsoft.com/office/drawing/2014/main" id="{8F7ADE19-1DB3-F6D2-3647-C4078BF14653}"/>
                  </a:ext>
                </a:extLst>
              </p:cNvPr>
              <p:cNvSpPr/>
              <p:nvPr/>
            </p:nvSpPr>
            <p:spPr>
              <a:xfrm>
                <a:off x="-2864119" y="3515781"/>
                <a:ext cx="243496" cy="181198"/>
              </a:xfrm>
              <a:custGeom>
                <a:avLst/>
                <a:gdLst/>
                <a:ahLst/>
                <a:cxnLst/>
                <a:rect l="l" t="t" r="r" b="b"/>
                <a:pathLst>
                  <a:path w="4401" h="3275" extrusionOk="0">
                    <a:moveTo>
                      <a:pt x="2605" y="1"/>
                    </a:moveTo>
                    <a:cubicBezTo>
                      <a:pt x="2588" y="1"/>
                      <a:pt x="2385" y="7"/>
                      <a:pt x="2131" y="273"/>
                    </a:cubicBezTo>
                    <a:cubicBezTo>
                      <a:pt x="1864" y="546"/>
                      <a:pt x="1833" y="977"/>
                      <a:pt x="1604" y="1396"/>
                    </a:cubicBezTo>
                    <a:cubicBezTo>
                      <a:pt x="1370" y="1814"/>
                      <a:pt x="0" y="1839"/>
                      <a:pt x="0" y="1839"/>
                    </a:cubicBezTo>
                    <a:lnTo>
                      <a:pt x="190" y="3038"/>
                    </a:lnTo>
                    <a:cubicBezTo>
                      <a:pt x="190" y="3038"/>
                      <a:pt x="1206" y="2859"/>
                      <a:pt x="1467" y="2859"/>
                    </a:cubicBezTo>
                    <a:cubicBezTo>
                      <a:pt x="1475" y="2859"/>
                      <a:pt x="1483" y="2860"/>
                      <a:pt x="1490" y="2860"/>
                    </a:cubicBezTo>
                    <a:cubicBezTo>
                      <a:pt x="1660" y="2875"/>
                      <a:pt x="2771" y="3274"/>
                      <a:pt x="3339" y="3274"/>
                    </a:cubicBezTo>
                    <a:cubicBezTo>
                      <a:pt x="3493" y="3274"/>
                      <a:pt x="3607" y="3245"/>
                      <a:pt x="3652" y="3171"/>
                    </a:cubicBezTo>
                    <a:cubicBezTo>
                      <a:pt x="3967" y="2655"/>
                      <a:pt x="2741" y="2256"/>
                      <a:pt x="2633" y="2222"/>
                    </a:cubicBezTo>
                    <a:lnTo>
                      <a:pt x="2633" y="2222"/>
                    </a:lnTo>
                    <a:cubicBezTo>
                      <a:pt x="2703" y="2244"/>
                      <a:pt x="3251" y="2409"/>
                      <a:pt x="3656" y="2409"/>
                    </a:cubicBezTo>
                    <a:cubicBezTo>
                      <a:pt x="3873" y="2409"/>
                      <a:pt x="4049" y="2361"/>
                      <a:pt x="4090" y="2220"/>
                    </a:cubicBezTo>
                    <a:cubicBezTo>
                      <a:pt x="4210" y="1795"/>
                      <a:pt x="2790" y="1491"/>
                      <a:pt x="2790" y="1491"/>
                    </a:cubicBezTo>
                    <a:lnTo>
                      <a:pt x="2790" y="1491"/>
                    </a:lnTo>
                    <a:cubicBezTo>
                      <a:pt x="2790" y="1491"/>
                      <a:pt x="3292" y="1595"/>
                      <a:pt x="3723" y="1595"/>
                    </a:cubicBezTo>
                    <a:cubicBezTo>
                      <a:pt x="4029" y="1595"/>
                      <a:pt x="4299" y="1543"/>
                      <a:pt x="4331" y="1364"/>
                    </a:cubicBezTo>
                    <a:cubicBezTo>
                      <a:pt x="4400" y="939"/>
                      <a:pt x="2416" y="723"/>
                      <a:pt x="2416" y="723"/>
                    </a:cubicBezTo>
                    <a:lnTo>
                      <a:pt x="2606" y="1"/>
                    </a:lnTo>
                    <a:cubicBezTo>
                      <a:pt x="2606" y="1"/>
                      <a:pt x="2606" y="1"/>
                      <a:pt x="2605" y="1"/>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495;p25">
                <a:extLst>
                  <a:ext uri="{FF2B5EF4-FFF2-40B4-BE49-F238E27FC236}">
                    <a16:creationId xmlns:a16="http://schemas.microsoft.com/office/drawing/2014/main" id="{F1B5ADF2-2ED8-FB3F-6F2E-0ED1E25A06A8}"/>
                  </a:ext>
                </a:extLst>
              </p:cNvPr>
              <p:cNvSpPr/>
              <p:nvPr/>
            </p:nvSpPr>
            <p:spPr>
              <a:xfrm>
                <a:off x="-3202620" y="3556115"/>
                <a:ext cx="130186" cy="83545"/>
              </a:xfrm>
              <a:custGeom>
                <a:avLst/>
                <a:gdLst/>
                <a:ahLst/>
                <a:cxnLst/>
                <a:rect l="l" t="t" r="r" b="b"/>
                <a:pathLst>
                  <a:path w="2353" h="1510" extrusionOk="0">
                    <a:moveTo>
                      <a:pt x="2352" y="1"/>
                    </a:moveTo>
                    <a:lnTo>
                      <a:pt x="2352" y="1"/>
                    </a:lnTo>
                    <a:cubicBezTo>
                      <a:pt x="0" y="546"/>
                      <a:pt x="343" y="1510"/>
                      <a:pt x="343" y="1510"/>
                    </a:cubicBezTo>
                    <a:cubicBezTo>
                      <a:pt x="1370" y="952"/>
                      <a:pt x="2061" y="914"/>
                      <a:pt x="2061" y="914"/>
                    </a:cubicBezTo>
                    <a:cubicBezTo>
                      <a:pt x="2137" y="590"/>
                      <a:pt x="2245" y="286"/>
                      <a:pt x="2352"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496;p25">
                <a:extLst>
                  <a:ext uri="{FF2B5EF4-FFF2-40B4-BE49-F238E27FC236}">
                    <a16:creationId xmlns:a16="http://schemas.microsoft.com/office/drawing/2014/main" id="{6843EEA6-175B-22FC-58A2-FACD88AA29DE}"/>
                  </a:ext>
                </a:extLst>
              </p:cNvPr>
              <p:cNvSpPr/>
              <p:nvPr/>
            </p:nvSpPr>
            <p:spPr>
              <a:xfrm>
                <a:off x="-3334192" y="3133459"/>
                <a:ext cx="527658" cy="608381"/>
              </a:xfrm>
              <a:custGeom>
                <a:avLst/>
                <a:gdLst/>
                <a:ahLst/>
                <a:cxnLst/>
                <a:rect l="l" t="t" r="r" b="b"/>
                <a:pathLst>
                  <a:path w="9537" h="10996" extrusionOk="0">
                    <a:moveTo>
                      <a:pt x="4572" y="0"/>
                    </a:moveTo>
                    <a:cubicBezTo>
                      <a:pt x="3228" y="907"/>
                      <a:pt x="1770" y="2466"/>
                      <a:pt x="952" y="4920"/>
                    </a:cubicBezTo>
                    <a:cubicBezTo>
                      <a:pt x="419" y="6537"/>
                      <a:pt x="39" y="8084"/>
                      <a:pt x="1" y="9282"/>
                    </a:cubicBezTo>
                    <a:cubicBezTo>
                      <a:pt x="476" y="10087"/>
                      <a:pt x="1300" y="10899"/>
                      <a:pt x="2721" y="10975"/>
                    </a:cubicBezTo>
                    <a:cubicBezTo>
                      <a:pt x="2961" y="10989"/>
                      <a:pt x="3211" y="10996"/>
                      <a:pt x="3466" y="10996"/>
                    </a:cubicBezTo>
                    <a:cubicBezTo>
                      <a:pt x="5811" y="10996"/>
                      <a:pt x="8633" y="10441"/>
                      <a:pt x="9536" y="10258"/>
                    </a:cubicBezTo>
                    <a:cubicBezTo>
                      <a:pt x="9530" y="9821"/>
                      <a:pt x="9428" y="9276"/>
                      <a:pt x="9314" y="8870"/>
                    </a:cubicBezTo>
                    <a:cubicBezTo>
                      <a:pt x="9144" y="8306"/>
                      <a:pt x="8870" y="8101"/>
                      <a:pt x="7831" y="8101"/>
                    </a:cubicBezTo>
                    <a:cubicBezTo>
                      <a:pt x="7784" y="8101"/>
                      <a:pt x="7735" y="8102"/>
                      <a:pt x="7685" y="8103"/>
                    </a:cubicBezTo>
                    <a:cubicBezTo>
                      <a:pt x="6531" y="8115"/>
                      <a:pt x="4439" y="8559"/>
                      <a:pt x="4439" y="8559"/>
                    </a:cubicBezTo>
                    <a:cubicBezTo>
                      <a:pt x="4439" y="8559"/>
                      <a:pt x="3748" y="8597"/>
                      <a:pt x="2721" y="9155"/>
                    </a:cubicBezTo>
                    <a:cubicBezTo>
                      <a:pt x="2721" y="9155"/>
                      <a:pt x="2385" y="8198"/>
                      <a:pt x="4730" y="7646"/>
                    </a:cubicBezTo>
                    <a:cubicBezTo>
                      <a:pt x="5206" y="6473"/>
                      <a:pt x="5891" y="5674"/>
                      <a:pt x="5891" y="5674"/>
                    </a:cubicBezTo>
                    <a:cubicBezTo>
                      <a:pt x="5859" y="2568"/>
                      <a:pt x="4572" y="0"/>
                      <a:pt x="4572"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497;p25">
                <a:extLst>
                  <a:ext uri="{FF2B5EF4-FFF2-40B4-BE49-F238E27FC236}">
                    <a16:creationId xmlns:a16="http://schemas.microsoft.com/office/drawing/2014/main" id="{76EDE903-1B6F-BD3E-4405-BC6C33D2F223}"/>
                  </a:ext>
                </a:extLst>
              </p:cNvPr>
              <p:cNvSpPr/>
              <p:nvPr/>
            </p:nvSpPr>
            <p:spPr>
              <a:xfrm>
                <a:off x="-3335575" y="3646633"/>
                <a:ext cx="529042" cy="184296"/>
              </a:xfrm>
              <a:custGeom>
                <a:avLst/>
                <a:gdLst/>
                <a:ahLst/>
                <a:cxnLst/>
                <a:rect l="l" t="t" r="r" b="b"/>
                <a:pathLst>
                  <a:path w="9562" h="3331" extrusionOk="0">
                    <a:moveTo>
                      <a:pt x="26" y="1"/>
                    </a:moveTo>
                    <a:lnTo>
                      <a:pt x="26" y="1"/>
                    </a:lnTo>
                    <a:cubicBezTo>
                      <a:pt x="0" y="616"/>
                      <a:pt x="70" y="1142"/>
                      <a:pt x="267" y="1528"/>
                    </a:cubicBezTo>
                    <a:cubicBezTo>
                      <a:pt x="804" y="2622"/>
                      <a:pt x="1998" y="3330"/>
                      <a:pt x="3907" y="3330"/>
                    </a:cubicBezTo>
                    <a:cubicBezTo>
                      <a:pt x="3957" y="3330"/>
                      <a:pt x="4007" y="3330"/>
                      <a:pt x="4058" y="3329"/>
                    </a:cubicBezTo>
                    <a:cubicBezTo>
                      <a:pt x="6055" y="3285"/>
                      <a:pt x="9377" y="1884"/>
                      <a:pt x="9504" y="1471"/>
                    </a:cubicBezTo>
                    <a:cubicBezTo>
                      <a:pt x="9542" y="1345"/>
                      <a:pt x="9561" y="1167"/>
                      <a:pt x="9561" y="983"/>
                    </a:cubicBezTo>
                    <a:lnTo>
                      <a:pt x="9561" y="983"/>
                    </a:lnTo>
                    <a:cubicBezTo>
                      <a:pt x="8658" y="1166"/>
                      <a:pt x="5836" y="1721"/>
                      <a:pt x="3491" y="1721"/>
                    </a:cubicBezTo>
                    <a:cubicBezTo>
                      <a:pt x="3236" y="1721"/>
                      <a:pt x="2986" y="1714"/>
                      <a:pt x="2746" y="1700"/>
                    </a:cubicBezTo>
                    <a:cubicBezTo>
                      <a:pt x="1325" y="1624"/>
                      <a:pt x="501" y="812"/>
                      <a:pt x="26"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498;p25">
                <a:extLst>
                  <a:ext uri="{FF2B5EF4-FFF2-40B4-BE49-F238E27FC236}">
                    <a16:creationId xmlns:a16="http://schemas.microsoft.com/office/drawing/2014/main" id="{92DEC363-1D7C-936F-D08E-2E4D792D35AB}"/>
                  </a:ext>
                </a:extLst>
              </p:cNvPr>
              <p:cNvSpPr/>
              <p:nvPr/>
            </p:nvSpPr>
            <p:spPr>
              <a:xfrm>
                <a:off x="-3002717" y="1838325"/>
                <a:ext cx="609709" cy="426298"/>
              </a:xfrm>
              <a:custGeom>
                <a:avLst/>
                <a:gdLst/>
                <a:ahLst/>
                <a:cxnLst/>
                <a:rect l="l" t="t" r="r" b="b"/>
                <a:pathLst>
                  <a:path w="11020" h="7705" extrusionOk="0">
                    <a:moveTo>
                      <a:pt x="6211" y="1"/>
                    </a:moveTo>
                    <a:cubicBezTo>
                      <a:pt x="3535" y="1"/>
                      <a:pt x="2270" y="3296"/>
                      <a:pt x="2226" y="4921"/>
                    </a:cubicBezTo>
                    <a:cubicBezTo>
                      <a:pt x="2226" y="4921"/>
                      <a:pt x="1855" y="4328"/>
                      <a:pt x="1128" y="4328"/>
                    </a:cubicBezTo>
                    <a:cubicBezTo>
                      <a:pt x="968" y="4328"/>
                      <a:pt x="791" y="4357"/>
                      <a:pt x="597" y="4426"/>
                    </a:cubicBezTo>
                    <a:cubicBezTo>
                      <a:pt x="261" y="4978"/>
                      <a:pt x="1" y="5739"/>
                      <a:pt x="286" y="6563"/>
                    </a:cubicBezTo>
                    <a:cubicBezTo>
                      <a:pt x="474" y="7095"/>
                      <a:pt x="748" y="7273"/>
                      <a:pt x="1030" y="7273"/>
                    </a:cubicBezTo>
                    <a:cubicBezTo>
                      <a:pt x="1594" y="7273"/>
                      <a:pt x="2188" y="6563"/>
                      <a:pt x="2188" y="6563"/>
                    </a:cubicBezTo>
                    <a:cubicBezTo>
                      <a:pt x="2188" y="6563"/>
                      <a:pt x="2409" y="7704"/>
                      <a:pt x="3463" y="7704"/>
                    </a:cubicBezTo>
                    <a:cubicBezTo>
                      <a:pt x="3579" y="7704"/>
                      <a:pt x="3706" y="7691"/>
                      <a:pt x="3843" y="7660"/>
                    </a:cubicBezTo>
                    <a:cubicBezTo>
                      <a:pt x="5231" y="7362"/>
                      <a:pt x="6360" y="5308"/>
                      <a:pt x="6360" y="5308"/>
                    </a:cubicBezTo>
                    <a:lnTo>
                      <a:pt x="6360" y="5308"/>
                    </a:lnTo>
                    <a:cubicBezTo>
                      <a:pt x="6360" y="5308"/>
                      <a:pt x="6024" y="7026"/>
                      <a:pt x="7787" y="7229"/>
                    </a:cubicBezTo>
                    <a:cubicBezTo>
                      <a:pt x="7831" y="7233"/>
                      <a:pt x="7875" y="7236"/>
                      <a:pt x="7919" y="7236"/>
                    </a:cubicBezTo>
                    <a:cubicBezTo>
                      <a:pt x="9196" y="7236"/>
                      <a:pt x="10487" y="5251"/>
                      <a:pt x="11020" y="3818"/>
                    </a:cubicBezTo>
                    <a:cubicBezTo>
                      <a:pt x="10675" y="3165"/>
                      <a:pt x="10035" y="2753"/>
                      <a:pt x="9314" y="2753"/>
                    </a:cubicBezTo>
                    <a:cubicBezTo>
                      <a:pt x="8802" y="2753"/>
                      <a:pt x="8248" y="2961"/>
                      <a:pt x="7729" y="3437"/>
                    </a:cubicBezTo>
                    <a:cubicBezTo>
                      <a:pt x="7729" y="3437"/>
                      <a:pt x="8972" y="39"/>
                      <a:pt x="6265" y="1"/>
                    </a:cubicBezTo>
                    <a:cubicBezTo>
                      <a:pt x="6247" y="1"/>
                      <a:pt x="6229" y="1"/>
                      <a:pt x="6211"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499;p25">
                <a:extLst>
                  <a:ext uri="{FF2B5EF4-FFF2-40B4-BE49-F238E27FC236}">
                    <a16:creationId xmlns:a16="http://schemas.microsoft.com/office/drawing/2014/main" id="{65F723A3-AFD5-B661-2DD7-674681063586}"/>
                  </a:ext>
                </a:extLst>
              </p:cNvPr>
              <p:cNvSpPr/>
              <p:nvPr/>
            </p:nvSpPr>
            <p:spPr>
              <a:xfrm>
                <a:off x="-3076360" y="2389067"/>
                <a:ext cx="510064" cy="346295"/>
              </a:xfrm>
              <a:custGeom>
                <a:avLst/>
                <a:gdLst/>
                <a:ahLst/>
                <a:cxnLst/>
                <a:rect l="l" t="t" r="r" b="b"/>
                <a:pathLst>
                  <a:path w="9219" h="6259" extrusionOk="0">
                    <a:moveTo>
                      <a:pt x="3874" y="793"/>
                    </a:moveTo>
                    <a:cubicBezTo>
                      <a:pt x="3874" y="793"/>
                      <a:pt x="3874" y="794"/>
                      <a:pt x="3874" y="795"/>
                    </a:cubicBezTo>
                    <a:lnTo>
                      <a:pt x="3874" y="795"/>
                    </a:lnTo>
                    <a:cubicBezTo>
                      <a:pt x="3874" y="794"/>
                      <a:pt x="3874" y="793"/>
                      <a:pt x="3874" y="793"/>
                    </a:cubicBezTo>
                    <a:close/>
                    <a:moveTo>
                      <a:pt x="178" y="1"/>
                    </a:moveTo>
                    <a:cubicBezTo>
                      <a:pt x="58" y="483"/>
                      <a:pt x="1" y="1148"/>
                      <a:pt x="210" y="1966"/>
                    </a:cubicBezTo>
                    <a:cubicBezTo>
                      <a:pt x="666" y="3792"/>
                      <a:pt x="2638" y="4927"/>
                      <a:pt x="2638" y="4927"/>
                    </a:cubicBezTo>
                    <a:lnTo>
                      <a:pt x="5415" y="6258"/>
                    </a:lnTo>
                    <a:lnTo>
                      <a:pt x="9219" y="387"/>
                    </a:lnTo>
                    <a:lnTo>
                      <a:pt x="5535" y="368"/>
                    </a:lnTo>
                    <a:cubicBezTo>
                      <a:pt x="5535" y="368"/>
                      <a:pt x="5198" y="1744"/>
                      <a:pt x="4504" y="1744"/>
                    </a:cubicBezTo>
                    <a:cubicBezTo>
                      <a:pt x="4499" y="1744"/>
                      <a:pt x="4494" y="1744"/>
                      <a:pt x="4489" y="1744"/>
                    </a:cubicBezTo>
                    <a:cubicBezTo>
                      <a:pt x="3796" y="1707"/>
                      <a:pt x="3870" y="837"/>
                      <a:pt x="3874" y="795"/>
                    </a:cubicBezTo>
                    <a:lnTo>
                      <a:pt x="3874" y="795"/>
                    </a:lnTo>
                    <a:cubicBezTo>
                      <a:pt x="3869" y="842"/>
                      <a:pt x="3746" y="1968"/>
                      <a:pt x="2790" y="2061"/>
                    </a:cubicBezTo>
                    <a:cubicBezTo>
                      <a:pt x="2758" y="2064"/>
                      <a:pt x="2727" y="2066"/>
                      <a:pt x="2697" y="2066"/>
                    </a:cubicBezTo>
                    <a:cubicBezTo>
                      <a:pt x="1829" y="2066"/>
                      <a:pt x="1858" y="774"/>
                      <a:pt x="1858" y="774"/>
                    </a:cubicBezTo>
                    <a:lnTo>
                      <a:pt x="1858" y="774"/>
                    </a:lnTo>
                    <a:cubicBezTo>
                      <a:pt x="1858" y="774"/>
                      <a:pt x="1649" y="1560"/>
                      <a:pt x="1009" y="1586"/>
                    </a:cubicBezTo>
                    <a:cubicBezTo>
                      <a:pt x="1006" y="1586"/>
                      <a:pt x="1003" y="1586"/>
                      <a:pt x="1000" y="1586"/>
                    </a:cubicBezTo>
                    <a:cubicBezTo>
                      <a:pt x="562" y="1586"/>
                      <a:pt x="304" y="612"/>
                      <a:pt x="178"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00;p25">
                <a:extLst>
                  <a:ext uri="{FF2B5EF4-FFF2-40B4-BE49-F238E27FC236}">
                    <a16:creationId xmlns:a16="http://schemas.microsoft.com/office/drawing/2014/main" id="{FDE64444-697C-44E2-940C-EA2CD2B81CB3}"/>
                  </a:ext>
                </a:extLst>
              </p:cNvPr>
              <p:cNvSpPr/>
              <p:nvPr/>
            </p:nvSpPr>
            <p:spPr>
              <a:xfrm>
                <a:off x="-3106514" y="2049515"/>
                <a:ext cx="729659" cy="453851"/>
              </a:xfrm>
              <a:custGeom>
                <a:avLst/>
                <a:gdLst/>
                <a:ahLst/>
                <a:cxnLst/>
                <a:rect l="l" t="t" r="r" b="b"/>
                <a:pathLst>
                  <a:path w="13188" h="8203" extrusionOk="0">
                    <a:moveTo>
                      <a:pt x="12883" y="1"/>
                    </a:moveTo>
                    <a:cubicBezTo>
                      <a:pt x="12356" y="1428"/>
                      <a:pt x="11071" y="3419"/>
                      <a:pt x="9784" y="3419"/>
                    </a:cubicBezTo>
                    <a:cubicBezTo>
                      <a:pt x="9739" y="3419"/>
                      <a:pt x="9694" y="3416"/>
                      <a:pt x="9650" y="3412"/>
                    </a:cubicBezTo>
                    <a:cubicBezTo>
                      <a:pt x="7894" y="3209"/>
                      <a:pt x="8223" y="1491"/>
                      <a:pt x="8223" y="1491"/>
                    </a:cubicBezTo>
                    <a:lnTo>
                      <a:pt x="8223" y="1491"/>
                    </a:lnTo>
                    <a:cubicBezTo>
                      <a:pt x="8223" y="1491"/>
                      <a:pt x="7101" y="3545"/>
                      <a:pt x="5713" y="3843"/>
                    </a:cubicBezTo>
                    <a:cubicBezTo>
                      <a:pt x="5577" y="3872"/>
                      <a:pt x="5451" y="3886"/>
                      <a:pt x="5336" y="3886"/>
                    </a:cubicBezTo>
                    <a:cubicBezTo>
                      <a:pt x="4275" y="3886"/>
                      <a:pt x="4058" y="2746"/>
                      <a:pt x="4058" y="2746"/>
                    </a:cubicBezTo>
                    <a:cubicBezTo>
                      <a:pt x="4058" y="2746"/>
                      <a:pt x="3461" y="3456"/>
                      <a:pt x="2897" y="3456"/>
                    </a:cubicBezTo>
                    <a:cubicBezTo>
                      <a:pt x="2615" y="3456"/>
                      <a:pt x="2342" y="3278"/>
                      <a:pt x="2156" y="2746"/>
                    </a:cubicBezTo>
                    <a:cubicBezTo>
                      <a:pt x="1864" y="1922"/>
                      <a:pt x="2131" y="1161"/>
                      <a:pt x="2460" y="622"/>
                    </a:cubicBezTo>
                    <a:lnTo>
                      <a:pt x="2460" y="622"/>
                    </a:lnTo>
                    <a:cubicBezTo>
                      <a:pt x="2213" y="717"/>
                      <a:pt x="1934" y="876"/>
                      <a:pt x="1623" y="1129"/>
                    </a:cubicBezTo>
                    <a:cubicBezTo>
                      <a:pt x="0" y="2492"/>
                      <a:pt x="1135" y="5193"/>
                      <a:pt x="1135" y="5193"/>
                    </a:cubicBezTo>
                    <a:cubicBezTo>
                      <a:pt x="1135" y="5193"/>
                      <a:pt x="869" y="5523"/>
                      <a:pt x="723" y="6138"/>
                    </a:cubicBezTo>
                    <a:cubicBezTo>
                      <a:pt x="849" y="6749"/>
                      <a:pt x="1107" y="7723"/>
                      <a:pt x="1545" y="7723"/>
                    </a:cubicBezTo>
                    <a:cubicBezTo>
                      <a:pt x="1548" y="7723"/>
                      <a:pt x="1551" y="7723"/>
                      <a:pt x="1554" y="7723"/>
                    </a:cubicBezTo>
                    <a:cubicBezTo>
                      <a:pt x="2200" y="7704"/>
                      <a:pt x="2403" y="6911"/>
                      <a:pt x="2403" y="6911"/>
                    </a:cubicBezTo>
                    <a:lnTo>
                      <a:pt x="2403" y="6911"/>
                    </a:lnTo>
                    <a:cubicBezTo>
                      <a:pt x="2403" y="6911"/>
                      <a:pt x="2374" y="8203"/>
                      <a:pt x="3242" y="8203"/>
                    </a:cubicBezTo>
                    <a:cubicBezTo>
                      <a:pt x="3272" y="8203"/>
                      <a:pt x="3303" y="8201"/>
                      <a:pt x="3335" y="8198"/>
                    </a:cubicBezTo>
                    <a:cubicBezTo>
                      <a:pt x="4294" y="8104"/>
                      <a:pt x="4416" y="6958"/>
                      <a:pt x="4419" y="6931"/>
                    </a:cubicBezTo>
                    <a:lnTo>
                      <a:pt x="4419" y="6931"/>
                    </a:lnTo>
                    <a:cubicBezTo>
                      <a:pt x="4417" y="6955"/>
                      <a:pt x="4334" y="7844"/>
                      <a:pt x="5034" y="7881"/>
                    </a:cubicBezTo>
                    <a:cubicBezTo>
                      <a:pt x="5042" y="7882"/>
                      <a:pt x="5050" y="7882"/>
                      <a:pt x="5058" y="7882"/>
                    </a:cubicBezTo>
                    <a:cubicBezTo>
                      <a:pt x="5745" y="7882"/>
                      <a:pt x="6074" y="6505"/>
                      <a:pt x="6074" y="6505"/>
                    </a:cubicBezTo>
                    <a:lnTo>
                      <a:pt x="9770" y="6524"/>
                    </a:lnTo>
                    <a:lnTo>
                      <a:pt x="10886" y="4794"/>
                    </a:lnTo>
                    <a:cubicBezTo>
                      <a:pt x="10886" y="4794"/>
                      <a:pt x="12959" y="3361"/>
                      <a:pt x="13137" y="1357"/>
                    </a:cubicBezTo>
                    <a:cubicBezTo>
                      <a:pt x="13188" y="850"/>
                      <a:pt x="13086" y="381"/>
                      <a:pt x="12883"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501;p25">
                <a:extLst>
                  <a:ext uri="{FF2B5EF4-FFF2-40B4-BE49-F238E27FC236}">
                    <a16:creationId xmlns:a16="http://schemas.microsoft.com/office/drawing/2014/main" id="{B876B080-585F-FF3E-BF0C-C68019DFCB84}"/>
                  </a:ext>
                </a:extLst>
              </p:cNvPr>
              <p:cNvSpPr/>
              <p:nvPr/>
            </p:nvSpPr>
            <p:spPr>
              <a:xfrm>
                <a:off x="-2813272" y="2314373"/>
                <a:ext cx="336115" cy="117903"/>
              </a:xfrm>
              <a:custGeom>
                <a:avLst/>
                <a:gdLst/>
                <a:ahLst/>
                <a:cxnLst/>
                <a:rect l="l" t="t" r="r" b="b"/>
                <a:pathLst>
                  <a:path w="6075" h="2131" extrusionOk="0">
                    <a:moveTo>
                      <a:pt x="5586" y="0"/>
                    </a:moveTo>
                    <a:cubicBezTo>
                      <a:pt x="5586" y="0"/>
                      <a:pt x="4307" y="1046"/>
                      <a:pt x="1263" y="1046"/>
                    </a:cubicBezTo>
                    <a:cubicBezTo>
                      <a:pt x="872" y="1046"/>
                      <a:pt x="451" y="1028"/>
                      <a:pt x="1" y="989"/>
                    </a:cubicBezTo>
                    <a:lnTo>
                      <a:pt x="1" y="989"/>
                    </a:lnTo>
                    <a:cubicBezTo>
                      <a:pt x="1" y="989"/>
                      <a:pt x="273" y="1401"/>
                      <a:pt x="444" y="2086"/>
                    </a:cubicBezTo>
                    <a:cubicBezTo>
                      <a:pt x="833" y="2113"/>
                      <a:pt x="1251" y="2131"/>
                      <a:pt x="1666" y="2131"/>
                    </a:cubicBezTo>
                    <a:cubicBezTo>
                      <a:pt x="2117" y="2131"/>
                      <a:pt x="2565" y="2110"/>
                      <a:pt x="2968" y="2061"/>
                    </a:cubicBezTo>
                    <a:cubicBezTo>
                      <a:pt x="4185" y="1909"/>
                      <a:pt x="5440" y="1363"/>
                      <a:pt x="6074" y="1046"/>
                    </a:cubicBezTo>
                    <a:cubicBezTo>
                      <a:pt x="5922" y="698"/>
                      <a:pt x="5764" y="349"/>
                      <a:pt x="5586"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502;p25">
                <a:extLst>
                  <a:ext uri="{FF2B5EF4-FFF2-40B4-BE49-F238E27FC236}">
                    <a16:creationId xmlns:a16="http://schemas.microsoft.com/office/drawing/2014/main" id="{2D76B2C4-DAE9-DFB0-CED1-734BC722538D}"/>
                  </a:ext>
                </a:extLst>
              </p:cNvPr>
              <p:cNvSpPr/>
              <p:nvPr/>
            </p:nvSpPr>
            <p:spPr>
              <a:xfrm>
                <a:off x="-2997849" y="2372247"/>
                <a:ext cx="617123" cy="535515"/>
              </a:xfrm>
              <a:custGeom>
                <a:avLst/>
                <a:gdLst/>
                <a:ahLst/>
                <a:cxnLst/>
                <a:rect l="l" t="t" r="r" b="b"/>
                <a:pathLst>
                  <a:path w="11154" h="9679" extrusionOk="0">
                    <a:moveTo>
                      <a:pt x="9410" y="0"/>
                    </a:moveTo>
                    <a:cubicBezTo>
                      <a:pt x="8776" y="317"/>
                      <a:pt x="7521" y="863"/>
                      <a:pt x="6304" y="1015"/>
                    </a:cubicBezTo>
                    <a:cubicBezTo>
                      <a:pt x="5888" y="1065"/>
                      <a:pt x="5429" y="1086"/>
                      <a:pt x="4968" y="1086"/>
                    </a:cubicBezTo>
                    <a:cubicBezTo>
                      <a:pt x="4564" y="1086"/>
                      <a:pt x="4159" y="1070"/>
                      <a:pt x="3780" y="1046"/>
                    </a:cubicBezTo>
                    <a:lnTo>
                      <a:pt x="3780" y="1046"/>
                    </a:lnTo>
                    <a:cubicBezTo>
                      <a:pt x="3869" y="1402"/>
                      <a:pt x="3939" y="1826"/>
                      <a:pt x="3933" y="2308"/>
                    </a:cubicBezTo>
                    <a:cubicBezTo>
                      <a:pt x="3901" y="3728"/>
                      <a:pt x="3470" y="4362"/>
                      <a:pt x="3470" y="4362"/>
                    </a:cubicBezTo>
                    <a:cubicBezTo>
                      <a:pt x="3470" y="4362"/>
                      <a:pt x="3933" y="5554"/>
                      <a:pt x="3489" y="5770"/>
                    </a:cubicBezTo>
                    <a:cubicBezTo>
                      <a:pt x="3465" y="5781"/>
                      <a:pt x="3440" y="5787"/>
                      <a:pt x="3415" y="5787"/>
                    </a:cubicBezTo>
                    <a:cubicBezTo>
                      <a:pt x="2984" y="5787"/>
                      <a:pt x="2424" y="4172"/>
                      <a:pt x="2424" y="4172"/>
                    </a:cubicBezTo>
                    <a:cubicBezTo>
                      <a:pt x="2424" y="4172"/>
                      <a:pt x="2014" y="3936"/>
                      <a:pt x="1558" y="3936"/>
                    </a:cubicBezTo>
                    <a:cubicBezTo>
                      <a:pt x="1163" y="3936"/>
                      <a:pt x="733" y="4114"/>
                      <a:pt x="509" y="4781"/>
                    </a:cubicBezTo>
                    <a:cubicBezTo>
                      <a:pt x="509" y="4781"/>
                      <a:pt x="0" y="6719"/>
                      <a:pt x="1915" y="6719"/>
                    </a:cubicBezTo>
                    <a:cubicBezTo>
                      <a:pt x="2190" y="6719"/>
                      <a:pt x="2515" y="6679"/>
                      <a:pt x="2899" y="6588"/>
                    </a:cubicBezTo>
                    <a:cubicBezTo>
                      <a:pt x="2899" y="6588"/>
                      <a:pt x="3812" y="9155"/>
                      <a:pt x="5727" y="9548"/>
                    </a:cubicBezTo>
                    <a:cubicBezTo>
                      <a:pt x="6138" y="9634"/>
                      <a:pt x="6541" y="9678"/>
                      <a:pt x="6929" y="9678"/>
                    </a:cubicBezTo>
                    <a:cubicBezTo>
                      <a:pt x="8355" y="9678"/>
                      <a:pt x="9583" y="9079"/>
                      <a:pt x="10311" y="7703"/>
                    </a:cubicBezTo>
                    <a:cubicBezTo>
                      <a:pt x="11154" y="6137"/>
                      <a:pt x="10723" y="3069"/>
                      <a:pt x="9410"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503;p25">
                <a:extLst>
                  <a:ext uri="{FF2B5EF4-FFF2-40B4-BE49-F238E27FC236}">
                    <a16:creationId xmlns:a16="http://schemas.microsoft.com/office/drawing/2014/main" id="{87982B37-340F-D024-355C-A5F026B37B5D}"/>
                  </a:ext>
                </a:extLst>
              </p:cNvPr>
              <p:cNvSpPr/>
              <p:nvPr/>
            </p:nvSpPr>
            <p:spPr>
              <a:xfrm>
                <a:off x="-2947942" y="2637272"/>
                <a:ext cx="99036" cy="66504"/>
              </a:xfrm>
              <a:custGeom>
                <a:avLst/>
                <a:gdLst/>
                <a:ahLst/>
                <a:cxnLst/>
                <a:rect l="l" t="t" r="r" b="b"/>
                <a:pathLst>
                  <a:path w="1790" h="1202" extrusionOk="0">
                    <a:moveTo>
                      <a:pt x="467" y="0"/>
                    </a:moveTo>
                    <a:cubicBezTo>
                      <a:pt x="430" y="0"/>
                      <a:pt x="397" y="7"/>
                      <a:pt x="368" y="22"/>
                    </a:cubicBezTo>
                    <a:cubicBezTo>
                      <a:pt x="0" y="219"/>
                      <a:pt x="1122" y="828"/>
                      <a:pt x="1122" y="828"/>
                    </a:cubicBezTo>
                    <a:cubicBezTo>
                      <a:pt x="1122" y="828"/>
                      <a:pt x="976" y="797"/>
                      <a:pt x="822" y="797"/>
                    </a:cubicBezTo>
                    <a:cubicBezTo>
                      <a:pt x="657" y="797"/>
                      <a:pt x="482" y="832"/>
                      <a:pt x="469" y="980"/>
                    </a:cubicBezTo>
                    <a:cubicBezTo>
                      <a:pt x="455" y="1140"/>
                      <a:pt x="802" y="1202"/>
                      <a:pt x="1128" y="1202"/>
                    </a:cubicBezTo>
                    <a:cubicBezTo>
                      <a:pt x="1371" y="1202"/>
                      <a:pt x="1602" y="1167"/>
                      <a:pt x="1661" y="1113"/>
                    </a:cubicBezTo>
                    <a:cubicBezTo>
                      <a:pt x="1790" y="996"/>
                      <a:pt x="899" y="0"/>
                      <a:pt x="467"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504;p25">
                <a:extLst>
                  <a:ext uri="{FF2B5EF4-FFF2-40B4-BE49-F238E27FC236}">
                    <a16:creationId xmlns:a16="http://schemas.microsoft.com/office/drawing/2014/main" id="{EA2CFF17-0247-17A8-5CB3-614BB6F39A10}"/>
                  </a:ext>
                </a:extLst>
              </p:cNvPr>
              <p:cNvSpPr/>
              <p:nvPr/>
            </p:nvSpPr>
            <p:spPr>
              <a:xfrm>
                <a:off x="-2598929" y="2531483"/>
                <a:ext cx="102135" cy="144405"/>
              </a:xfrm>
              <a:custGeom>
                <a:avLst/>
                <a:gdLst/>
                <a:ahLst/>
                <a:cxnLst/>
                <a:rect l="l" t="t" r="r" b="b"/>
                <a:pathLst>
                  <a:path w="1846" h="2610" extrusionOk="0">
                    <a:moveTo>
                      <a:pt x="612" y="0"/>
                    </a:moveTo>
                    <a:cubicBezTo>
                      <a:pt x="556" y="0"/>
                      <a:pt x="498" y="10"/>
                      <a:pt x="438" y="32"/>
                    </a:cubicBezTo>
                    <a:cubicBezTo>
                      <a:pt x="13" y="191"/>
                      <a:pt x="0" y="857"/>
                      <a:pt x="95" y="1408"/>
                    </a:cubicBezTo>
                    <a:cubicBezTo>
                      <a:pt x="185" y="1931"/>
                      <a:pt x="396" y="2610"/>
                      <a:pt x="918" y="2610"/>
                    </a:cubicBezTo>
                    <a:cubicBezTo>
                      <a:pt x="953" y="2610"/>
                      <a:pt x="989" y="2607"/>
                      <a:pt x="1027" y="2600"/>
                    </a:cubicBezTo>
                    <a:cubicBezTo>
                      <a:pt x="1623" y="2499"/>
                      <a:pt x="1845" y="2150"/>
                      <a:pt x="1776" y="1751"/>
                    </a:cubicBezTo>
                    <a:cubicBezTo>
                      <a:pt x="1711" y="1389"/>
                      <a:pt x="1271" y="0"/>
                      <a:pt x="612"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505;p25">
                <a:extLst>
                  <a:ext uri="{FF2B5EF4-FFF2-40B4-BE49-F238E27FC236}">
                    <a16:creationId xmlns:a16="http://schemas.microsoft.com/office/drawing/2014/main" id="{04226212-BF1D-4724-F4DF-3EA11C501FAF}"/>
                  </a:ext>
                </a:extLst>
              </p:cNvPr>
              <p:cNvSpPr/>
              <p:nvPr/>
            </p:nvSpPr>
            <p:spPr>
              <a:xfrm>
                <a:off x="-2539672" y="2400575"/>
                <a:ext cx="56102" cy="30043"/>
              </a:xfrm>
              <a:custGeom>
                <a:avLst/>
                <a:gdLst/>
                <a:ahLst/>
                <a:cxnLst/>
                <a:rect l="l" t="t" r="r" b="b"/>
                <a:pathLst>
                  <a:path w="1014" h="543" extrusionOk="0">
                    <a:moveTo>
                      <a:pt x="312" y="0"/>
                    </a:moveTo>
                    <a:cubicBezTo>
                      <a:pt x="213" y="0"/>
                      <a:pt x="130" y="27"/>
                      <a:pt x="90" y="91"/>
                    </a:cubicBezTo>
                    <a:cubicBezTo>
                      <a:pt x="1" y="243"/>
                      <a:pt x="159" y="528"/>
                      <a:pt x="476" y="541"/>
                    </a:cubicBezTo>
                    <a:cubicBezTo>
                      <a:pt x="499" y="542"/>
                      <a:pt x="521" y="543"/>
                      <a:pt x="542" y="543"/>
                    </a:cubicBezTo>
                    <a:cubicBezTo>
                      <a:pt x="1013" y="543"/>
                      <a:pt x="917" y="212"/>
                      <a:pt x="698" y="97"/>
                    </a:cubicBezTo>
                    <a:cubicBezTo>
                      <a:pt x="574" y="38"/>
                      <a:pt x="431" y="0"/>
                      <a:pt x="312"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506;p25">
                <a:extLst>
                  <a:ext uri="{FF2B5EF4-FFF2-40B4-BE49-F238E27FC236}">
                    <a16:creationId xmlns:a16="http://schemas.microsoft.com/office/drawing/2014/main" id="{221A716B-5959-8B91-93E2-8298DF39A655}"/>
                  </a:ext>
                </a:extLst>
              </p:cNvPr>
              <p:cNvSpPr/>
              <p:nvPr/>
            </p:nvSpPr>
            <p:spPr>
              <a:xfrm>
                <a:off x="-2741345" y="2438973"/>
                <a:ext cx="49407" cy="37567"/>
              </a:xfrm>
              <a:custGeom>
                <a:avLst/>
                <a:gdLst/>
                <a:ahLst/>
                <a:cxnLst/>
                <a:rect l="l" t="t" r="r" b="b"/>
                <a:pathLst>
                  <a:path w="893" h="679" extrusionOk="0">
                    <a:moveTo>
                      <a:pt x="593" y="1"/>
                    </a:moveTo>
                    <a:cubicBezTo>
                      <a:pt x="530" y="1"/>
                      <a:pt x="463" y="20"/>
                      <a:pt x="406" y="56"/>
                    </a:cubicBezTo>
                    <a:cubicBezTo>
                      <a:pt x="190" y="196"/>
                      <a:pt x="0" y="417"/>
                      <a:pt x="83" y="570"/>
                    </a:cubicBezTo>
                    <a:cubicBezTo>
                      <a:pt x="117" y="638"/>
                      <a:pt x="201" y="678"/>
                      <a:pt x="300" y="678"/>
                    </a:cubicBezTo>
                    <a:cubicBezTo>
                      <a:pt x="421" y="678"/>
                      <a:pt x="565" y="618"/>
                      <a:pt x="666" y="474"/>
                    </a:cubicBezTo>
                    <a:cubicBezTo>
                      <a:pt x="893" y="141"/>
                      <a:pt x="762" y="1"/>
                      <a:pt x="593"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6" name="Google Shape;507;p25">
                <a:extLst>
                  <a:ext uri="{FF2B5EF4-FFF2-40B4-BE49-F238E27FC236}">
                    <a16:creationId xmlns:a16="http://schemas.microsoft.com/office/drawing/2014/main" id="{59002D0F-9DC6-69D5-BED9-BDC1342A1FF9}"/>
                  </a:ext>
                </a:extLst>
              </p:cNvPr>
              <p:cNvSpPr/>
              <p:nvPr/>
            </p:nvSpPr>
            <p:spPr>
              <a:xfrm>
                <a:off x="-2760986" y="2746158"/>
                <a:ext cx="164212" cy="90682"/>
              </a:xfrm>
              <a:custGeom>
                <a:avLst/>
                <a:gdLst/>
                <a:ahLst/>
                <a:cxnLst/>
                <a:rect l="l" t="t" r="r" b="b"/>
                <a:pathLst>
                  <a:path w="2968" h="1639" extrusionOk="0">
                    <a:moveTo>
                      <a:pt x="744" y="0"/>
                    </a:moveTo>
                    <a:cubicBezTo>
                      <a:pt x="450" y="0"/>
                      <a:pt x="194" y="67"/>
                      <a:pt x="0" y="140"/>
                    </a:cubicBezTo>
                    <a:cubicBezTo>
                      <a:pt x="38" y="286"/>
                      <a:pt x="108" y="438"/>
                      <a:pt x="222" y="597"/>
                    </a:cubicBezTo>
                    <a:cubicBezTo>
                      <a:pt x="685" y="1276"/>
                      <a:pt x="1609" y="1638"/>
                      <a:pt x="2425" y="1638"/>
                    </a:cubicBezTo>
                    <a:cubicBezTo>
                      <a:pt x="2614" y="1638"/>
                      <a:pt x="2797" y="1619"/>
                      <a:pt x="2967" y="1579"/>
                    </a:cubicBezTo>
                    <a:cubicBezTo>
                      <a:pt x="2809" y="1231"/>
                      <a:pt x="2492" y="781"/>
                      <a:pt x="1877" y="362"/>
                    </a:cubicBezTo>
                    <a:cubicBezTo>
                      <a:pt x="1475" y="90"/>
                      <a:pt x="1084" y="0"/>
                      <a:pt x="744"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7" name="Google Shape;508;p25">
                <a:extLst>
                  <a:ext uri="{FF2B5EF4-FFF2-40B4-BE49-F238E27FC236}">
                    <a16:creationId xmlns:a16="http://schemas.microsoft.com/office/drawing/2014/main" id="{3924F0F4-1EC7-5D32-DBAD-7A7C662667DA}"/>
                  </a:ext>
                </a:extLst>
              </p:cNvPr>
              <p:cNvSpPr/>
              <p:nvPr/>
            </p:nvSpPr>
            <p:spPr>
              <a:xfrm>
                <a:off x="-2772550" y="2672295"/>
                <a:ext cx="253621" cy="161280"/>
              </a:xfrm>
              <a:custGeom>
                <a:avLst/>
                <a:gdLst/>
                <a:ahLst/>
                <a:cxnLst/>
                <a:rect l="l" t="t" r="r" b="b"/>
                <a:pathLst>
                  <a:path w="4584" h="2915" extrusionOk="0">
                    <a:moveTo>
                      <a:pt x="1245" y="1"/>
                    </a:moveTo>
                    <a:cubicBezTo>
                      <a:pt x="1183" y="1"/>
                      <a:pt x="1117" y="8"/>
                      <a:pt x="1046" y="23"/>
                    </a:cubicBezTo>
                    <a:cubicBezTo>
                      <a:pt x="476" y="144"/>
                      <a:pt x="0" y="753"/>
                      <a:pt x="209" y="1475"/>
                    </a:cubicBezTo>
                    <a:cubicBezTo>
                      <a:pt x="403" y="1402"/>
                      <a:pt x="659" y="1335"/>
                      <a:pt x="953" y="1335"/>
                    </a:cubicBezTo>
                    <a:cubicBezTo>
                      <a:pt x="1293" y="1335"/>
                      <a:pt x="1684" y="1425"/>
                      <a:pt x="2086" y="1697"/>
                    </a:cubicBezTo>
                    <a:cubicBezTo>
                      <a:pt x="2695" y="2116"/>
                      <a:pt x="3012" y="2566"/>
                      <a:pt x="3183" y="2914"/>
                    </a:cubicBezTo>
                    <a:cubicBezTo>
                      <a:pt x="3259" y="2902"/>
                      <a:pt x="3329" y="2876"/>
                      <a:pt x="3405" y="2851"/>
                    </a:cubicBezTo>
                    <a:cubicBezTo>
                      <a:pt x="4324" y="2521"/>
                      <a:pt x="4584" y="2147"/>
                      <a:pt x="4457" y="1589"/>
                    </a:cubicBezTo>
                    <a:cubicBezTo>
                      <a:pt x="4330" y="1038"/>
                      <a:pt x="3994" y="1038"/>
                      <a:pt x="3760" y="1031"/>
                    </a:cubicBezTo>
                    <a:cubicBezTo>
                      <a:pt x="3653" y="1031"/>
                      <a:pt x="3493" y="1044"/>
                      <a:pt x="3322" y="1044"/>
                    </a:cubicBezTo>
                    <a:cubicBezTo>
                      <a:pt x="3109" y="1044"/>
                      <a:pt x="2879" y="1024"/>
                      <a:pt x="2714" y="936"/>
                    </a:cubicBezTo>
                    <a:cubicBezTo>
                      <a:pt x="2025" y="555"/>
                      <a:pt x="1786" y="1"/>
                      <a:pt x="1245"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8" name="Google Shape;509;p25">
                <a:extLst>
                  <a:ext uri="{FF2B5EF4-FFF2-40B4-BE49-F238E27FC236}">
                    <a16:creationId xmlns:a16="http://schemas.microsoft.com/office/drawing/2014/main" id="{D5FD22F0-7895-03DD-5C40-DBD58ECDE34C}"/>
                  </a:ext>
                </a:extLst>
              </p:cNvPr>
              <p:cNvSpPr/>
              <p:nvPr/>
            </p:nvSpPr>
            <p:spPr>
              <a:xfrm>
                <a:off x="-2690830" y="2522354"/>
                <a:ext cx="35797" cy="48135"/>
              </a:xfrm>
              <a:custGeom>
                <a:avLst/>
                <a:gdLst/>
                <a:ahLst/>
                <a:cxnLst/>
                <a:rect l="l" t="t" r="r" b="b"/>
                <a:pathLst>
                  <a:path w="647" h="870" extrusionOk="0">
                    <a:moveTo>
                      <a:pt x="321" y="0"/>
                    </a:moveTo>
                    <a:cubicBezTo>
                      <a:pt x="316" y="0"/>
                      <a:pt x="310" y="1"/>
                      <a:pt x="305" y="1"/>
                    </a:cubicBezTo>
                    <a:cubicBezTo>
                      <a:pt x="133" y="7"/>
                      <a:pt x="0" y="204"/>
                      <a:pt x="7" y="445"/>
                    </a:cubicBezTo>
                    <a:cubicBezTo>
                      <a:pt x="19" y="682"/>
                      <a:pt x="160" y="870"/>
                      <a:pt x="334" y="870"/>
                    </a:cubicBezTo>
                    <a:cubicBezTo>
                      <a:pt x="337" y="870"/>
                      <a:pt x="340" y="870"/>
                      <a:pt x="343" y="869"/>
                    </a:cubicBezTo>
                    <a:cubicBezTo>
                      <a:pt x="514" y="863"/>
                      <a:pt x="647" y="660"/>
                      <a:pt x="641" y="419"/>
                    </a:cubicBezTo>
                    <a:cubicBezTo>
                      <a:pt x="628" y="186"/>
                      <a:pt x="491" y="0"/>
                      <a:pt x="32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9" name="Google Shape;510;p25">
                <a:extLst>
                  <a:ext uri="{FF2B5EF4-FFF2-40B4-BE49-F238E27FC236}">
                    <a16:creationId xmlns:a16="http://schemas.microsoft.com/office/drawing/2014/main" id="{789E5AF9-2325-417D-3CE2-43BBEBD84936}"/>
                  </a:ext>
                </a:extLst>
              </p:cNvPr>
              <p:cNvSpPr/>
              <p:nvPr/>
            </p:nvSpPr>
            <p:spPr>
              <a:xfrm>
                <a:off x="-2513722" y="2504815"/>
                <a:ext cx="35852" cy="48135"/>
              </a:xfrm>
              <a:custGeom>
                <a:avLst/>
                <a:gdLst/>
                <a:ahLst/>
                <a:cxnLst/>
                <a:rect l="l" t="t" r="r" b="b"/>
                <a:pathLst>
                  <a:path w="648" h="870" extrusionOk="0">
                    <a:moveTo>
                      <a:pt x="314" y="1"/>
                    </a:moveTo>
                    <a:cubicBezTo>
                      <a:pt x="311" y="1"/>
                      <a:pt x="308" y="1"/>
                      <a:pt x="305" y="1"/>
                    </a:cubicBezTo>
                    <a:cubicBezTo>
                      <a:pt x="134" y="7"/>
                      <a:pt x="1" y="204"/>
                      <a:pt x="7" y="445"/>
                    </a:cubicBezTo>
                    <a:cubicBezTo>
                      <a:pt x="20" y="682"/>
                      <a:pt x="161" y="870"/>
                      <a:pt x="335" y="870"/>
                    </a:cubicBezTo>
                    <a:cubicBezTo>
                      <a:pt x="338" y="870"/>
                      <a:pt x="340" y="870"/>
                      <a:pt x="343" y="869"/>
                    </a:cubicBezTo>
                    <a:cubicBezTo>
                      <a:pt x="514" y="863"/>
                      <a:pt x="648" y="660"/>
                      <a:pt x="641" y="419"/>
                    </a:cubicBezTo>
                    <a:cubicBezTo>
                      <a:pt x="629" y="182"/>
                      <a:pt x="488" y="1"/>
                      <a:pt x="314"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36" name="Google Shape;511;p25">
              <a:extLst>
                <a:ext uri="{FF2B5EF4-FFF2-40B4-BE49-F238E27FC236}">
                  <a16:creationId xmlns:a16="http://schemas.microsoft.com/office/drawing/2014/main" id="{28FCBE1C-8602-6011-AC20-BC210E972F20}"/>
                </a:ext>
              </a:extLst>
            </p:cNvPr>
            <p:cNvGrpSpPr/>
            <p:nvPr/>
          </p:nvGrpSpPr>
          <p:grpSpPr>
            <a:xfrm>
              <a:off x="-1779744" y="2149383"/>
              <a:ext cx="1561017" cy="2016838"/>
              <a:chOff x="-1779744" y="2149383"/>
              <a:chExt cx="1561017" cy="2016838"/>
            </a:xfrm>
          </p:grpSpPr>
          <p:sp>
            <p:nvSpPr>
              <p:cNvPr id="537" name="Google Shape;512;p25">
                <a:extLst>
                  <a:ext uri="{FF2B5EF4-FFF2-40B4-BE49-F238E27FC236}">
                    <a16:creationId xmlns:a16="http://schemas.microsoft.com/office/drawing/2014/main" id="{8DAB49BC-F4D5-6400-6E24-251D41861686}"/>
                  </a:ext>
                </a:extLst>
              </p:cNvPr>
              <p:cNvSpPr/>
              <p:nvPr/>
            </p:nvSpPr>
            <p:spPr>
              <a:xfrm>
                <a:off x="-1779744" y="3416189"/>
                <a:ext cx="146120" cy="192318"/>
              </a:xfrm>
              <a:custGeom>
                <a:avLst/>
                <a:gdLst/>
                <a:ahLst/>
                <a:cxnLst/>
                <a:rect l="l" t="t" r="r" b="b"/>
                <a:pathLst>
                  <a:path w="2641" h="3476" extrusionOk="0">
                    <a:moveTo>
                      <a:pt x="831" y="0"/>
                    </a:moveTo>
                    <a:cubicBezTo>
                      <a:pt x="279" y="32"/>
                      <a:pt x="0" y="964"/>
                      <a:pt x="342" y="1712"/>
                    </a:cubicBezTo>
                    <a:cubicBezTo>
                      <a:pt x="648" y="2384"/>
                      <a:pt x="1396" y="3475"/>
                      <a:pt x="1896" y="3475"/>
                    </a:cubicBezTo>
                    <a:cubicBezTo>
                      <a:pt x="1957" y="3475"/>
                      <a:pt x="2015" y="3459"/>
                      <a:pt x="2067" y="3424"/>
                    </a:cubicBezTo>
                    <a:cubicBezTo>
                      <a:pt x="2386" y="3212"/>
                      <a:pt x="2063" y="2849"/>
                      <a:pt x="1801" y="2623"/>
                    </a:cubicBezTo>
                    <a:lnTo>
                      <a:pt x="1801" y="2623"/>
                    </a:lnTo>
                    <a:cubicBezTo>
                      <a:pt x="1881" y="2668"/>
                      <a:pt x="1973" y="2702"/>
                      <a:pt x="2064" y="2702"/>
                    </a:cubicBezTo>
                    <a:cubicBezTo>
                      <a:pt x="2166" y="2702"/>
                      <a:pt x="2268" y="2658"/>
                      <a:pt x="2352" y="2536"/>
                    </a:cubicBezTo>
                    <a:cubicBezTo>
                      <a:pt x="2640" y="2128"/>
                      <a:pt x="1464" y="1402"/>
                      <a:pt x="1336" y="1326"/>
                    </a:cubicBezTo>
                    <a:lnTo>
                      <a:pt x="1336" y="1326"/>
                    </a:lnTo>
                    <a:cubicBezTo>
                      <a:pt x="1402" y="1364"/>
                      <a:pt x="1744" y="1558"/>
                      <a:pt x="2023" y="1558"/>
                    </a:cubicBezTo>
                    <a:cubicBezTo>
                      <a:pt x="2155" y="1558"/>
                      <a:pt x="2273" y="1514"/>
                      <a:pt x="2340" y="1389"/>
                    </a:cubicBezTo>
                    <a:cubicBezTo>
                      <a:pt x="2555" y="970"/>
                      <a:pt x="831" y="0"/>
                      <a:pt x="831"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38" name="Google Shape;513;p25">
                <a:extLst>
                  <a:ext uri="{FF2B5EF4-FFF2-40B4-BE49-F238E27FC236}">
                    <a16:creationId xmlns:a16="http://schemas.microsoft.com/office/drawing/2014/main" id="{03710B2D-2B36-6DD1-F8DB-0FC9CFCA443E}"/>
                  </a:ext>
                </a:extLst>
              </p:cNvPr>
              <p:cNvGrpSpPr/>
              <p:nvPr/>
            </p:nvGrpSpPr>
            <p:grpSpPr>
              <a:xfrm>
                <a:off x="-1766465" y="2149383"/>
                <a:ext cx="1547738" cy="2016838"/>
                <a:chOff x="-1766465" y="2149383"/>
                <a:chExt cx="1547738" cy="2016838"/>
              </a:xfrm>
            </p:grpSpPr>
            <p:sp>
              <p:nvSpPr>
                <p:cNvPr id="539" name="Google Shape;514;p25">
                  <a:extLst>
                    <a:ext uri="{FF2B5EF4-FFF2-40B4-BE49-F238E27FC236}">
                      <a16:creationId xmlns:a16="http://schemas.microsoft.com/office/drawing/2014/main" id="{AD0FC203-36F2-37A7-A053-13B99FCF2F66}"/>
                    </a:ext>
                  </a:extLst>
                </p:cNvPr>
                <p:cNvSpPr/>
                <p:nvPr/>
              </p:nvSpPr>
              <p:spPr>
                <a:xfrm>
                  <a:off x="-551668" y="3604915"/>
                  <a:ext cx="129854" cy="83157"/>
                </a:xfrm>
                <a:custGeom>
                  <a:avLst/>
                  <a:gdLst/>
                  <a:ahLst/>
                  <a:cxnLst/>
                  <a:rect l="l" t="t" r="r" b="b"/>
                  <a:pathLst>
                    <a:path w="2347" h="1503" extrusionOk="0">
                      <a:moveTo>
                        <a:pt x="0" y="0"/>
                      </a:moveTo>
                      <a:cubicBezTo>
                        <a:pt x="115" y="285"/>
                        <a:pt x="216" y="583"/>
                        <a:pt x="298" y="913"/>
                      </a:cubicBezTo>
                      <a:cubicBezTo>
                        <a:pt x="298" y="913"/>
                        <a:pt x="983" y="951"/>
                        <a:pt x="2017" y="1503"/>
                      </a:cubicBezTo>
                      <a:cubicBezTo>
                        <a:pt x="2017" y="1503"/>
                        <a:pt x="2346" y="545"/>
                        <a:pt x="0"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15;p25">
                  <a:extLst>
                    <a:ext uri="{FF2B5EF4-FFF2-40B4-BE49-F238E27FC236}">
                      <a16:creationId xmlns:a16="http://schemas.microsoft.com/office/drawing/2014/main" id="{A98B0D86-BD25-9E49-307E-8DB2D72742C3}"/>
                    </a:ext>
                  </a:extLst>
                </p:cNvPr>
                <p:cNvSpPr/>
                <p:nvPr/>
              </p:nvSpPr>
              <p:spPr>
                <a:xfrm>
                  <a:off x="-1456016" y="2332244"/>
                  <a:ext cx="1237289" cy="1223236"/>
                </a:xfrm>
                <a:custGeom>
                  <a:avLst/>
                  <a:gdLst/>
                  <a:ahLst/>
                  <a:cxnLst/>
                  <a:rect l="l" t="t" r="r" b="b"/>
                  <a:pathLst>
                    <a:path w="22363" h="22109" extrusionOk="0">
                      <a:moveTo>
                        <a:pt x="6449" y="6055"/>
                      </a:moveTo>
                      <a:cubicBezTo>
                        <a:pt x="6449" y="6055"/>
                        <a:pt x="8548" y="7622"/>
                        <a:pt x="10924" y="7622"/>
                      </a:cubicBezTo>
                      <a:cubicBezTo>
                        <a:pt x="11911" y="7622"/>
                        <a:pt x="12946" y="7352"/>
                        <a:pt x="13898" y="6588"/>
                      </a:cubicBezTo>
                      <a:cubicBezTo>
                        <a:pt x="13898" y="6588"/>
                        <a:pt x="14519" y="8896"/>
                        <a:pt x="15933" y="9777"/>
                      </a:cubicBezTo>
                      <a:cubicBezTo>
                        <a:pt x="17353" y="10652"/>
                        <a:pt x="18343" y="11584"/>
                        <a:pt x="17886" y="12237"/>
                      </a:cubicBezTo>
                      <a:cubicBezTo>
                        <a:pt x="17732" y="12457"/>
                        <a:pt x="17525" y="12530"/>
                        <a:pt x="17319" y="12530"/>
                      </a:cubicBezTo>
                      <a:cubicBezTo>
                        <a:pt x="16905" y="12530"/>
                        <a:pt x="16491" y="12237"/>
                        <a:pt x="16491" y="12237"/>
                      </a:cubicBezTo>
                      <a:lnTo>
                        <a:pt x="16491" y="12237"/>
                      </a:lnTo>
                      <a:cubicBezTo>
                        <a:pt x="16491" y="12237"/>
                        <a:pt x="18647" y="15343"/>
                        <a:pt x="16016" y="16516"/>
                      </a:cubicBezTo>
                      <a:cubicBezTo>
                        <a:pt x="15487" y="16752"/>
                        <a:pt x="15017" y="16846"/>
                        <a:pt x="14602" y="16846"/>
                      </a:cubicBezTo>
                      <a:cubicBezTo>
                        <a:pt x="12952" y="16846"/>
                        <a:pt x="12186" y="15356"/>
                        <a:pt x="12186" y="15356"/>
                      </a:cubicBezTo>
                      <a:cubicBezTo>
                        <a:pt x="12186" y="15356"/>
                        <a:pt x="11663" y="17158"/>
                        <a:pt x="10407" y="17158"/>
                      </a:cubicBezTo>
                      <a:cubicBezTo>
                        <a:pt x="10344" y="17158"/>
                        <a:pt x="10280" y="17153"/>
                        <a:pt x="10215" y="17144"/>
                      </a:cubicBezTo>
                      <a:cubicBezTo>
                        <a:pt x="8820" y="16947"/>
                        <a:pt x="8547" y="15641"/>
                        <a:pt x="8547" y="15641"/>
                      </a:cubicBezTo>
                      <a:cubicBezTo>
                        <a:pt x="8547" y="15641"/>
                        <a:pt x="7972" y="16407"/>
                        <a:pt x="7036" y="16407"/>
                      </a:cubicBezTo>
                      <a:cubicBezTo>
                        <a:pt x="6661" y="16407"/>
                        <a:pt x="6228" y="16284"/>
                        <a:pt x="5751" y="15939"/>
                      </a:cubicBezTo>
                      <a:cubicBezTo>
                        <a:pt x="4090" y="14735"/>
                        <a:pt x="5314" y="13086"/>
                        <a:pt x="5314" y="13086"/>
                      </a:cubicBezTo>
                      <a:lnTo>
                        <a:pt x="5314" y="13086"/>
                      </a:lnTo>
                      <a:cubicBezTo>
                        <a:pt x="5314" y="13086"/>
                        <a:pt x="5111" y="13156"/>
                        <a:pt x="4835" y="13156"/>
                      </a:cubicBezTo>
                      <a:cubicBezTo>
                        <a:pt x="4426" y="13156"/>
                        <a:pt x="3857" y="13002"/>
                        <a:pt x="3558" y="12237"/>
                      </a:cubicBezTo>
                      <a:cubicBezTo>
                        <a:pt x="3063" y="10962"/>
                        <a:pt x="4071" y="9999"/>
                        <a:pt x="5009" y="8870"/>
                      </a:cubicBezTo>
                      <a:cubicBezTo>
                        <a:pt x="5941" y="7748"/>
                        <a:pt x="6449" y="6055"/>
                        <a:pt x="6449" y="6055"/>
                      </a:cubicBezTo>
                      <a:close/>
                      <a:moveTo>
                        <a:pt x="13188" y="1"/>
                      </a:moveTo>
                      <a:lnTo>
                        <a:pt x="13188" y="1"/>
                      </a:lnTo>
                      <a:cubicBezTo>
                        <a:pt x="13188" y="1"/>
                        <a:pt x="13505" y="1757"/>
                        <a:pt x="12586" y="1947"/>
                      </a:cubicBezTo>
                      <a:cubicBezTo>
                        <a:pt x="12458" y="1973"/>
                        <a:pt x="12348" y="1985"/>
                        <a:pt x="12253" y="1985"/>
                      </a:cubicBezTo>
                      <a:cubicBezTo>
                        <a:pt x="11666" y="1985"/>
                        <a:pt x="11666" y="1548"/>
                        <a:pt x="11666" y="1548"/>
                      </a:cubicBezTo>
                      <a:lnTo>
                        <a:pt x="8813" y="2213"/>
                      </a:lnTo>
                      <a:lnTo>
                        <a:pt x="6075" y="559"/>
                      </a:lnTo>
                      <a:cubicBezTo>
                        <a:pt x="6075" y="559"/>
                        <a:pt x="5803" y="1334"/>
                        <a:pt x="5319" y="1334"/>
                      </a:cubicBezTo>
                      <a:cubicBezTo>
                        <a:pt x="5225" y="1334"/>
                        <a:pt x="5124" y="1306"/>
                        <a:pt x="5016" y="1237"/>
                      </a:cubicBezTo>
                      <a:cubicBezTo>
                        <a:pt x="4762" y="1078"/>
                        <a:pt x="4597" y="742"/>
                        <a:pt x="4477" y="375"/>
                      </a:cubicBezTo>
                      <a:cubicBezTo>
                        <a:pt x="4173" y="1262"/>
                        <a:pt x="4008" y="2144"/>
                        <a:pt x="3919" y="2778"/>
                      </a:cubicBezTo>
                      <a:cubicBezTo>
                        <a:pt x="3627" y="5003"/>
                        <a:pt x="1205" y="5833"/>
                        <a:pt x="603" y="7304"/>
                      </a:cubicBezTo>
                      <a:cubicBezTo>
                        <a:pt x="1" y="8769"/>
                        <a:pt x="1313" y="10538"/>
                        <a:pt x="1313" y="10538"/>
                      </a:cubicBezTo>
                      <a:cubicBezTo>
                        <a:pt x="1313" y="10538"/>
                        <a:pt x="172" y="11362"/>
                        <a:pt x="445" y="12979"/>
                      </a:cubicBezTo>
                      <a:cubicBezTo>
                        <a:pt x="660" y="14287"/>
                        <a:pt x="1806" y="14412"/>
                        <a:pt x="2235" y="14412"/>
                      </a:cubicBezTo>
                      <a:cubicBezTo>
                        <a:pt x="2336" y="14412"/>
                        <a:pt x="2397" y="14405"/>
                        <a:pt x="2397" y="14405"/>
                      </a:cubicBezTo>
                      <a:lnTo>
                        <a:pt x="2397" y="14405"/>
                      </a:lnTo>
                      <a:cubicBezTo>
                        <a:pt x="2397" y="14405"/>
                        <a:pt x="1871" y="15616"/>
                        <a:pt x="2645" y="16764"/>
                      </a:cubicBezTo>
                      <a:cubicBezTo>
                        <a:pt x="3165" y="17524"/>
                        <a:pt x="4037" y="17651"/>
                        <a:pt x="4560" y="17651"/>
                      </a:cubicBezTo>
                      <a:cubicBezTo>
                        <a:pt x="4822" y="17651"/>
                        <a:pt x="4997" y="17619"/>
                        <a:pt x="4997" y="17619"/>
                      </a:cubicBezTo>
                      <a:lnTo>
                        <a:pt x="4997" y="17619"/>
                      </a:lnTo>
                      <a:cubicBezTo>
                        <a:pt x="4997" y="17619"/>
                        <a:pt x="4769" y="19705"/>
                        <a:pt x="6601" y="20276"/>
                      </a:cubicBezTo>
                      <a:cubicBezTo>
                        <a:pt x="7004" y="20402"/>
                        <a:pt x="7363" y="20452"/>
                        <a:pt x="7676" y="20452"/>
                      </a:cubicBezTo>
                      <a:cubicBezTo>
                        <a:pt x="8778" y="20452"/>
                        <a:pt x="9327" y="19845"/>
                        <a:pt x="9327" y="19845"/>
                      </a:cubicBezTo>
                      <a:lnTo>
                        <a:pt x="9327" y="19845"/>
                      </a:lnTo>
                      <a:cubicBezTo>
                        <a:pt x="9327" y="19845"/>
                        <a:pt x="9321" y="21702"/>
                        <a:pt x="11540" y="22057"/>
                      </a:cubicBezTo>
                      <a:cubicBezTo>
                        <a:pt x="11758" y="22092"/>
                        <a:pt x="11964" y="22108"/>
                        <a:pt x="12160" y="22108"/>
                      </a:cubicBezTo>
                      <a:cubicBezTo>
                        <a:pt x="13955" y="22108"/>
                        <a:pt x="14811" y="20783"/>
                        <a:pt x="14811" y="20783"/>
                      </a:cubicBezTo>
                      <a:cubicBezTo>
                        <a:pt x="15213" y="20852"/>
                        <a:pt x="15575" y="20883"/>
                        <a:pt x="15900" y="20883"/>
                      </a:cubicBezTo>
                      <a:cubicBezTo>
                        <a:pt x="19008" y="20883"/>
                        <a:pt x="18805" y="18032"/>
                        <a:pt x="18805" y="18032"/>
                      </a:cubicBezTo>
                      <a:cubicBezTo>
                        <a:pt x="22362" y="16136"/>
                        <a:pt x="19756" y="12636"/>
                        <a:pt x="19756" y="12636"/>
                      </a:cubicBezTo>
                      <a:cubicBezTo>
                        <a:pt x="21468" y="11413"/>
                        <a:pt x="20612" y="8794"/>
                        <a:pt x="18374" y="7311"/>
                      </a:cubicBezTo>
                      <a:cubicBezTo>
                        <a:pt x="16428" y="6017"/>
                        <a:pt x="17258" y="3475"/>
                        <a:pt x="16174" y="521"/>
                      </a:cubicBezTo>
                      <a:cubicBezTo>
                        <a:pt x="16117" y="1224"/>
                        <a:pt x="15883" y="1934"/>
                        <a:pt x="15173" y="1947"/>
                      </a:cubicBezTo>
                      <a:cubicBezTo>
                        <a:pt x="15168" y="1947"/>
                        <a:pt x="15163" y="1947"/>
                        <a:pt x="15159" y="1947"/>
                      </a:cubicBezTo>
                      <a:cubicBezTo>
                        <a:pt x="13755" y="1947"/>
                        <a:pt x="13188" y="1"/>
                        <a:pt x="13188"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16;p25">
                  <a:extLst>
                    <a:ext uri="{FF2B5EF4-FFF2-40B4-BE49-F238E27FC236}">
                      <a16:creationId xmlns:a16="http://schemas.microsoft.com/office/drawing/2014/main" id="{EA27AC9A-123C-BA5B-C400-BB56A80A3310}"/>
                    </a:ext>
                  </a:extLst>
                </p:cNvPr>
                <p:cNvSpPr/>
                <p:nvPr/>
              </p:nvSpPr>
              <p:spPr>
                <a:xfrm>
                  <a:off x="-1208697" y="2149383"/>
                  <a:ext cx="647221" cy="305684"/>
                </a:xfrm>
                <a:custGeom>
                  <a:avLst/>
                  <a:gdLst/>
                  <a:ahLst/>
                  <a:cxnLst/>
                  <a:rect l="l" t="t" r="r" b="b"/>
                  <a:pathLst>
                    <a:path w="11698" h="5525" extrusionOk="0">
                      <a:moveTo>
                        <a:pt x="3861" y="1"/>
                      </a:moveTo>
                      <a:cubicBezTo>
                        <a:pt x="1771" y="1"/>
                        <a:pt x="610" y="1873"/>
                        <a:pt x="1" y="3686"/>
                      </a:cubicBezTo>
                      <a:cubicBezTo>
                        <a:pt x="115" y="4054"/>
                        <a:pt x="280" y="4396"/>
                        <a:pt x="539" y="4555"/>
                      </a:cubicBezTo>
                      <a:cubicBezTo>
                        <a:pt x="647" y="4621"/>
                        <a:pt x="747" y="4649"/>
                        <a:pt x="839" y="4649"/>
                      </a:cubicBezTo>
                      <a:cubicBezTo>
                        <a:pt x="1325" y="4649"/>
                        <a:pt x="1598" y="3870"/>
                        <a:pt x="1598" y="3870"/>
                      </a:cubicBezTo>
                      <a:lnTo>
                        <a:pt x="4331" y="5525"/>
                      </a:lnTo>
                      <a:lnTo>
                        <a:pt x="7184" y="4859"/>
                      </a:lnTo>
                      <a:cubicBezTo>
                        <a:pt x="7184" y="4859"/>
                        <a:pt x="7184" y="5296"/>
                        <a:pt x="7771" y="5296"/>
                      </a:cubicBezTo>
                      <a:cubicBezTo>
                        <a:pt x="7865" y="5296"/>
                        <a:pt x="7975" y="5285"/>
                        <a:pt x="8103" y="5258"/>
                      </a:cubicBezTo>
                      <a:cubicBezTo>
                        <a:pt x="9022" y="5068"/>
                        <a:pt x="8705" y="3319"/>
                        <a:pt x="8705" y="3318"/>
                      </a:cubicBezTo>
                      <a:lnTo>
                        <a:pt x="8705" y="3318"/>
                      </a:lnTo>
                      <a:cubicBezTo>
                        <a:pt x="8706" y="3319"/>
                        <a:pt x="9272" y="5258"/>
                        <a:pt x="10682" y="5258"/>
                      </a:cubicBezTo>
                      <a:cubicBezTo>
                        <a:pt x="10687" y="5258"/>
                        <a:pt x="10692" y="5258"/>
                        <a:pt x="10696" y="5258"/>
                      </a:cubicBezTo>
                      <a:cubicBezTo>
                        <a:pt x="11400" y="5252"/>
                        <a:pt x="11641" y="4536"/>
                        <a:pt x="11698" y="3819"/>
                      </a:cubicBezTo>
                      <a:cubicBezTo>
                        <a:pt x="11527" y="3382"/>
                        <a:pt x="11324" y="2932"/>
                        <a:pt x="11064" y="2475"/>
                      </a:cubicBezTo>
                      <a:cubicBezTo>
                        <a:pt x="9910" y="490"/>
                        <a:pt x="8261" y="58"/>
                        <a:pt x="7046" y="58"/>
                      </a:cubicBezTo>
                      <a:cubicBezTo>
                        <a:pt x="6112" y="58"/>
                        <a:pt x="5434" y="313"/>
                        <a:pt x="5434" y="313"/>
                      </a:cubicBezTo>
                      <a:cubicBezTo>
                        <a:pt x="4859" y="97"/>
                        <a:pt x="4336" y="1"/>
                        <a:pt x="3861"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2" name="Google Shape;517;p25">
                  <a:extLst>
                    <a:ext uri="{FF2B5EF4-FFF2-40B4-BE49-F238E27FC236}">
                      <a16:creationId xmlns:a16="http://schemas.microsoft.com/office/drawing/2014/main" id="{C34C480E-6EA6-7B86-9C29-BDC43C43BC40}"/>
                    </a:ext>
                  </a:extLst>
                </p:cNvPr>
                <p:cNvSpPr/>
                <p:nvPr/>
              </p:nvSpPr>
              <p:spPr>
                <a:xfrm>
                  <a:off x="-1286544" y="2667260"/>
                  <a:ext cx="862224" cy="614301"/>
                </a:xfrm>
                <a:custGeom>
                  <a:avLst/>
                  <a:gdLst/>
                  <a:ahLst/>
                  <a:cxnLst/>
                  <a:rect l="l" t="t" r="r" b="b"/>
                  <a:pathLst>
                    <a:path w="15584" h="11103" extrusionOk="0">
                      <a:moveTo>
                        <a:pt x="3386" y="0"/>
                      </a:moveTo>
                      <a:cubicBezTo>
                        <a:pt x="3386" y="0"/>
                        <a:pt x="2866" y="1699"/>
                        <a:pt x="1934" y="2815"/>
                      </a:cubicBezTo>
                      <a:cubicBezTo>
                        <a:pt x="1008" y="3931"/>
                        <a:pt x="0" y="4907"/>
                        <a:pt x="495" y="6182"/>
                      </a:cubicBezTo>
                      <a:cubicBezTo>
                        <a:pt x="794" y="6947"/>
                        <a:pt x="1363" y="7101"/>
                        <a:pt x="1772" y="7101"/>
                      </a:cubicBezTo>
                      <a:cubicBezTo>
                        <a:pt x="2048" y="7101"/>
                        <a:pt x="2251" y="7031"/>
                        <a:pt x="2251" y="7031"/>
                      </a:cubicBezTo>
                      <a:lnTo>
                        <a:pt x="2251" y="7031"/>
                      </a:lnTo>
                      <a:cubicBezTo>
                        <a:pt x="2251" y="7031"/>
                        <a:pt x="1027" y="8680"/>
                        <a:pt x="2688" y="9884"/>
                      </a:cubicBezTo>
                      <a:cubicBezTo>
                        <a:pt x="3165" y="10229"/>
                        <a:pt x="3598" y="10352"/>
                        <a:pt x="3973" y="10352"/>
                      </a:cubicBezTo>
                      <a:cubicBezTo>
                        <a:pt x="4909" y="10352"/>
                        <a:pt x="5484" y="9586"/>
                        <a:pt x="5484" y="9586"/>
                      </a:cubicBezTo>
                      <a:cubicBezTo>
                        <a:pt x="5484" y="9586"/>
                        <a:pt x="5757" y="10892"/>
                        <a:pt x="7152" y="11089"/>
                      </a:cubicBezTo>
                      <a:cubicBezTo>
                        <a:pt x="7217" y="11098"/>
                        <a:pt x="7281" y="11103"/>
                        <a:pt x="7344" y="11103"/>
                      </a:cubicBezTo>
                      <a:cubicBezTo>
                        <a:pt x="8600" y="11103"/>
                        <a:pt x="9123" y="9301"/>
                        <a:pt x="9123" y="9301"/>
                      </a:cubicBezTo>
                      <a:cubicBezTo>
                        <a:pt x="9123" y="9301"/>
                        <a:pt x="9889" y="10791"/>
                        <a:pt x="11539" y="10791"/>
                      </a:cubicBezTo>
                      <a:cubicBezTo>
                        <a:pt x="11954" y="10791"/>
                        <a:pt x="12424" y="10697"/>
                        <a:pt x="12953" y="10461"/>
                      </a:cubicBezTo>
                      <a:cubicBezTo>
                        <a:pt x="15584" y="9288"/>
                        <a:pt x="13428" y="6182"/>
                        <a:pt x="13428" y="6182"/>
                      </a:cubicBezTo>
                      <a:lnTo>
                        <a:pt x="13428" y="6182"/>
                      </a:lnTo>
                      <a:cubicBezTo>
                        <a:pt x="13428" y="6182"/>
                        <a:pt x="13842" y="6475"/>
                        <a:pt x="14256" y="6475"/>
                      </a:cubicBezTo>
                      <a:cubicBezTo>
                        <a:pt x="14462" y="6475"/>
                        <a:pt x="14669" y="6402"/>
                        <a:pt x="14823" y="6182"/>
                      </a:cubicBezTo>
                      <a:cubicBezTo>
                        <a:pt x="15280" y="5529"/>
                        <a:pt x="14290" y="4597"/>
                        <a:pt x="12870" y="3722"/>
                      </a:cubicBezTo>
                      <a:cubicBezTo>
                        <a:pt x="11456" y="2841"/>
                        <a:pt x="10835" y="533"/>
                        <a:pt x="10835" y="533"/>
                      </a:cubicBezTo>
                      <a:cubicBezTo>
                        <a:pt x="9883" y="1297"/>
                        <a:pt x="8848" y="1567"/>
                        <a:pt x="7861" y="1567"/>
                      </a:cubicBezTo>
                      <a:cubicBezTo>
                        <a:pt x="5485" y="1567"/>
                        <a:pt x="3386" y="0"/>
                        <a:pt x="3386"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18;p25">
                  <a:extLst>
                    <a:ext uri="{FF2B5EF4-FFF2-40B4-BE49-F238E27FC236}">
                      <a16:creationId xmlns:a16="http://schemas.microsoft.com/office/drawing/2014/main" id="{A8E38BE3-6B9F-1117-CB89-9C553D56EEA6}"/>
                    </a:ext>
                  </a:extLst>
                </p:cNvPr>
                <p:cNvSpPr/>
                <p:nvPr/>
              </p:nvSpPr>
              <p:spPr>
                <a:xfrm>
                  <a:off x="-1307624" y="3136613"/>
                  <a:ext cx="218931" cy="244160"/>
                </a:xfrm>
                <a:custGeom>
                  <a:avLst/>
                  <a:gdLst/>
                  <a:ahLst/>
                  <a:cxnLst/>
                  <a:rect l="l" t="t" r="r" b="b"/>
                  <a:pathLst>
                    <a:path w="3957" h="4413" extrusionOk="0">
                      <a:moveTo>
                        <a:pt x="3957" y="0"/>
                      </a:moveTo>
                      <a:lnTo>
                        <a:pt x="3957" y="0"/>
                      </a:lnTo>
                      <a:cubicBezTo>
                        <a:pt x="3957" y="0"/>
                        <a:pt x="914" y="856"/>
                        <a:pt x="1" y="3811"/>
                      </a:cubicBezTo>
                      <a:lnTo>
                        <a:pt x="3545" y="4413"/>
                      </a:lnTo>
                      <a:lnTo>
                        <a:pt x="3957" y="0"/>
                      </a:ln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19;p25">
                  <a:extLst>
                    <a:ext uri="{FF2B5EF4-FFF2-40B4-BE49-F238E27FC236}">
                      <a16:creationId xmlns:a16="http://schemas.microsoft.com/office/drawing/2014/main" id="{4786C893-C87C-7051-52BF-E93587BDEAF9}"/>
                    </a:ext>
                  </a:extLst>
                </p:cNvPr>
                <p:cNvSpPr/>
                <p:nvPr/>
              </p:nvSpPr>
              <p:spPr>
                <a:xfrm>
                  <a:off x="-1121001" y="3968646"/>
                  <a:ext cx="579168" cy="197575"/>
                </a:xfrm>
                <a:custGeom>
                  <a:avLst/>
                  <a:gdLst/>
                  <a:ahLst/>
                  <a:cxnLst/>
                  <a:rect l="l" t="t" r="r" b="b"/>
                  <a:pathLst>
                    <a:path w="10468" h="3571" extrusionOk="0">
                      <a:moveTo>
                        <a:pt x="6360" y="1"/>
                      </a:moveTo>
                      <a:cubicBezTo>
                        <a:pt x="6360" y="1"/>
                        <a:pt x="2778" y="2118"/>
                        <a:pt x="1884" y="2232"/>
                      </a:cubicBezTo>
                      <a:cubicBezTo>
                        <a:pt x="1853" y="2236"/>
                        <a:pt x="1821" y="2238"/>
                        <a:pt x="1786" y="2238"/>
                      </a:cubicBezTo>
                      <a:cubicBezTo>
                        <a:pt x="1378" y="2238"/>
                        <a:pt x="679" y="1971"/>
                        <a:pt x="1" y="1655"/>
                      </a:cubicBezTo>
                      <a:lnTo>
                        <a:pt x="1" y="1655"/>
                      </a:lnTo>
                      <a:cubicBezTo>
                        <a:pt x="39" y="2752"/>
                        <a:pt x="102" y="3570"/>
                        <a:pt x="102" y="3570"/>
                      </a:cubicBezTo>
                      <a:lnTo>
                        <a:pt x="10468" y="3570"/>
                      </a:lnTo>
                      <a:lnTo>
                        <a:pt x="10284" y="1421"/>
                      </a:lnTo>
                      <a:cubicBezTo>
                        <a:pt x="10271" y="1237"/>
                        <a:pt x="10252" y="1066"/>
                        <a:pt x="10227" y="888"/>
                      </a:cubicBezTo>
                      <a:cubicBezTo>
                        <a:pt x="8883" y="622"/>
                        <a:pt x="6879" y="210"/>
                        <a:pt x="6360" y="1"/>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20;p25">
                  <a:extLst>
                    <a:ext uri="{FF2B5EF4-FFF2-40B4-BE49-F238E27FC236}">
                      <a16:creationId xmlns:a16="http://schemas.microsoft.com/office/drawing/2014/main" id="{DC25D299-BDF8-20A0-36E0-95DA56CB62DA}"/>
                    </a:ext>
                  </a:extLst>
                </p:cNvPr>
                <p:cNvSpPr/>
                <p:nvPr/>
              </p:nvSpPr>
              <p:spPr>
                <a:xfrm>
                  <a:off x="-1124154" y="3837130"/>
                  <a:ext cx="569043" cy="255281"/>
                </a:xfrm>
                <a:custGeom>
                  <a:avLst/>
                  <a:gdLst/>
                  <a:ahLst/>
                  <a:cxnLst/>
                  <a:rect l="l" t="t" r="r" b="b"/>
                  <a:pathLst>
                    <a:path w="10285" h="4614" extrusionOk="0">
                      <a:moveTo>
                        <a:pt x="159" y="0"/>
                      </a:moveTo>
                      <a:cubicBezTo>
                        <a:pt x="1" y="1154"/>
                        <a:pt x="7" y="2777"/>
                        <a:pt x="58" y="4039"/>
                      </a:cubicBezTo>
                      <a:cubicBezTo>
                        <a:pt x="742" y="4346"/>
                        <a:pt x="1448" y="4614"/>
                        <a:pt x="1855" y="4614"/>
                      </a:cubicBezTo>
                      <a:cubicBezTo>
                        <a:pt x="1885" y="4614"/>
                        <a:pt x="1914" y="4612"/>
                        <a:pt x="1941" y="4609"/>
                      </a:cubicBezTo>
                      <a:cubicBezTo>
                        <a:pt x="2847" y="4495"/>
                        <a:pt x="6417" y="2390"/>
                        <a:pt x="6417" y="2378"/>
                      </a:cubicBezTo>
                      <a:cubicBezTo>
                        <a:pt x="6943" y="2587"/>
                        <a:pt x="8940" y="2999"/>
                        <a:pt x="10284" y="3265"/>
                      </a:cubicBezTo>
                      <a:cubicBezTo>
                        <a:pt x="10030" y="1389"/>
                        <a:pt x="9352" y="0"/>
                        <a:pt x="9352" y="0"/>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21;p25">
                  <a:extLst>
                    <a:ext uri="{FF2B5EF4-FFF2-40B4-BE49-F238E27FC236}">
                      <a16:creationId xmlns:a16="http://schemas.microsoft.com/office/drawing/2014/main" id="{1148938D-05AF-2485-204D-613DCF566903}"/>
                    </a:ext>
                  </a:extLst>
                </p:cNvPr>
                <p:cNvSpPr/>
                <p:nvPr/>
              </p:nvSpPr>
              <p:spPr>
                <a:xfrm>
                  <a:off x="-937531" y="2736697"/>
                  <a:ext cx="166646" cy="272820"/>
                </a:xfrm>
                <a:custGeom>
                  <a:avLst/>
                  <a:gdLst/>
                  <a:ahLst/>
                  <a:cxnLst/>
                  <a:rect l="l" t="t" r="r" b="b"/>
                  <a:pathLst>
                    <a:path w="3012" h="4931" extrusionOk="0">
                      <a:moveTo>
                        <a:pt x="3012" y="1"/>
                      </a:moveTo>
                      <a:cubicBezTo>
                        <a:pt x="2686" y="277"/>
                        <a:pt x="2069" y="354"/>
                        <a:pt x="1482" y="354"/>
                      </a:cubicBezTo>
                      <a:cubicBezTo>
                        <a:pt x="734" y="354"/>
                        <a:pt x="32" y="229"/>
                        <a:pt x="32" y="229"/>
                      </a:cubicBezTo>
                      <a:lnTo>
                        <a:pt x="32" y="229"/>
                      </a:lnTo>
                      <a:cubicBezTo>
                        <a:pt x="32" y="229"/>
                        <a:pt x="64" y="1402"/>
                        <a:pt x="32" y="2625"/>
                      </a:cubicBezTo>
                      <a:cubicBezTo>
                        <a:pt x="13" y="3354"/>
                        <a:pt x="76" y="4223"/>
                        <a:pt x="0" y="4920"/>
                      </a:cubicBezTo>
                      <a:cubicBezTo>
                        <a:pt x="54" y="4927"/>
                        <a:pt x="113" y="4930"/>
                        <a:pt x="179" y="4930"/>
                      </a:cubicBezTo>
                      <a:cubicBezTo>
                        <a:pt x="387" y="4930"/>
                        <a:pt x="659" y="4895"/>
                        <a:pt x="996" y="4794"/>
                      </a:cubicBezTo>
                      <a:cubicBezTo>
                        <a:pt x="1883" y="4515"/>
                        <a:pt x="2612" y="3551"/>
                        <a:pt x="3006" y="2917"/>
                      </a:cubicBezTo>
                      <a:cubicBezTo>
                        <a:pt x="2929" y="1529"/>
                        <a:pt x="3012" y="1"/>
                        <a:pt x="3012" y="1"/>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22;p25">
                  <a:extLst>
                    <a:ext uri="{FF2B5EF4-FFF2-40B4-BE49-F238E27FC236}">
                      <a16:creationId xmlns:a16="http://schemas.microsoft.com/office/drawing/2014/main" id="{C14E55BE-62FA-F293-7BEC-6B59F538FC4C}"/>
                    </a:ext>
                  </a:extLst>
                </p:cNvPr>
                <p:cNvSpPr/>
                <p:nvPr/>
              </p:nvSpPr>
              <p:spPr>
                <a:xfrm>
                  <a:off x="-1070817" y="2898091"/>
                  <a:ext cx="453575" cy="361455"/>
                </a:xfrm>
                <a:custGeom>
                  <a:avLst/>
                  <a:gdLst/>
                  <a:ahLst/>
                  <a:cxnLst/>
                  <a:rect l="l" t="t" r="r" b="b"/>
                  <a:pathLst>
                    <a:path w="8198" h="6533" extrusionOk="0">
                      <a:moveTo>
                        <a:pt x="5408" y="0"/>
                      </a:moveTo>
                      <a:cubicBezTo>
                        <a:pt x="5009" y="640"/>
                        <a:pt x="4280" y="1598"/>
                        <a:pt x="3392" y="1877"/>
                      </a:cubicBezTo>
                      <a:cubicBezTo>
                        <a:pt x="3065" y="1978"/>
                        <a:pt x="2796" y="2013"/>
                        <a:pt x="2585" y="2013"/>
                      </a:cubicBezTo>
                      <a:cubicBezTo>
                        <a:pt x="2519" y="2013"/>
                        <a:pt x="2458" y="2010"/>
                        <a:pt x="2403" y="2003"/>
                      </a:cubicBezTo>
                      <a:cubicBezTo>
                        <a:pt x="2359" y="2473"/>
                        <a:pt x="2245" y="2866"/>
                        <a:pt x="2010" y="3088"/>
                      </a:cubicBezTo>
                      <a:cubicBezTo>
                        <a:pt x="1579" y="3493"/>
                        <a:pt x="533" y="3956"/>
                        <a:pt x="0" y="4178"/>
                      </a:cubicBezTo>
                      <a:cubicBezTo>
                        <a:pt x="330" y="4971"/>
                        <a:pt x="1224" y="6289"/>
                        <a:pt x="3595" y="6511"/>
                      </a:cubicBezTo>
                      <a:cubicBezTo>
                        <a:pt x="3748" y="6526"/>
                        <a:pt x="3898" y="6533"/>
                        <a:pt x="4045" y="6533"/>
                      </a:cubicBezTo>
                      <a:cubicBezTo>
                        <a:pt x="6110" y="6533"/>
                        <a:pt x="7499" y="5138"/>
                        <a:pt x="8198" y="4197"/>
                      </a:cubicBezTo>
                      <a:cubicBezTo>
                        <a:pt x="7221" y="3512"/>
                        <a:pt x="6074" y="2612"/>
                        <a:pt x="5732" y="1877"/>
                      </a:cubicBezTo>
                      <a:cubicBezTo>
                        <a:pt x="5548" y="1465"/>
                        <a:pt x="5453" y="754"/>
                        <a:pt x="5408"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23;p25">
                  <a:extLst>
                    <a:ext uri="{FF2B5EF4-FFF2-40B4-BE49-F238E27FC236}">
                      <a16:creationId xmlns:a16="http://schemas.microsoft.com/office/drawing/2014/main" id="{FA30F38A-D4C0-6302-D47E-07F4231A629E}"/>
                    </a:ext>
                  </a:extLst>
                </p:cNvPr>
                <p:cNvSpPr/>
                <p:nvPr/>
              </p:nvSpPr>
              <p:spPr>
                <a:xfrm>
                  <a:off x="-1142413" y="3128867"/>
                  <a:ext cx="599529" cy="436921"/>
                </a:xfrm>
                <a:custGeom>
                  <a:avLst/>
                  <a:gdLst/>
                  <a:ahLst/>
                  <a:cxnLst/>
                  <a:rect l="l" t="t" r="r" b="b"/>
                  <a:pathLst>
                    <a:path w="10836" h="7897" extrusionOk="0">
                      <a:moveTo>
                        <a:pt x="1307" y="1"/>
                      </a:moveTo>
                      <a:cubicBezTo>
                        <a:pt x="1104" y="89"/>
                        <a:pt x="977" y="140"/>
                        <a:pt x="977" y="140"/>
                      </a:cubicBezTo>
                      <a:cubicBezTo>
                        <a:pt x="102" y="1617"/>
                        <a:pt x="1" y="3767"/>
                        <a:pt x="140" y="5003"/>
                      </a:cubicBezTo>
                      <a:cubicBezTo>
                        <a:pt x="210" y="5669"/>
                        <a:pt x="292" y="6112"/>
                        <a:pt x="337" y="6620"/>
                      </a:cubicBezTo>
                      <a:cubicBezTo>
                        <a:pt x="648" y="6867"/>
                        <a:pt x="996" y="7095"/>
                        <a:pt x="1358" y="7247"/>
                      </a:cubicBezTo>
                      <a:cubicBezTo>
                        <a:pt x="2348" y="7672"/>
                        <a:pt x="5150" y="7897"/>
                        <a:pt x="6654" y="7897"/>
                      </a:cubicBezTo>
                      <a:cubicBezTo>
                        <a:pt x="6922" y="7897"/>
                        <a:pt x="7149" y="7889"/>
                        <a:pt x="7317" y="7875"/>
                      </a:cubicBezTo>
                      <a:cubicBezTo>
                        <a:pt x="8427" y="7780"/>
                        <a:pt x="9517" y="6632"/>
                        <a:pt x="9524" y="6626"/>
                      </a:cubicBezTo>
                      <a:lnTo>
                        <a:pt x="10836" y="952"/>
                      </a:lnTo>
                      <a:cubicBezTo>
                        <a:pt x="10576" y="755"/>
                        <a:pt x="10069" y="426"/>
                        <a:pt x="9505" y="26"/>
                      </a:cubicBezTo>
                      <a:cubicBezTo>
                        <a:pt x="8806" y="967"/>
                        <a:pt x="7411" y="2362"/>
                        <a:pt x="5345" y="2362"/>
                      </a:cubicBezTo>
                      <a:cubicBezTo>
                        <a:pt x="5199" y="2362"/>
                        <a:pt x="5049" y="2355"/>
                        <a:pt x="4895" y="2340"/>
                      </a:cubicBezTo>
                      <a:cubicBezTo>
                        <a:pt x="2524" y="2118"/>
                        <a:pt x="1630" y="787"/>
                        <a:pt x="1307"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24;p25">
                  <a:extLst>
                    <a:ext uri="{FF2B5EF4-FFF2-40B4-BE49-F238E27FC236}">
                      <a16:creationId xmlns:a16="http://schemas.microsoft.com/office/drawing/2014/main" id="{80E8E9DF-B6DD-2E32-6C9D-5C3790422BDE}"/>
                    </a:ext>
                  </a:extLst>
                </p:cNvPr>
                <p:cNvSpPr/>
                <p:nvPr/>
              </p:nvSpPr>
              <p:spPr>
                <a:xfrm>
                  <a:off x="-1131181" y="3495807"/>
                  <a:ext cx="585531" cy="425911"/>
                </a:xfrm>
                <a:custGeom>
                  <a:avLst/>
                  <a:gdLst/>
                  <a:ahLst/>
                  <a:cxnLst/>
                  <a:rect l="l" t="t" r="r" b="b"/>
                  <a:pathLst>
                    <a:path w="10583" h="7698" extrusionOk="0">
                      <a:moveTo>
                        <a:pt x="134" y="0"/>
                      </a:moveTo>
                      <a:lnTo>
                        <a:pt x="134" y="0"/>
                      </a:lnTo>
                      <a:cubicBezTo>
                        <a:pt x="172" y="425"/>
                        <a:pt x="197" y="901"/>
                        <a:pt x="185" y="1604"/>
                      </a:cubicBezTo>
                      <a:cubicBezTo>
                        <a:pt x="140" y="3151"/>
                        <a:pt x="1" y="5155"/>
                        <a:pt x="153" y="5789"/>
                      </a:cubicBezTo>
                      <a:cubicBezTo>
                        <a:pt x="299" y="6423"/>
                        <a:pt x="1015" y="6803"/>
                        <a:pt x="2676" y="7393"/>
                      </a:cubicBezTo>
                      <a:cubicBezTo>
                        <a:pt x="3298" y="7610"/>
                        <a:pt x="4290" y="7697"/>
                        <a:pt x="5340" y="7697"/>
                      </a:cubicBezTo>
                      <a:cubicBezTo>
                        <a:pt x="7106" y="7697"/>
                        <a:pt x="9035" y="7451"/>
                        <a:pt x="9631" y="7165"/>
                      </a:cubicBezTo>
                      <a:cubicBezTo>
                        <a:pt x="10582" y="6702"/>
                        <a:pt x="9777" y="5789"/>
                        <a:pt x="9251" y="4159"/>
                      </a:cubicBezTo>
                      <a:cubicBezTo>
                        <a:pt x="8712" y="2524"/>
                        <a:pt x="9314" y="7"/>
                        <a:pt x="9314" y="7"/>
                      </a:cubicBezTo>
                      <a:lnTo>
                        <a:pt x="9314" y="7"/>
                      </a:lnTo>
                      <a:cubicBezTo>
                        <a:pt x="9314" y="7"/>
                        <a:pt x="8224" y="1154"/>
                        <a:pt x="7114" y="1249"/>
                      </a:cubicBezTo>
                      <a:cubicBezTo>
                        <a:pt x="6949" y="1263"/>
                        <a:pt x="6727" y="1270"/>
                        <a:pt x="6464" y="1270"/>
                      </a:cubicBezTo>
                      <a:cubicBezTo>
                        <a:pt x="4964" y="1270"/>
                        <a:pt x="2153" y="1042"/>
                        <a:pt x="1155" y="622"/>
                      </a:cubicBezTo>
                      <a:cubicBezTo>
                        <a:pt x="793" y="463"/>
                        <a:pt x="445" y="235"/>
                        <a:pt x="134"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25;p25">
                  <a:extLst>
                    <a:ext uri="{FF2B5EF4-FFF2-40B4-BE49-F238E27FC236}">
                      <a16:creationId xmlns:a16="http://schemas.microsoft.com/office/drawing/2014/main" id="{CE30B4D3-0731-E7D4-765F-6E010C4AE4F7}"/>
                    </a:ext>
                  </a:extLst>
                </p:cNvPr>
                <p:cNvSpPr/>
                <p:nvPr/>
              </p:nvSpPr>
              <p:spPr>
                <a:xfrm>
                  <a:off x="-1726795" y="3246164"/>
                  <a:ext cx="699174" cy="318410"/>
                </a:xfrm>
                <a:custGeom>
                  <a:avLst/>
                  <a:gdLst/>
                  <a:ahLst/>
                  <a:cxnLst/>
                  <a:rect l="l" t="t" r="r" b="b"/>
                  <a:pathLst>
                    <a:path w="12637" h="5755" extrusionOk="0">
                      <a:moveTo>
                        <a:pt x="1637" y="1"/>
                      </a:moveTo>
                      <a:cubicBezTo>
                        <a:pt x="1570" y="1"/>
                        <a:pt x="1505" y="11"/>
                        <a:pt x="1440" y="30"/>
                      </a:cubicBezTo>
                      <a:cubicBezTo>
                        <a:pt x="964" y="176"/>
                        <a:pt x="0" y="1361"/>
                        <a:pt x="0" y="1361"/>
                      </a:cubicBezTo>
                      <a:lnTo>
                        <a:pt x="4546" y="5755"/>
                      </a:lnTo>
                      <a:lnTo>
                        <a:pt x="6182" y="5660"/>
                      </a:lnTo>
                      <a:lnTo>
                        <a:pt x="12636" y="1444"/>
                      </a:lnTo>
                      <a:cubicBezTo>
                        <a:pt x="12636" y="1444"/>
                        <a:pt x="11622" y="505"/>
                        <a:pt x="10937" y="246"/>
                      </a:cubicBezTo>
                      <a:cubicBezTo>
                        <a:pt x="10814" y="198"/>
                        <a:pt x="10677" y="176"/>
                        <a:pt x="10528" y="176"/>
                      </a:cubicBezTo>
                      <a:cubicBezTo>
                        <a:pt x="9862" y="176"/>
                        <a:pt x="8945" y="609"/>
                        <a:pt x="7894" y="1101"/>
                      </a:cubicBezTo>
                      <a:cubicBezTo>
                        <a:pt x="6613" y="1704"/>
                        <a:pt x="5085" y="4500"/>
                        <a:pt x="5085" y="4500"/>
                      </a:cubicBezTo>
                      <a:cubicBezTo>
                        <a:pt x="5085" y="4500"/>
                        <a:pt x="4591" y="2458"/>
                        <a:pt x="3481" y="1349"/>
                      </a:cubicBezTo>
                      <a:cubicBezTo>
                        <a:pt x="2530" y="392"/>
                        <a:pt x="2055" y="1"/>
                        <a:pt x="1637"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26;p25">
                  <a:extLst>
                    <a:ext uri="{FF2B5EF4-FFF2-40B4-BE49-F238E27FC236}">
                      <a16:creationId xmlns:a16="http://schemas.microsoft.com/office/drawing/2014/main" id="{5BD7D7AD-66D3-0B3A-B2ED-53CF706CC84B}"/>
                    </a:ext>
                  </a:extLst>
                </p:cNvPr>
                <p:cNvSpPr/>
                <p:nvPr/>
              </p:nvSpPr>
              <p:spPr>
                <a:xfrm>
                  <a:off x="-1363064" y="3307081"/>
                  <a:ext cx="247757" cy="147005"/>
                </a:xfrm>
                <a:custGeom>
                  <a:avLst/>
                  <a:gdLst/>
                  <a:ahLst/>
                  <a:cxnLst/>
                  <a:rect l="l" t="t" r="r" b="b"/>
                  <a:pathLst>
                    <a:path w="4478" h="2657" extrusionOk="0">
                      <a:moveTo>
                        <a:pt x="4477" y="0"/>
                      </a:moveTo>
                      <a:lnTo>
                        <a:pt x="4477" y="0"/>
                      </a:lnTo>
                      <a:cubicBezTo>
                        <a:pt x="1415" y="989"/>
                        <a:pt x="1" y="2657"/>
                        <a:pt x="1" y="2657"/>
                      </a:cubicBezTo>
                      <a:cubicBezTo>
                        <a:pt x="1110" y="1687"/>
                        <a:pt x="4477" y="1"/>
                        <a:pt x="447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27;p25">
                  <a:extLst>
                    <a:ext uri="{FF2B5EF4-FFF2-40B4-BE49-F238E27FC236}">
                      <a16:creationId xmlns:a16="http://schemas.microsoft.com/office/drawing/2014/main" id="{DA9971B9-4A23-E812-6512-7C6878898C5F}"/>
                    </a:ext>
                  </a:extLst>
                </p:cNvPr>
                <p:cNvSpPr/>
                <p:nvPr/>
              </p:nvSpPr>
              <p:spPr>
                <a:xfrm>
                  <a:off x="-1339162" y="3307081"/>
                  <a:ext cx="160339" cy="98594"/>
                </a:xfrm>
                <a:custGeom>
                  <a:avLst/>
                  <a:gdLst/>
                  <a:ahLst/>
                  <a:cxnLst/>
                  <a:rect l="l" t="t" r="r" b="b"/>
                  <a:pathLst>
                    <a:path w="2898" h="1782" extrusionOk="0">
                      <a:moveTo>
                        <a:pt x="2897" y="0"/>
                      </a:moveTo>
                      <a:lnTo>
                        <a:pt x="2897" y="0"/>
                      </a:lnTo>
                      <a:cubicBezTo>
                        <a:pt x="951" y="229"/>
                        <a:pt x="0" y="1782"/>
                        <a:pt x="0" y="1782"/>
                      </a:cubicBezTo>
                      <a:cubicBezTo>
                        <a:pt x="742" y="913"/>
                        <a:pt x="2897" y="0"/>
                        <a:pt x="289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28;p25">
                  <a:extLst>
                    <a:ext uri="{FF2B5EF4-FFF2-40B4-BE49-F238E27FC236}">
                      <a16:creationId xmlns:a16="http://schemas.microsoft.com/office/drawing/2014/main" id="{E5C59C79-6858-9988-C99B-F3344E1DA8C8}"/>
                    </a:ext>
                  </a:extLst>
                </p:cNvPr>
                <p:cNvSpPr/>
                <p:nvPr/>
              </p:nvSpPr>
              <p:spPr>
                <a:xfrm>
                  <a:off x="-1673458" y="3280744"/>
                  <a:ext cx="183466" cy="201447"/>
                </a:xfrm>
                <a:custGeom>
                  <a:avLst/>
                  <a:gdLst/>
                  <a:ahLst/>
                  <a:cxnLst/>
                  <a:rect l="l" t="t" r="r" b="b"/>
                  <a:pathLst>
                    <a:path w="3316" h="3641" extrusionOk="0">
                      <a:moveTo>
                        <a:pt x="0" y="1"/>
                      </a:moveTo>
                      <a:cubicBezTo>
                        <a:pt x="0" y="1"/>
                        <a:pt x="2581" y="2448"/>
                        <a:pt x="3316" y="3640"/>
                      </a:cubicBezTo>
                      <a:cubicBezTo>
                        <a:pt x="3316" y="3640"/>
                        <a:pt x="2492" y="1744"/>
                        <a:pt x="0"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29;p25">
                  <a:extLst>
                    <a:ext uri="{FF2B5EF4-FFF2-40B4-BE49-F238E27FC236}">
                      <a16:creationId xmlns:a16="http://schemas.microsoft.com/office/drawing/2014/main" id="{6C35EE6D-8916-12BC-3FC4-7ED83734A3F2}"/>
                    </a:ext>
                  </a:extLst>
                </p:cNvPr>
                <p:cNvSpPr/>
                <p:nvPr/>
              </p:nvSpPr>
              <p:spPr>
                <a:xfrm>
                  <a:off x="-1615584" y="3298284"/>
                  <a:ext cx="117571" cy="133395"/>
                </a:xfrm>
                <a:custGeom>
                  <a:avLst/>
                  <a:gdLst/>
                  <a:ahLst/>
                  <a:cxnLst/>
                  <a:rect l="l" t="t" r="r" b="b"/>
                  <a:pathLst>
                    <a:path w="2125" h="2411" extrusionOk="0">
                      <a:moveTo>
                        <a:pt x="0" y="1"/>
                      </a:moveTo>
                      <a:lnTo>
                        <a:pt x="0" y="1"/>
                      </a:lnTo>
                      <a:cubicBezTo>
                        <a:pt x="0" y="1"/>
                        <a:pt x="1688" y="1411"/>
                        <a:pt x="2120" y="2400"/>
                      </a:cubicBezTo>
                      <a:lnTo>
                        <a:pt x="2120" y="2400"/>
                      </a:lnTo>
                      <a:cubicBezTo>
                        <a:pt x="2070" y="2260"/>
                        <a:pt x="1610" y="715"/>
                        <a:pt x="0" y="1"/>
                      </a:cubicBezTo>
                      <a:close/>
                      <a:moveTo>
                        <a:pt x="2120" y="2400"/>
                      </a:moveTo>
                      <a:cubicBezTo>
                        <a:pt x="2122" y="2407"/>
                        <a:pt x="2124" y="2410"/>
                        <a:pt x="2124" y="2410"/>
                      </a:cubicBezTo>
                      <a:cubicBezTo>
                        <a:pt x="2123" y="2407"/>
                        <a:pt x="2121" y="2403"/>
                        <a:pt x="2120" y="240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30;p25">
                  <a:extLst>
                    <a:ext uri="{FF2B5EF4-FFF2-40B4-BE49-F238E27FC236}">
                      <a16:creationId xmlns:a16="http://schemas.microsoft.com/office/drawing/2014/main" id="{ECDAAD7B-620A-3A90-F4DD-D2852A2A3C5D}"/>
                    </a:ext>
                  </a:extLst>
                </p:cNvPr>
                <p:cNvSpPr/>
                <p:nvPr/>
              </p:nvSpPr>
              <p:spPr>
                <a:xfrm>
                  <a:off x="-1383757" y="3306804"/>
                  <a:ext cx="444169" cy="346737"/>
                </a:xfrm>
                <a:custGeom>
                  <a:avLst/>
                  <a:gdLst/>
                  <a:ahLst/>
                  <a:cxnLst/>
                  <a:rect l="l" t="t" r="r" b="b"/>
                  <a:pathLst>
                    <a:path w="8028" h="6267" extrusionOk="0">
                      <a:moveTo>
                        <a:pt x="6776" y="0"/>
                      </a:moveTo>
                      <a:cubicBezTo>
                        <a:pt x="6257" y="0"/>
                        <a:pt x="5349" y="296"/>
                        <a:pt x="3456" y="1235"/>
                      </a:cubicBezTo>
                      <a:cubicBezTo>
                        <a:pt x="1649" y="2129"/>
                        <a:pt x="508" y="3017"/>
                        <a:pt x="1" y="3461"/>
                      </a:cubicBezTo>
                      <a:cubicBezTo>
                        <a:pt x="153" y="3930"/>
                        <a:pt x="533" y="5084"/>
                        <a:pt x="927" y="5528"/>
                      </a:cubicBezTo>
                      <a:cubicBezTo>
                        <a:pt x="1249" y="5894"/>
                        <a:pt x="1526" y="6266"/>
                        <a:pt x="2335" y="6266"/>
                      </a:cubicBezTo>
                      <a:cubicBezTo>
                        <a:pt x="2784" y="6266"/>
                        <a:pt x="3398" y="6152"/>
                        <a:pt x="4274" y="5857"/>
                      </a:cubicBezTo>
                      <a:cubicBezTo>
                        <a:pt x="5910" y="5299"/>
                        <a:pt x="7292" y="3416"/>
                        <a:pt x="8027" y="2224"/>
                      </a:cubicBezTo>
                      <a:cubicBezTo>
                        <a:pt x="7704" y="1077"/>
                        <a:pt x="7406" y="196"/>
                        <a:pt x="7203" y="94"/>
                      </a:cubicBezTo>
                      <a:cubicBezTo>
                        <a:pt x="7091" y="37"/>
                        <a:pt x="6957" y="0"/>
                        <a:pt x="6776"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31;p25">
                  <a:extLst>
                    <a:ext uri="{FF2B5EF4-FFF2-40B4-BE49-F238E27FC236}">
                      <a16:creationId xmlns:a16="http://schemas.microsoft.com/office/drawing/2014/main" id="{8CF306C3-913B-E231-E0E5-B23D2EB10338}"/>
                    </a:ext>
                  </a:extLst>
                </p:cNvPr>
                <p:cNvSpPr/>
                <p:nvPr/>
              </p:nvSpPr>
              <p:spPr>
                <a:xfrm>
                  <a:off x="-1401296" y="3430187"/>
                  <a:ext cx="582377" cy="632006"/>
                </a:xfrm>
                <a:custGeom>
                  <a:avLst/>
                  <a:gdLst/>
                  <a:ahLst/>
                  <a:cxnLst/>
                  <a:rect l="l" t="t" r="r" b="b"/>
                  <a:pathLst>
                    <a:path w="10526" h="11423" extrusionOk="0">
                      <a:moveTo>
                        <a:pt x="8344" y="1"/>
                      </a:moveTo>
                      <a:cubicBezTo>
                        <a:pt x="7609" y="1180"/>
                        <a:pt x="6239" y="3069"/>
                        <a:pt x="4591" y="3621"/>
                      </a:cubicBezTo>
                      <a:cubicBezTo>
                        <a:pt x="3711" y="3917"/>
                        <a:pt x="3097" y="4032"/>
                        <a:pt x="2647" y="4032"/>
                      </a:cubicBezTo>
                      <a:cubicBezTo>
                        <a:pt x="1845" y="4032"/>
                        <a:pt x="1569" y="3663"/>
                        <a:pt x="1244" y="3298"/>
                      </a:cubicBezTo>
                      <a:cubicBezTo>
                        <a:pt x="850" y="2854"/>
                        <a:pt x="470" y="1706"/>
                        <a:pt x="318" y="1231"/>
                      </a:cubicBezTo>
                      <a:cubicBezTo>
                        <a:pt x="102" y="1415"/>
                        <a:pt x="1" y="1522"/>
                        <a:pt x="7" y="1522"/>
                      </a:cubicBezTo>
                      <a:lnTo>
                        <a:pt x="3209" y="11381"/>
                      </a:lnTo>
                      <a:cubicBezTo>
                        <a:pt x="3429" y="11410"/>
                        <a:pt x="3656" y="11423"/>
                        <a:pt x="3888" y="11423"/>
                      </a:cubicBezTo>
                      <a:cubicBezTo>
                        <a:pt x="6634" y="11423"/>
                        <a:pt x="10038" y="9554"/>
                        <a:pt x="10272" y="9086"/>
                      </a:cubicBezTo>
                      <a:cubicBezTo>
                        <a:pt x="10525" y="8579"/>
                        <a:pt x="10088" y="6468"/>
                        <a:pt x="9422" y="4046"/>
                      </a:cubicBezTo>
                      <a:cubicBezTo>
                        <a:pt x="9073" y="2790"/>
                        <a:pt x="8693" y="1237"/>
                        <a:pt x="8344"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32;p25">
                  <a:extLst>
                    <a:ext uri="{FF2B5EF4-FFF2-40B4-BE49-F238E27FC236}">
                      <a16:creationId xmlns:a16="http://schemas.microsoft.com/office/drawing/2014/main" id="{9C39BB11-247B-838A-CC0A-77B52E683AB8}"/>
                    </a:ext>
                  </a:extLst>
                </p:cNvPr>
                <p:cNvSpPr/>
                <p:nvPr/>
              </p:nvSpPr>
              <p:spPr>
                <a:xfrm>
                  <a:off x="-1708204" y="3487397"/>
                  <a:ext cx="384858" cy="544091"/>
                </a:xfrm>
                <a:custGeom>
                  <a:avLst/>
                  <a:gdLst/>
                  <a:ahLst/>
                  <a:cxnLst/>
                  <a:rect l="l" t="t" r="r" b="b"/>
                  <a:pathLst>
                    <a:path w="6956" h="9834" extrusionOk="0">
                      <a:moveTo>
                        <a:pt x="0" y="0"/>
                      </a:moveTo>
                      <a:lnTo>
                        <a:pt x="0" y="0"/>
                      </a:lnTo>
                      <a:cubicBezTo>
                        <a:pt x="514" y="1528"/>
                        <a:pt x="1091" y="3151"/>
                        <a:pt x="1345" y="3868"/>
                      </a:cubicBezTo>
                      <a:cubicBezTo>
                        <a:pt x="1883" y="5370"/>
                        <a:pt x="2105" y="5877"/>
                        <a:pt x="2353" y="6220"/>
                      </a:cubicBezTo>
                      <a:cubicBezTo>
                        <a:pt x="2606" y="6562"/>
                        <a:pt x="5592" y="9504"/>
                        <a:pt x="6955" y="9833"/>
                      </a:cubicBezTo>
                      <a:lnTo>
                        <a:pt x="3900" y="767"/>
                      </a:lnTo>
                      <a:cubicBezTo>
                        <a:pt x="3900" y="767"/>
                        <a:pt x="3766" y="545"/>
                        <a:pt x="3551" y="222"/>
                      </a:cubicBezTo>
                      <a:lnTo>
                        <a:pt x="3551" y="222"/>
                      </a:lnTo>
                      <a:cubicBezTo>
                        <a:pt x="3589" y="1275"/>
                        <a:pt x="3589" y="2898"/>
                        <a:pt x="3177" y="3005"/>
                      </a:cubicBezTo>
                      <a:cubicBezTo>
                        <a:pt x="3161" y="3009"/>
                        <a:pt x="3145" y="3011"/>
                        <a:pt x="3127" y="3011"/>
                      </a:cubicBezTo>
                      <a:cubicBezTo>
                        <a:pt x="2586" y="3011"/>
                        <a:pt x="952" y="1191"/>
                        <a:pt x="0"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33;p25">
                  <a:extLst>
                    <a:ext uri="{FF2B5EF4-FFF2-40B4-BE49-F238E27FC236}">
                      <a16:creationId xmlns:a16="http://schemas.microsoft.com/office/drawing/2014/main" id="{24A36466-28A4-C529-9C0B-F2875718E9A7}"/>
                    </a:ext>
                  </a:extLst>
                </p:cNvPr>
                <p:cNvSpPr/>
                <p:nvPr/>
              </p:nvSpPr>
              <p:spPr>
                <a:xfrm>
                  <a:off x="-1766465" y="3297343"/>
                  <a:ext cx="256830" cy="356696"/>
                </a:xfrm>
                <a:custGeom>
                  <a:avLst/>
                  <a:gdLst/>
                  <a:ahLst/>
                  <a:cxnLst/>
                  <a:rect l="l" t="t" r="r" b="b"/>
                  <a:pathLst>
                    <a:path w="4642" h="6447" extrusionOk="0">
                      <a:moveTo>
                        <a:pt x="256" y="1"/>
                      </a:moveTo>
                      <a:cubicBezTo>
                        <a:pt x="218" y="1"/>
                        <a:pt x="186" y="6"/>
                        <a:pt x="159" y="18"/>
                      </a:cubicBezTo>
                      <a:cubicBezTo>
                        <a:pt x="1" y="88"/>
                        <a:pt x="483" y="1704"/>
                        <a:pt x="1060" y="3429"/>
                      </a:cubicBezTo>
                      <a:cubicBezTo>
                        <a:pt x="2005" y="4626"/>
                        <a:pt x="3645" y="6446"/>
                        <a:pt x="4180" y="6446"/>
                      </a:cubicBezTo>
                      <a:cubicBezTo>
                        <a:pt x="4198" y="6446"/>
                        <a:pt x="4215" y="6444"/>
                        <a:pt x="4230" y="6440"/>
                      </a:cubicBezTo>
                      <a:cubicBezTo>
                        <a:pt x="4642" y="6326"/>
                        <a:pt x="4642" y="4703"/>
                        <a:pt x="4604" y="3657"/>
                      </a:cubicBezTo>
                      <a:cubicBezTo>
                        <a:pt x="4173" y="3023"/>
                        <a:pt x="3425" y="1983"/>
                        <a:pt x="2670" y="1406"/>
                      </a:cubicBezTo>
                      <a:cubicBezTo>
                        <a:pt x="1635" y="609"/>
                        <a:pt x="648" y="1"/>
                        <a:pt x="256"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34;p25">
                  <a:extLst>
                    <a:ext uri="{FF2B5EF4-FFF2-40B4-BE49-F238E27FC236}">
                      <a16:creationId xmlns:a16="http://schemas.microsoft.com/office/drawing/2014/main" id="{55802C9E-1F19-30FA-F03C-4615955822A0}"/>
                    </a:ext>
                  </a:extLst>
                </p:cNvPr>
                <p:cNvSpPr/>
                <p:nvPr/>
              </p:nvSpPr>
              <p:spPr>
                <a:xfrm>
                  <a:off x="-1493861" y="3506098"/>
                  <a:ext cx="269445" cy="566388"/>
                </a:xfrm>
                <a:custGeom>
                  <a:avLst/>
                  <a:gdLst/>
                  <a:ahLst/>
                  <a:cxnLst/>
                  <a:rect l="l" t="t" r="r" b="b"/>
                  <a:pathLst>
                    <a:path w="4870" h="10237" extrusionOk="0">
                      <a:moveTo>
                        <a:pt x="878" y="844"/>
                      </a:moveTo>
                      <a:cubicBezTo>
                        <a:pt x="1326" y="844"/>
                        <a:pt x="1832" y="2858"/>
                        <a:pt x="2061" y="3625"/>
                      </a:cubicBezTo>
                      <a:cubicBezTo>
                        <a:pt x="2302" y="4417"/>
                        <a:pt x="2860" y="5907"/>
                        <a:pt x="2536" y="5977"/>
                      </a:cubicBezTo>
                      <a:cubicBezTo>
                        <a:pt x="2528" y="5979"/>
                        <a:pt x="2520" y="5980"/>
                        <a:pt x="2512" y="5980"/>
                      </a:cubicBezTo>
                      <a:cubicBezTo>
                        <a:pt x="2187" y="5980"/>
                        <a:pt x="1690" y="4559"/>
                        <a:pt x="1319" y="3409"/>
                      </a:cubicBezTo>
                      <a:cubicBezTo>
                        <a:pt x="938" y="2236"/>
                        <a:pt x="482" y="937"/>
                        <a:pt x="843" y="848"/>
                      </a:cubicBezTo>
                      <a:cubicBezTo>
                        <a:pt x="855" y="845"/>
                        <a:pt x="866" y="844"/>
                        <a:pt x="878" y="844"/>
                      </a:cubicBezTo>
                      <a:close/>
                      <a:moveTo>
                        <a:pt x="884" y="0"/>
                      </a:moveTo>
                      <a:cubicBezTo>
                        <a:pt x="342" y="0"/>
                        <a:pt x="28" y="250"/>
                        <a:pt x="19" y="429"/>
                      </a:cubicBezTo>
                      <a:cubicBezTo>
                        <a:pt x="0" y="683"/>
                        <a:pt x="482" y="2255"/>
                        <a:pt x="1008" y="3758"/>
                      </a:cubicBezTo>
                      <a:cubicBezTo>
                        <a:pt x="1528" y="5267"/>
                        <a:pt x="2936" y="9299"/>
                        <a:pt x="3075" y="9495"/>
                      </a:cubicBezTo>
                      <a:cubicBezTo>
                        <a:pt x="3221" y="9692"/>
                        <a:pt x="3582" y="10123"/>
                        <a:pt x="4064" y="10218"/>
                      </a:cubicBezTo>
                      <a:cubicBezTo>
                        <a:pt x="4130" y="10231"/>
                        <a:pt x="4193" y="10237"/>
                        <a:pt x="4252" y="10237"/>
                      </a:cubicBezTo>
                      <a:cubicBezTo>
                        <a:pt x="4632" y="10237"/>
                        <a:pt x="4869" y="10009"/>
                        <a:pt x="4869" y="10009"/>
                      </a:cubicBezTo>
                      <a:lnTo>
                        <a:pt x="1668" y="150"/>
                      </a:lnTo>
                      <a:cubicBezTo>
                        <a:pt x="1371" y="43"/>
                        <a:pt x="1108" y="0"/>
                        <a:pt x="884"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35;p25">
                  <a:extLst>
                    <a:ext uri="{FF2B5EF4-FFF2-40B4-BE49-F238E27FC236}">
                      <a16:creationId xmlns:a16="http://schemas.microsoft.com/office/drawing/2014/main" id="{2EA15FC5-7A63-14AE-D647-14725DA70691}"/>
                    </a:ext>
                  </a:extLst>
                </p:cNvPr>
                <p:cNvSpPr/>
                <p:nvPr/>
              </p:nvSpPr>
              <p:spPr>
                <a:xfrm>
                  <a:off x="-1467192" y="3552740"/>
                  <a:ext cx="131569" cy="284217"/>
                </a:xfrm>
                <a:custGeom>
                  <a:avLst/>
                  <a:gdLst/>
                  <a:ahLst/>
                  <a:cxnLst/>
                  <a:rect l="l" t="t" r="r" b="b"/>
                  <a:pathLst>
                    <a:path w="2378" h="5137" extrusionOk="0">
                      <a:moveTo>
                        <a:pt x="396" y="1"/>
                      </a:moveTo>
                      <a:cubicBezTo>
                        <a:pt x="384" y="1"/>
                        <a:pt x="373" y="2"/>
                        <a:pt x="361" y="5"/>
                      </a:cubicBezTo>
                      <a:cubicBezTo>
                        <a:pt x="0" y="94"/>
                        <a:pt x="456" y="1393"/>
                        <a:pt x="837" y="2566"/>
                      </a:cubicBezTo>
                      <a:cubicBezTo>
                        <a:pt x="1208" y="3716"/>
                        <a:pt x="1705" y="5137"/>
                        <a:pt x="2030" y="5137"/>
                      </a:cubicBezTo>
                      <a:cubicBezTo>
                        <a:pt x="2038" y="5137"/>
                        <a:pt x="2046" y="5136"/>
                        <a:pt x="2054" y="5134"/>
                      </a:cubicBezTo>
                      <a:cubicBezTo>
                        <a:pt x="2378" y="5064"/>
                        <a:pt x="1820" y="3574"/>
                        <a:pt x="1579" y="2782"/>
                      </a:cubicBezTo>
                      <a:cubicBezTo>
                        <a:pt x="1350" y="2015"/>
                        <a:pt x="844" y="1"/>
                        <a:pt x="396"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36;p25">
                  <a:extLst>
                    <a:ext uri="{FF2B5EF4-FFF2-40B4-BE49-F238E27FC236}">
                      <a16:creationId xmlns:a16="http://schemas.microsoft.com/office/drawing/2014/main" id="{6F0A91B9-F8B2-990F-07E1-89230B8B7E85}"/>
                    </a:ext>
                  </a:extLst>
                </p:cNvPr>
                <p:cNvSpPr/>
                <p:nvPr/>
              </p:nvSpPr>
              <p:spPr>
                <a:xfrm>
                  <a:off x="-1003482" y="3564525"/>
                  <a:ext cx="243164" cy="181198"/>
                </a:xfrm>
                <a:custGeom>
                  <a:avLst/>
                  <a:gdLst/>
                  <a:ahLst/>
                  <a:cxnLst/>
                  <a:rect l="l" t="t" r="r" b="b"/>
                  <a:pathLst>
                    <a:path w="4395" h="3275" extrusionOk="0">
                      <a:moveTo>
                        <a:pt x="1790" y="1"/>
                      </a:moveTo>
                      <a:cubicBezTo>
                        <a:pt x="1789" y="1"/>
                        <a:pt x="1788" y="1"/>
                        <a:pt x="1788" y="1"/>
                      </a:cubicBezTo>
                      <a:lnTo>
                        <a:pt x="1979" y="724"/>
                      </a:lnTo>
                      <a:cubicBezTo>
                        <a:pt x="1979" y="724"/>
                        <a:pt x="0" y="933"/>
                        <a:pt x="70" y="1364"/>
                      </a:cubicBezTo>
                      <a:cubicBezTo>
                        <a:pt x="99" y="1541"/>
                        <a:pt x="370" y="1592"/>
                        <a:pt x="676" y="1592"/>
                      </a:cubicBezTo>
                      <a:cubicBezTo>
                        <a:pt x="1105" y="1592"/>
                        <a:pt x="1604" y="1491"/>
                        <a:pt x="1605" y="1491"/>
                      </a:cubicBezTo>
                      <a:lnTo>
                        <a:pt x="1605" y="1491"/>
                      </a:lnTo>
                      <a:cubicBezTo>
                        <a:pt x="1604" y="1491"/>
                        <a:pt x="184" y="1789"/>
                        <a:pt x="305" y="2220"/>
                      </a:cubicBezTo>
                      <a:cubicBezTo>
                        <a:pt x="345" y="2362"/>
                        <a:pt x="521" y="2409"/>
                        <a:pt x="738" y="2409"/>
                      </a:cubicBezTo>
                      <a:cubicBezTo>
                        <a:pt x="1147" y="2409"/>
                        <a:pt x="1700" y="2241"/>
                        <a:pt x="1763" y="2222"/>
                      </a:cubicBezTo>
                      <a:lnTo>
                        <a:pt x="1763" y="2222"/>
                      </a:lnTo>
                      <a:cubicBezTo>
                        <a:pt x="1667" y="2252"/>
                        <a:pt x="432" y="2653"/>
                        <a:pt x="742" y="3171"/>
                      </a:cubicBezTo>
                      <a:cubicBezTo>
                        <a:pt x="788" y="3245"/>
                        <a:pt x="903" y="3275"/>
                        <a:pt x="1058" y="3275"/>
                      </a:cubicBezTo>
                      <a:cubicBezTo>
                        <a:pt x="1629" y="3275"/>
                        <a:pt x="2740" y="2875"/>
                        <a:pt x="2904" y="2860"/>
                      </a:cubicBezTo>
                      <a:cubicBezTo>
                        <a:pt x="2912" y="2860"/>
                        <a:pt x="2920" y="2860"/>
                        <a:pt x="2929" y="2860"/>
                      </a:cubicBezTo>
                      <a:cubicBezTo>
                        <a:pt x="3197" y="2860"/>
                        <a:pt x="4204" y="3031"/>
                        <a:pt x="4204" y="3031"/>
                      </a:cubicBezTo>
                      <a:lnTo>
                        <a:pt x="4394" y="1840"/>
                      </a:lnTo>
                      <a:cubicBezTo>
                        <a:pt x="4394" y="1840"/>
                        <a:pt x="3025" y="1814"/>
                        <a:pt x="2796" y="1396"/>
                      </a:cubicBezTo>
                      <a:cubicBezTo>
                        <a:pt x="2568" y="977"/>
                        <a:pt x="2536" y="546"/>
                        <a:pt x="2264" y="267"/>
                      </a:cubicBezTo>
                      <a:cubicBezTo>
                        <a:pt x="2015" y="7"/>
                        <a:pt x="1808" y="1"/>
                        <a:pt x="1790"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37;p25">
                  <a:extLst>
                    <a:ext uri="{FF2B5EF4-FFF2-40B4-BE49-F238E27FC236}">
                      <a16:creationId xmlns:a16="http://schemas.microsoft.com/office/drawing/2014/main" id="{C4CD412C-9226-FACD-AEE1-C5FBAF4A51C9}"/>
                    </a:ext>
                  </a:extLst>
                </p:cNvPr>
                <p:cNvSpPr/>
                <p:nvPr/>
              </p:nvSpPr>
              <p:spPr>
                <a:xfrm>
                  <a:off x="-817191" y="3182204"/>
                  <a:ext cx="527603" cy="608381"/>
                </a:xfrm>
                <a:custGeom>
                  <a:avLst/>
                  <a:gdLst/>
                  <a:ahLst/>
                  <a:cxnLst/>
                  <a:rect l="l" t="t" r="r" b="b"/>
                  <a:pathLst>
                    <a:path w="9536" h="10996" extrusionOk="0">
                      <a:moveTo>
                        <a:pt x="4958" y="0"/>
                      </a:moveTo>
                      <a:cubicBezTo>
                        <a:pt x="4958" y="0"/>
                        <a:pt x="3677" y="2568"/>
                        <a:pt x="3646" y="5675"/>
                      </a:cubicBezTo>
                      <a:cubicBezTo>
                        <a:pt x="3646" y="5675"/>
                        <a:pt x="4324" y="6474"/>
                        <a:pt x="4799" y="7646"/>
                      </a:cubicBezTo>
                      <a:cubicBezTo>
                        <a:pt x="7145" y="8192"/>
                        <a:pt x="6816" y="9155"/>
                        <a:pt x="6816" y="9155"/>
                      </a:cubicBezTo>
                      <a:cubicBezTo>
                        <a:pt x="5782" y="8597"/>
                        <a:pt x="5097" y="8559"/>
                        <a:pt x="5097" y="8559"/>
                      </a:cubicBezTo>
                      <a:cubicBezTo>
                        <a:pt x="5097" y="8559"/>
                        <a:pt x="3005" y="8116"/>
                        <a:pt x="1845" y="8097"/>
                      </a:cubicBezTo>
                      <a:cubicBezTo>
                        <a:pt x="1810" y="8096"/>
                        <a:pt x="1777" y="8096"/>
                        <a:pt x="1744" y="8096"/>
                      </a:cubicBezTo>
                      <a:cubicBezTo>
                        <a:pt x="673" y="8096"/>
                        <a:pt x="388" y="8298"/>
                        <a:pt x="222" y="8870"/>
                      </a:cubicBezTo>
                      <a:cubicBezTo>
                        <a:pt x="101" y="9269"/>
                        <a:pt x="6" y="9821"/>
                        <a:pt x="0" y="10252"/>
                      </a:cubicBezTo>
                      <a:cubicBezTo>
                        <a:pt x="898" y="10441"/>
                        <a:pt x="3719" y="10996"/>
                        <a:pt x="6069" y="10996"/>
                      </a:cubicBezTo>
                      <a:cubicBezTo>
                        <a:pt x="6325" y="10996"/>
                        <a:pt x="6574" y="10989"/>
                        <a:pt x="6816" y="10975"/>
                      </a:cubicBezTo>
                      <a:cubicBezTo>
                        <a:pt x="8223" y="10886"/>
                        <a:pt x="9047" y="10081"/>
                        <a:pt x="9535" y="9282"/>
                      </a:cubicBezTo>
                      <a:cubicBezTo>
                        <a:pt x="9491" y="8084"/>
                        <a:pt x="9111" y="6537"/>
                        <a:pt x="8584" y="4920"/>
                      </a:cubicBezTo>
                      <a:cubicBezTo>
                        <a:pt x="7767" y="2467"/>
                        <a:pt x="6308" y="901"/>
                        <a:pt x="4958"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38;p25">
                  <a:extLst>
                    <a:ext uri="{FF2B5EF4-FFF2-40B4-BE49-F238E27FC236}">
                      <a16:creationId xmlns:a16="http://schemas.microsoft.com/office/drawing/2014/main" id="{4BE2CCAB-05ED-76E5-AC5F-27CAA87A54AA}"/>
                    </a:ext>
                  </a:extLst>
                </p:cNvPr>
                <p:cNvSpPr/>
                <p:nvPr/>
              </p:nvSpPr>
              <p:spPr>
                <a:xfrm>
                  <a:off x="-817191" y="3695046"/>
                  <a:ext cx="528654" cy="184296"/>
                </a:xfrm>
                <a:custGeom>
                  <a:avLst/>
                  <a:gdLst/>
                  <a:ahLst/>
                  <a:cxnLst/>
                  <a:rect l="l" t="t" r="r" b="b"/>
                  <a:pathLst>
                    <a:path w="9555" h="3331" extrusionOk="0">
                      <a:moveTo>
                        <a:pt x="9535" y="0"/>
                      </a:moveTo>
                      <a:cubicBezTo>
                        <a:pt x="9060" y="818"/>
                        <a:pt x="8236" y="1630"/>
                        <a:pt x="6816" y="1706"/>
                      </a:cubicBezTo>
                      <a:cubicBezTo>
                        <a:pt x="6574" y="1720"/>
                        <a:pt x="6324" y="1727"/>
                        <a:pt x="6069" y="1727"/>
                      </a:cubicBezTo>
                      <a:cubicBezTo>
                        <a:pt x="3718" y="1727"/>
                        <a:pt x="892" y="1172"/>
                        <a:pt x="0" y="983"/>
                      </a:cubicBezTo>
                      <a:lnTo>
                        <a:pt x="0" y="983"/>
                      </a:lnTo>
                      <a:cubicBezTo>
                        <a:pt x="0" y="1173"/>
                        <a:pt x="13" y="1351"/>
                        <a:pt x="57" y="1478"/>
                      </a:cubicBezTo>
                      <a:cubicBezTo>
                        <a:pt x="184" y="1890"/>
                        <a:pt x="3500" y="3291"/>
                        <a:pt x="5497" y="3329"/>
                      </a:cubicBezTo>
                      <a:cubicBezTo>
                        <a:pt x="5555" y="3330"/>
                        <a:pt x="5613" y="3331"/>
                        <a:pt x="5671" y="3331"/>
                      </a:cubicBezTo>
                      <a:cubicBezTo>
                        <a:pt x="7567" y="3331"/>
                        <a:pt x="8759" y="2624"/>
                        <a:pt x="9294" y="1535"/>
                      </a:cubicBezTo>
                      <a:cubicBezTo>
                        <a:pt x="9485" y="1142"/>
                        <a:pt x="9554" y="622"/>
                        <a:pt x="9535"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39;p25">
                  <a:extLst>
                    <a:ext uri="{FF2B5EF4-FFF2-40B4-BE49-F238E27FC236}">
                      <a16:creationId xmlns:a16="http://schemas.microsoft.com/office/drawing/2014/main" id="{0E8D0236-746A-2C6F-5DE1-AB7685EC806D}"/>
                    </a:ext>
                  </a:extLst>
                </p:cNvPr>
                <p:cNvSpPr/>
                <p:nvPr/>
              </p:nvSpPr>
              <p:spPr>
                <a:xfrm>
                  <a:off x="-1155028" y="2319297"/>
                  <a:ext cx="343805" cy="197851"/>
                </a:xfrm>
                <a:custGeom>
                  <a:avLst/>
                  <a:gdLst/>
                  <a:ahLst/>
                  <a:cxnLst/>
                  <a:rect l="l" t="t" r="r" b="b"/>
                  <a:pathLst>
                    <a:path w="6214" h="3576" extrusionOk="0">
                      <a:moveTo>
                        <a:pt x="3405" y="0"/>
                      </a:moveTo>
                      <a:cubicBezTo>
                        <a:pt x="2302" y="799"/>
                        <a:pt x="628" y="799"/>
                        <a:pt x="628" y="799"/>
                      </a:cubicBezTo>
                      <a:cubicBezTo>
                        <a:pt x="400" y="1262"/>
                        <a:pt x="191" y="1725"/>
                        <a:pt x="1" y="2187"/>
                      </a:cubicBezTo>
                      <a:cubicBezTo>
                        <a:pt x="276" y="2246"/>
                        <a:pt x="541" y="2270"/>
                        <a:pt x="793" y="2270"/>
                      </a:cubicBezTo>
                      <a:cubicBezTo>
                        <a:pt x="2213" y="2270"/>
                        <a:pt x="3215" y="1484"/>
                        <a:pt x="3215" y="1484"/>
                      </a:cubicBezTo>
                      <a:cubicBezTo>
                        <a:pt x="3570" y="2422"/>
                        <a:pt x="4806" y="3164"/>
                        <a:pt x="5656" y="3576"/>
                      </a:cubicBezTo>
                      <a:cubicBezTo>
                        <a:pt x="5764" y="2479"/>
                        <a:pt x="6214" y="1788"/>
                        <a:pt x="6214" y="1788"/>
                      </a:cubicBezTo>
                      <a:cubicBezTo>
                        <a:pt x="4058" y="1331"/>
                        <a:pt x="3405" y="0"/>
                        <a:pt x="3405" y="0"/>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40;p25">
                  <a:extLst>
                    <a:ext uri="{FF2B5EF4-FFF2-40B4-BE49-F238E27FC236}">
                      <a16:creationId xmlns:a16="http://schemas.microsoft.com/office/drawing/2014/main" id="{410BD20E-1EEB-C702-5A5E-1536A35C35DE}"/>
                    </a:ext>
                  </a:extLst>
                </p:cNvPr>
                <p:cNvSpPr/>
                <p:nvPr/>
              </p:nvSpPr>
              <p:spPr>
                <a:xfrm>
                  <a:off x="-1220980" y="2401350"/>
                  <a:ext cx="595103" cy="552500"/>
                </a:xfrm>
                <a:custGeom>
                  <a:avLst/>
                  <a:gdLst/>
                  <a:ahLst/>
                  <a:cxnLst/>
                  <a:rect l="l" t="t" r="r" b="b"/>
                  <a:pathLst>
                    <a:path w="10756" h="9986" extrusionOk="0">
                      <a:moveTo>
                        <a:pt x="4407" y="1"/>
                      </a:moveTo>
                      <a:cubicBezTo>
                        <a:pt x="4407" y="1"/>
                        <a:pt x="3408" y="789"/>
                        <a:pt x="1991" y="789"/>
                      </a:cubicBezTo>
                      <a:cubicBezTo>
                        <a:pt x="1737" y="789"/>
                        <a:pt x="1470" y="764"/>
                        <a:pt x="1193" y="704"/>
                      </a:cubicBezTo>
                      <a:cubicBezTo>
                        <a:pt x="1" y="3646"/>
                        <a:pt x="197" y="6093"/>
                        <a:pt x="1009" y="7596"/>
                      </a:cubicBezTo>
                      <a:cubicBezTo>
                        <a:pt x="1800" y="9076"/>
                        <a:pt x="2756" y="9985"/>
                        <a:pt x="4202" y="9985"/>
                      </a:cubicBezTo>
                      <a:cubicBezTo>
                        <a:pt x="4460" y="9985"/>
                        <a:pt x="4732" y="9957"/>
                        <a:pt x="5022" y="9897"/>
                      </a:cubicBezTo>
                      <a:cubicBezTo>
                        <a:pt x="6943" y="9498"/>
                        <a:pt x="7850" y="6930"/>
                        <a:pt x="7850" y="6930"/>
                      </a:cubicBezTo>
                      <a:cubicBezTo>
                        <a:pt x="8234" y="7022"/>
                        <a:pt x="8560" y="7062"/>
                        <a:pt x="8836" y="7062"/>
                      </a:cubicBezTo>
                      <a:cubicBezTo>
                        <a:pt x="10755" y="7062"/>
                        <a:pt x="10246" y="5123"/>
                        <a:pt x="10246" y="5123"/>
                      </a:cubicBezTo>
                      <a:cubicBezTo>
                        <a:pt x="10022" y="4457"/>
                        <a:pt x="9591" y="4279"/>
                        <a:pt x="9194" y="4279"/>
                      </a:cubicBezTo>
                      <a:cubicBezTo>
                        <a:pt x="8737" y="4279"/>
                        <a:pt x="8325" y="4515"/>
                        <a:pt x="8325" y="4515"/>
                      </a:cubicBezTo>
                      <a:cubicBezTo>
                        <a:pt x="8325" y="4515"/>
                        <a:pt x="7768" y="6135"/>
                        <a:pt x="7338" y="6135"/>
                      </a:cubicBezTo>
                      <a:cubicBezTo>
                        <a:pt x="7313" y="6135"/>
                        <a:pt x="7290" y="6129"/>
                        <a:pt x="7266" y="6119"/>
                      </a:cubicBezTo>
                      <a:cubicBezTo>
                        <a:pt x="6823" y="5903"/>
                        <a:pt x="7279" y="4705"/>
                        <a:pt x="7279" y="4705"/>
                      </a:cubicBezTo>
                      <a:cubicBezTo>
                        <a:pt x="7279" y="4705"/>
                        <a:pt x="6854" y="4071"/>
                        <a:pt x="6823" y="2651"/>
                      </a:cubicBezTo>
                      <a:cubicBezTo>
                        <a:pt x="6816" y="2454"/>
                        <a:pt x="6829" y="2264"/>
                        <a:pt x="6848" y="2080"/>
                      </a:cubicBezTo>
                      <a:cubicBezTo>
                        <a:pt x="5992" y="1681"/>
                        <a:pt x="4762" y="939"/>
                        <a:pt x="4407"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41;p25">
                  <a:extLst>
                    <a:ext uri="{FF2B5EF4-FFF2-40B4-BE49-F238E27FC236}">
                      <a16:creationId xmlns:a16="http://schemas.microsoft.com/office/drawing/2014/main" id="{BF3A8F83-D65A-773C-4DC3-FC1A44A0CEB7}"/>
                    </a:ext>
                  </a:extLst>
                </p:cNvPr>
                <p:cNvSpPr/>
                <p:nvPr/>
              </p:nvSpPr>
              <p:spPr>
                <a:xfrm>
                  <a:off x="-782500" y="2695809"/>
                  <a:ext cx="98262" cy="60473"/>
                </a:xfrm>
                <a:custGeom>
                  <a:avLst/>
                  <a:gdLst/>
                  <a:ahLst/>
                  <a:cxnLst/>
                  <a:rect l="l" t="t" r="r" b="b"/>
                  <a:pathLst>
                    <a:path w="1776" h="1093" extrusionOk="0">
                      <a:moveTo>
                        <a:pt x="1320" y="0"/>
                      </a:moveTo>
                      <a:cubicBezTo>
                        <a:pt x="899" y="0"/>
                        <a:pt x="1" y="811"/>
                        <a:pt x="108" y="930"/>
                      </a:cubicBezTo>
                      <a:cubicBezTo>
                        <a:pt x="179" y="1011"/>
                        <a:pt x="551" y="1092"/>
                        <a:pt x="852" y="1092"/>
                      </a:cubicBezTo>
                      <a:cubicBezTo>
                        <a:pt x="1068" y="1092"/>
                        <a:pt x="1247" y="1050"/>
                        <a:pt x="1250" y="936"/>
                      </a:cubicBezTo>
                      <a:cubicBezTo>
                        <a:pt x="1254" y="743"/>
                        <a:pt x="936" y="717"/>
                        <a:pt x="761" y="717"/>
                      </a:cubicBezTo>
                      <a:cubicBezTo>
                        <a:pt x="694" y="717"/>
                        <a:pt x="647" y="721"/>
                        <a:pt x="647" y="721"/>
                      </a:cubicBezTo>
                      <a:cubicBezTo>
                        <a:pt x="647" y="721"/>
                        <a:pt x="1776" y="264"/>
                        <a:pt x="1446" y="36"/>
                      </a:cubicBezTo>
                      <a:cubicBezTo>
                        <a:pt x="1412" y="11"/>
                        <a:pt x="1370" y="0"/>
                        <a:pt x="1320"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42;p25">
                  <a:extLst>
                    <a:ext uri="{FF2B5EF4-FFF2-40B4-BE49-F238E27FC236}">
                      <a16:creationId xmlns:a16="http://schemas.microsoft.com/office/drawing/2014/main" id="{83D979D4-29D4-6BE3-943E-85D29D2F07BE}"/>
                    </a:ext>
                  </a:extLst>
                </p:cNvPr>
                <p:cNvSpPr/>
                <p:nvPr/>
              </p:nvSpPr>
              <p:spPr>
                <a:xfrm>
                  <a:off x="-1096435" y="2587918"/>
                  <a:ext cx="77237" cy="109106"/>
                </a:xfrm>
                <a:custGeom>
                  <a:avLst/>
                  <a:gdLst/>
                  <a:ahLst/>
                  <a:cxnLst/>
                  <a:rect l="l" t="t" r="r" b="b"/>
                  <a:pathLst>
                    <a:path w="1396" h="1972" extrusionOk="0">
                      <a:moveTo>
                        <a:pt x="832" y="0"/>
                      </a:moveTo>
                      <a:cubicBezTo>
                        <a:pt x="284" y="0"/>
                        <a:pt x="37" y="1069"/>
                        <a:pt x="19" y="1352"/>
                      </a:cubicBezTo>
                      <a:cubicBezTo>
                        <a:pt x="0" y="1650"/>
                        <a:pt x="203" y="1903"/>
                        <a:pt x="710" y="1967"/>
                      </a:cubicBezTo>
                      <a:cubicBezTo>
                        <a:pt x="737" y="1970"/>
                        <a:pt x="762" y="1972"/>
                        <a:pt x="786" y="1972"/>
                      </a:cubicBezTo>
                      <a:cubicBezTo>
                        <a:pt x="1224" y="1972"/>
                        <a:pt x="1340" y="1444"/>
                        <a:pt x="1370" y="1048"/>
                      </a:cubicBezTo>
                      <a:cubicBezTo>
                        <a:pt x="1395" y="629"/>
                        <a:pt x="1332" y="122"/>
                        <a:pt x="964" y="21"/>
                      </a:cubicBezTo>
                      <a:cubicBezTo>
                        <a:pt x="918" y="7"/>
                        <a:pt x="874" y="0"/>
                        <a:pt x="832"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43;p25">
                  <a:extLst>
                    <a:ext uri="{FF2B5EF4-FFF2-40B4-BE49-F238E27FC236}">
                      <a16:creationId xmlns:a16="http://schemas.microsoft.com/office/drawing/2014/main" id="{9CF69A71-C893-C557-8754-9EB067BC34D3}"/>
                    </a:ext>
                  </a:extLst>
                </p:cNvPr>
                <p:cNvSpPr/>
                <p:nvPr/>
              </p:nvSpPr>
              <p:spPr>
                <a:xfrm>
                  <a:off x="-1142745" y="2449597"/>
                  <a:ext cx="52340" cy="30098"/>
                </a:xfrm>
                <a:custGeom>
                  <a:avLst/>
                  <a:gdLst/>
                  <a:ahLst/>
                  <a:cxnLst/>
                  <a:rect l="l" t="t" r="r" b="b"/>
                  <a:pathLst>
                    <a:path w="946" h="544" extrusionOk="0">
                      <a:moveTo>
                        <a:pt x="667" y="1"/>
                      </a:moveTo>
                      <a:cubicBezTo>
                        <a:pt x="548" y="1"/>
                        <a:pt x="399" y="54"/>
                        <a:pt x="273" y="130"/>
                      </a:cubicBezTo>
                      <a:cubicBezTo>
                        <a:pt x="76" y="247"/>
                        <a:pt x="0" y="544"/>
                        <a:pt x="390" y="544"/>
                      </a:cubicBezTo>
                      <a:cubicBezTo>
                        <a:pt x="425" y="544"/>
                        <a:pt x="464" y="541"/>
                        <a:pt x="508" y="536"/>
                      </a:cubicBezTo>
                      <a:cubicBezTo>
                        <a:pt x="812" y="498"/>
                        <a:pt x="945" y="213"/>
                        <a:pt x="850" y="80"/>
                      </a:cubicBezTo>
                      <a:cubicBezTo>
                        <a:pt x="812" y="24"/>
                        <a:pt x="746" y="1"/>
                        <a:pt x="66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44;p25">
                  <a:extLst>
                    <a:ext uri="{FF2B5EF4-FFF2-40B4-BE49-F238E27FC236}">
                      <a16:creationId xmlns:a16="http://schemas.microsoft.com/office/drawing/2014/main" id="{AF8C665C-940B-253C-DE21-9E0BDB953573}"/>
                    </a:ext>
                  </a:extLst>
                </p:cNvPr>
                <p:cNvSpPr/>
                <p:nvPr/>
              </p:nvSpPr>
              <p:spPr>
                <a:xfrm>
                  <a:off x="-938526" y="2466582"/>
                  <a:ext cx="49075" cy="34912"/>
                </a:xfrm>
                <a:custGeom>
                  <a:avLst/>
                  <a:gdLst/>
                  <a:ahLst/>
                  <a:cxnLst/>
                  <a:rect l="l" t="t" r="r" b="b"/>
                  <a:pathLst>
                    <a:path w="887" h="631" extrusionOk="0">
                      <a:moveTo>
                        <a:pt x="312" y="1"/>
                      </a:moveTo>
                      <a:cubicBezTo>
                        <a:pt x="135" y="1"/>
                        <a:pt x="0" y="141"/>
                        <a:pt x="253" y="457"/>
                      </a:cubicBezTo>
                      <a:cubicBezTo>
                        <a:pt x="350" y="580"/>
                        <a:pt x="476" y="630"/>
                        <a:pt x="586" y="630"/>
                      </a:cubicBezTo>
                      <a:cubicBezTo>
                        <a:pt x="694" y="630"/>
                        <a:pt x="786" y="583"/>
                        <a:pt x="824" y="508"/>
                      </a:cubicBezTo>
                      <a:cubicBezTo>
                        <a:pt x="887" y="356"/>
                        <a:pt x="684" y="159"/>
                        <a:pt x="475" y="39"/>
                      </a:cubicBezTo>
                      <a:cubicBezTo>
                        <a:pt x="423" y="14"/>
                        <a:pt x="365" y="1"/>
                        <a:pt x="31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45;p25">
                  <a:extLst>
                    <a:ext uri="{FF2B5EF4-FFF2-40B4-BE49-F238E27FC236}">
                      <a16:creationId xmlns:a16="http://schemas.microsoft.com/office/drawing/2014/main" id="{F0EFEBB7-D142-1CA6-1772-2B3441A37395}"/>
                    </a:ext>
                  </a:extLst>
                </p:cNvPr>
                <p:cNvSpPr/>
                <p:nvPr/>
              </p:nvSpPr>
              <p:spPr>
                <a:xfrm>
                  <a:off x="-1001380" y="2766021"/>
                  <a:ext cx="148112" cy="101083"/>
                </a:xfrm>
                <a:custGeom>
                  <a:avLst/>
                  <a:gdLst/>
                  <a:ahLst/>
                  <a:cxnLst/>
                  <a:rect l="l" t="t" r="r" b="b"/>
                  <a:pathLst>
                    <a:path w="2677" h="1827" extrusionOk="0">
                      <a:moveTo>
                        <a:pt x="2202" y="0"/>
                      </a:moveTo>
                      <a:cubicBezTo>
                        <a:pt x="1815" y="0"/>
                        <a:pt x="1348" y="111"/>
                        <a:pt x="901" y="510"/>
                      </a:cubicBezTo>
                      <a:cubicBezTo>
                        <a:pt x="356" y="986"/>
                        <a:pt x="108" y="1468"/>
                        <a:pt x="1" y="1816"/>
                      </a:cubicBezTo>
                      <a:cubicBezTo>
                        <a:pt x="70" y="1823"/>
                        <a:pt x="141" y="1827"/>
                        <a:pt x="214" y="1827"/>
                      </a:cubicBezTo>
                      <a:cubicBezTo>
                        <a:pt x="1088" y="1827"/>
                        <a:pt x="2120" y="1337"/>
                        <a:pt x="2530" y="523"/>
                      </a:cubicBezTo>
                      <a:cubicBezTo>
                        <a:pt x="2606" y="365"/>
                        <a:pt x="2657" y="206"/>
                        <a:pt x="2676" y="54"/>
                      </a:cubicBezTo>
                      <a:cubicBezTo>
                        <a:pt x="2542" y="24"/>
                        <a:pt x="2380" y="0"/>
                        <a:pt x="2202"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46;p25">
                  <a:extLst>
                    <a:ext uri="{FF2B5EF4-FFF2-40B4-BE49-F238E27FC236}">
                      <a16:creationId xmlns:a16="http://schemas.microsoft.com/office/drawing/2014/main" id="{5833587B-5F87-3EB9-4F55-BA3DD02BB9F0}"/>
                    </a:ext>
                  </a:extLst>
                </p:cNvPr>
                <p:cNvSpPr/>
                <p:nvPr/>
              </p:nvSpPr>
              <p:spPr>
                <a:xfrm>
                  <a:off x="-1081717" y="2697856"/>
                  <a:ext cx="234367" cy="169026"/>
                </a:xfrm>
                <a:custGeom>
                  <a:avLst/>
                  <a:gdLst/>
                  <a:ahLst/>
                  <a:cxnLst/>
                  <a:rect l="l" t="t" r="r" b="b"/>
                  <a:pathLst>
                    <a:path w="4236" h="3055" extrusionOk="0">
                      <a:moveTo>
                        <a:pt x="3049" y="1"/>
                      </a:moveTo>
                      <a:cubicBezTo>
                        <a:pt x="2448" y="1"/>
                        <a:pt x="2308" y="612"/>
                        <a:pt x="1649" y="1089"/>
                      </a:cubicBezTo>
                      <a:cubicBezTo>
                        <a:pt x="1389" y="1280"/>
                        <a:pt x="888" y="1280"/>
                        <a:pt x="660" y="1311"/>
                      </a:cubicBezTo>
                      <a:cubicBezTo>
                        <a:pt x="432" y="1343"/>
                        <a:pt x="115" y="1381"/>
                        <a:pt x="58" y="1939"/>
                      </a:cubicBezTo>
                      <a:cubicBezTo>
                        <a:pt x="1" y="2484"/>
                        <a:pt x="292" y="2820"/>
                        <a:pt x="1224" y="3023"/>
                      </a:cubicBezTo>
                      <a:cubicBezTo>
                        <a:pt x="1294" y="3042"/>
                        <a:pt x="1370" y="3048"/>
                        <a:pt x="1446" y="3055"/>
                      </a:cubicBezTo>
                      <a:cubicBezTo>
                        <a:pt x="1560" y="2706"/>
                        <a:pt x="1808" y="2231"/>
                        <a:pt x="2346" y="1749"/>
                      </a:cubicBezTo>
                      <a:cubicBezTo>
                        <a:pt x="2791" y="1352"/>
                        <a:pt x="3252" y="1236"/>
                        <a:pt x="3636" y="1236"/>
                      </a:cubicBezTo>
                      <a:cubicBezTo>
                        <a:pt x="3822" y="1236"/>
                        <a:pt x="3989" y="1263"/>
                        <a:pt x="4128" y="1299"/>
                      </a:cubicBezTo>
                      <a:cubicBezTo>
                        <a:pt x="4236" y="576"/>
                        <a:pt x="3703" y="50"/>
                        <a:pt x="3139" y="5"/>
                      </a:cubicBezTo>
                      <a:cubicBezTo>
                        <a:pt x="3108" y="2"/>
                        <a:pt x="3078" y="1"/>
                        <a:pt x="3049"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47;p25">
                  <a:extLst>
                    <a:ext uri="{FF2B5EF4-FFF2-40B4-BE49-F238E27FC236}">
                      <a16:creationId xmlns:a16="http://schemas.microsoft.com/office/drawing/2014/main" id="{5A5B947A-9810-40DB-9181-25569CEFC529}"/>
                    </a:ext>
                  </a:extLst>
                </p:cNvPr>
                <p:cNvSpPr/>
                <p:nvPr/>
              </p:nvSpPr>
              <p:spPr>
                <a:xfrm>
                  <a:off x="-971226" y="2565842"/>
                  <a:ext cx="36184" cy="48522"/>
                </a:xfrm>
                <a:custGeom>
                  <a:avLst/>
                  <a:gdLst/>
                  <a:ahLst/>
                  <a:cxnLst/>
                  <a:rect l="l" t="t" r="r" b="b"/>
                  <a:pathLst>
                    <a:path w="654" h="877" extrusionOk="0">
                      <a:moveTo>
                        <a:pt x="341" y="1"/>
                      </a:moveTo>
                      <a:cubicBezTo>
                        <a:pt x="167" y="1"/>
                        <a:pt x="20" y="189"/>
                        <a:pt x="13" y="426"/>
                      </a:cubicBezTo>
                      <a:cubicBezTo>
                        <a:pt x="1" y="667"/>
                        <a:pt x="140" y="863"/>
                        <a:pt x="311" y="876"/>
                      </a:cubicBezTo>
                      <a:cubicBezTo>
                        <a:pt x="314" y="876"/>
                        <a:pt x="317" y="876"/>
                        <a:pt x="320" y="876"/>
                      </a:cubicBezTo>
                      <a:cubicBezTo>
                        <a:pt x="494" y="876"/>
                        <a:pt x="635" y="688"/>
                        <a:pt x="647" y="451"/>
                      </a:cubicBezTo>
                      <a:cubicBezTo>
                        <a:pt x="654" y="210"/>
                        <a:pt x="521" y="7"/>
                        <a:pt x="349" y="1"/>
                      </a:cubicBezTo>
                      <a:cubicBezTo>
                        <a:pt x="347" y="1"/>
                        <a:pt x="344" y="1"/>
                        <a:pt x="341"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48;p25">
                  <a:extLst>
                    <a:ext uri="{FF2B5EF4-FFF2-40B4-BE49-F238E27FC236}">
                      <a16:creationId xmlns:a16="http://schemas.microsoft.com/office/drawing/2014/main" id="{9F8A2B2E-3DB2-7104-30E0-A93EAE9375B1}"/>
                    </a:ext>
                  </a:extLst>
                </p:cNvPr>
                <p:cNvSpPr/>
                <p:nvPr/>
              </p:nvSpPr>
              <p:spPr>
                <a:xfrm>
                  <a:off x="-1148720" y="2548690"/>
                  <a:ext cx="36184" cy="48135"/>
                </a:xfrm>
                <a:custGeom>
                  <a:avLst/>
                  <a:gdLst/>
                  <a:ahLst/>
                  <a:cxnLst/>
                  <a:rect l="l" t="t" r="r" b="b"/>
                  <a:pathLst>
                    <a:path w="654" h="870" extrusionOk="0">
                      <a:moveTo>
                        <a:pt x="341" y="0"/>
                      </a:moveTo>
                      <a:cubicBezTo>
                        <a:pt x="167" y="0"/>
                        <a:pt x="20" y="182"/>
                        <a:pt x="13" y="419"/>
                      </a:cubicBezTo>
                      <a:cubicBezTo>
                        <a:pt x="1" y="660"/>
                        <a:pt x="140" y="863"/>
                        <a:pt x="311" y="869"/>
                      </a:cubicBezTo>
                      <a:cubicBezTo>
                        <a:pt x="314" y="869"/>
                        <a:pt x="317" y="869"/>
                        <a:pt x="320" y="869"/>
                      </a:cubicBezTo>
                      <a:cubicBezTo>
                        <a:pt x="494" y="869"/>
                        <a:pt x="635" y="681"/>
                        <a:pt x="647" y="444"/>
                      </a:cubicBezTo>
                      <a:cubicBezTo>
                        <a:pt x="654" y="203"/>
                        <a:pt x="521" y="7"/>
                        <a:pt x="349" y="0"/>
                      </a:cubicBezTo>
                      <a:cubicBezTo>
                        <a:pt x="346" y="0"/>
                        <a:pt x="343" y="0"/>
                        <a:pt x="34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630" name="TextBox 629">
            <a:extLst>
              <a:ext uri="{FF2B5EF4-FFF2-40B4-BE49-F238E27FC236}">
                <a16:creationId xmlns:a16="http://schemas.microsoft.com/office/drawing/2014/main" id="{44CEF4C5-22FF-D795-FA1A-3CC6E695A9D1}"/>
              </a:ext>
            </a:extLst>
          </p:cNvPr>
          <p:cNvSpPr txBox="1"/>
          <p:nvPr/>
        </p:nvSpPr>
        <p:spPr>
          <a:xfrm>
            <a:off x="567358" y="3608725"/>
            <a:ext cx="2686508" cy="923330"/>
          </a:xfrm>
          <a:prstGeom prst="rect">
            <a:avLst/>
          </a:prstGeom>
          <a:noFill/>
        </p:spPr>
        <p:txBody>
          <a:bodyPr wrap="square">
            <a:spAutoFit/>
          </a:bodyPr>
          <a:lstStyle/>
          <a:p>
            <a:pPr algn="just"/>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Mở </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ầu: Tạo kh</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ng kh</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í</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thoải m</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i, thu h</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ú</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 sự ch</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ú</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ý</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của người nghe. </a:t>
            </a:r>
            <a:endParaRPr lang="en-US" sz="1600">
              <a:effectLst/>
              <a:latin typeface=".VnTime"/>
              <a:ea typeface="Times New Roman" panose="02020603050405020304" pitchFamily="18" charset="0"/>
              <a:cs typeface="Times New Roman" panose="02020603050405020304" pitchFamily="18" charset="0"/>
            </a:endParaRPr>
          </a:p>
        </p:txBody>
      </p:sp>
      <p:sp>
        <p:nvSpPr>
          <p:cNvPr id="632" name="TextBox 631">
            <a:extLst>
              <a:ext uri="{FF2B5EF4-FFF2-40B4-BE49-F238E27FC236}">
                <a16:creationId xmlns:a16="http://schemas.microsoft.com/office/drawing/2014/main" id="{17179930-C6B1-A2BE-0048-F038809EF2A6}"/>
              </a:ext>
            </a:extLst>
          </p:cNvPr>
          <p:cNvSpPr txBox="1"/>
          <p:nvPr/>
        </p:nvSpPr>
        <p:spPr>
          <a:xfrm>
            <a:off x="586551" y="2112634"/>
            <a:ext cx="2667368" cy="1200329"/>
          </a:xfrm>
          <a:prstGeom prst="rect">
            <a:avLst/>
          </a:prstGeom>
          <a:noFill/>
        </p:spPr>
        <p:txBody>
          <a:bodyPr wrap="square">
            <a:spAutoFit/>
          </a:bodyPr>
          <a:lstStyle/>
          <a:p>
            <a:pPr algn="just"/>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Triển khai: kể bằng lời kể sinh </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đ</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ộng, lu</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ô</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 tương t</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 với người nghe. C</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ó</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thể s</a:t>
            </a:r>
            <a:r>
              <a:rPr lang="en-US" sz="1800">
                <a:effectLst/>
                <a:latin typeface="Times New Roman" panose="02020603050405020304" pitchFamily="18" charset="0"/>
                <a:ea typeface="Microsoft YaHei" panose="020B0503020204020204" pitchFamily="34" charset="-122"/>
                <a:cs typeface="Times New Roman" panose="02020603050405020304" pitchFamily="18" charset="0"/>
              </a:rPr>
              <a:t>á</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ng tạo khi kể. </a:t>
            </a:r>
            <a:endParaRPr lang="en-US" sz="1600">
              <a:effectLst/>
              <a:latin typeface=".VnTime"/>
              <a:ea typeface="Times New Roman" panose="02020603050405020304" pitchFamily="18" charset="0"/>
              <a:cs typeface="Times New Roman" panose="02020603050405020304" pitchFamily="18" charset="0"/>
            </a:endParaRPr>
          </a:p>
        </p:txBody>
      </p:sp>
      <p:sp>
        <p:nvSpPr>
          <p:cNvPr id="634" name="TextBox 633">
            <a:extLst>
              <a:ext uri="{FF2B5EF4-FFF2-40B4-BE49-F238E27FC236}">
                <a16:creationId xmlns:a16="http://schemas.microsoft.com/office/drawing/2014/main" id="{2B0D21E7-9069-79C3-573C-B2EE6CB4983B}"/>
              </a:ext>
            </a:extLst>
          </p:cNvPr>
          <p:cNvSpPr txBox="1"/>
          <p:nvPr/>
        </p:nvSpPr>
        <p:spPr>
          <a:xfrm>
            <a:off x="2682078" y="1283693"/>
            <a:ext cx="3834609" cy="646331"/>
          </a:xfrm>
          <a:prstGeom prst="rect">
            <a:avLst/>
          </a:prstGeom>
          <a:noFill/>
        </p:spPr>
        <p:txBody>
          <a:bodyPr wrap="square">
            <a:spAutoFit/>
          </a:bodyPr>
          <a:lstStyle/>
          <a:p>
            <a:pPr algn="ctr"/>
            <a:r>
              <a:rPr lang="en-US" sz="1800">
                <a:effectLst/>
                <a:latin typeface="Times New Roman" panose="02020603050405020304" pitchFamily="18" charset="0"/>
                <a:ea typeface="Calibri" panose="020F0502020204030204" pitchFamily="34" charset="0"/>
                <a:cs typeface="Times New Roman" panose="02020603050405020304" pitchFamily="18" charset="0"/>
              </a:rPr>
              <a:t>Tập trung lắng nghe để nắm được nội dung trình bày của bạn</a:t>
            </a:r>
            <a:endParaRPr lang="en-US" sz="1600">
              <a:effectLst/>
              <a:latin typeface=".VnTime"/>
              <a:ea typeface="Times New Roman" panose="02020603050405020304" pitchFamily="18" charset="0"/>
              <a:cs typeface="Times New Roman" panose="02020603050405020304" pitchFamily="18" charset="0"/>
            </a:endParaRPr>
          </a:p>
        </p:txBody>
      </p:sp>
      <p:sp>
        <p:nvSpPr>
          <p:cNvPr id="636" name="TextBox 635">
            <a:extLst>
              <a:ext uri="{FF2B5EF4-FFF2-40B4-BE49-F238E27FC236}">
                <a16:creationId xmlns:a16="http://schemas.microsoft.com/office/drawing/2014/main" id="{1BD48948-3991-C728-6A5C-C67E75F2A8E5}"/>
              </a:ext>
            </a:extLst>
          </p:cNvPr>
          <p:cNvSpPr txBox="1"/>
          <p:nvPr/>
        </p:nvSpPr>
        <p:spPr>
          <a:xfrm>
            <a:off x="5810539" y="2383333"/>
            <a:ext cx="2641500" cy="646331"/>
          </a:xfrm>
          <a:prstGeom prst="rect">
            <a:avLst/>
          </a:prstGeom>
          <a:noFill/>
        </p:spPr>
        <p:txBody>
          <a:bodyPr wrap="square">
            <a:spAutoFit/>
          </a:bodyPr>
          <a:lstStyle/>
          <a:p>
            <a:pPr algn="just"/>
            <a:r>
              <a:rPr lang="en-US" sz="1800">
                <a:effectLst/>
                <a:latin typeface="Times New Roman" panose="02020603050405020304" pitchFamily="18" charset="0"/>
                <a:ea typeface="Calibri" panose="020F0502020204030204" pitchFamily="34" charset="0"/>
                <a:cs typeface="Times New Roman" panose="02020603050405020304" pitchFamily="18" charset="0"/>
              </a:rPr>
              <a:t>Chú ý cách trình bày và thái độ của người nói</a:t>
            </a:r>
            <a:endParaRPr lang="en-US" sz="1600">
              <a:effectLst/>
              <a:latin typeface=".VnTime"/>
              <a:ea typeface="Times New Roman" panose="02020603050405020304" pitchFamily="18" charset="0"/>
              <a:cs typeface="Times New Roman" panose="02020603050405020304" pitchFamily="18" charset="0"/>
            </a:endParaRPr>
          </a:p>
        </p:txBody>
      </p:sp>
      <p:sp>
        <p:nvSpPr>
          <p:cNvPr id="638" name="TextBox 637">
            <a:extLst>
              <a:ext uri="{FF2B5EF4-FFF2-40B4-BE49-F238E27FC236}">
                <a16:creationId xmlns:a16="http://schemas.microsoft.com/office/drawing/2014/main" id="{05C7AECA-E351-C819-CECF-C614B407B594}"/>
              </a:ext>
            </a:extLst>
          </p:cNvPr>
          <p:cNvSpPr txBox="1"/>
          <p:nvPr/>
        </p:nvSpPr>
        <p:spPr>
          <a:xfrm>
            <a:off x="5832933" y="3362083"/>
            <a:ext cx="2743710" cy="923330"/>
          </a:xfrm>
          <a:prstGeom prst="rect">
            <a:avLst/>
          </a:prstGeom>
          <a:noFill/>
        </p:spPr>
        <p:txBody>
          <a:bodyPr wrap="square">
            <a:spAutoFit/>
          </a:bodyPr>
          <a:lstStyle/>
          <a:p>
            <a:pPr algn="just"/>
            <a:r>
              <a:rPr lang="en-US" sz="1800">
                <a:effectLst/>
                <a:latin typeface="Times New Roman" panose="02020603050405020304" pitchFamily="18" charset="0"/>
                <a:ea typeface="Calibri" panose="020F0502020204030204" pitchFamily="34" charset="0"/>
              </a:rPr>
              <a:t>Ghi lại một số nội dung dự kiến sẽ thảo luận với người nói</a:t>
            </a:r>
            <a:endParaRPr lang="en-US" sz="1800"/>
          </a:p>
        </p:txBody>
      </p:sp>
    </p:spTree>
    <p:extLst>
      <p:ext uri="{BB962C8B-B14F-4D97-AF65-F5344CB8AC3E}">
        <p14:creationId xmlns:p14="http://schemas.microsoft.com/office/powerpoint/2010/main" val="2301819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34"/>
                                        </p:tgtEl>
                                        <p:attrNameLst>
                                          <p:attrName>style.visibility</p:attrName>
                                        </p:attrNameLst>
                                      </p:cBhvr>
                                      <p:to>
                                        <p:strVal val="visible"/>
                                      </p:to>
                                    </p:set>
                                    <p:anim calcmode="lin" valueType="num">
                                      <p:cBhvr additive="base">
                                        <p:cTn id="17" dur="500" fill="hold"/>
                                        <p:tgtEl>
                                          <p:spTgt spid="534"/>
                                        </p:tgtEl>
                                        <p:attrNameLst>
                                          <p:attrName>ppt_x</p:attrName>
                                        </p:attrNameLst>
                                      </p:cBhvr>
                                      <p:tavLst>
                                        <p:tav tm="0">
                                          <p:val>
                                            <p:strVal val="#ppt_x"/>
                                          </p:val>
                                        </p:tav>
                                        <p:tav tm="100000">
                                          <p:val>
                                            <p:strVal val="#ppt_x"/>
                                          </p:val>
                                        </p:tav>
                                      </p:tavLst>
                                    </p:anim>
                                    <p:anim calcmode="lin" valueType="num">
                                      <p:cBhvr additive="base">
                                        <p:cTn id="18" dur="500" fill="hold"/>
                                        <p:tgtEl>
                                          <p:spTgt spid="53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33"/>
                                        </p:tgtEl>
                                        <p:attrNameLst>
                                          <p:attrName>style.visibility</p:attrName>
                                        </p:attrNameLst>
                                      </p:cBhvr>
                                      <p:to>
                                        <p:strVal val="visible"/>
                                      </p:to>
                                    </p:set>
                                    <p:anim calcmode="lin" valueType="num">
                                      <p:cBhvr additive="base">
                                        <p:cTn id="21" dur="500" fill="hold"/>
                                        <p:tgtEl>
                                          <p:spTgt spid="533"/>
                                        </p:tgtEl>
                                        <p:attrNameLst>
                                          <p:attrName>ppt_x</p:attrName>
                                        </p:attrNameLst>
                                      </p:cBhvr>
                                      <p:tavLst>
                                        <p:tav tm="0">
                                          <p:val>
                                            <p:strVal val="#ppt_x"/>
                                          </p:val>
                                        </p:tav>
                                        <p:tav tm="100000">
                                          <p:val>
                                            <p:strVal val="#ppt_x"/>
                                          </p:val>
                                        </p:tav>
                                      </p:tavLst>
                                    </p:anim>
                                    <p:anim calcmode="lin" valueType="num">
                                      <p:cBhvr additive="base">
                                        <p:cTn id="22" dur="500" fill="hold"/>
                                        <p:tgtEl>
                                          <p:spTgt spid="5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30"/>
                                        </p:tgtEl>
                                        <p:attrNameLst>
                                          <p:attrName>style.visibility</p:attrName>
                                        </p:attrNameLst>
                                      </p:cBhvr>
                                      <p:to>
                                        <p:strVal val="visible"/>
                                      </p:to>
                                    </p:set>
                                    <p:anim calcmode="lin" valueType="num">
                                      <p:cBhvr>
                                        <p:cTn id="27" dur="1000" fill="hold"/>
                                        <p:tgtEl>
                                          <p:spTgt spid="630"/>
                                        </p:tgtEl>
                                        <p:attrNameLst>
                                          <p:attrName>ppt_w</p:attrName>
                                        </p:attrNameLst>
                                      </p:cBhvr>
                                      <p:tavLst>
                                        <p:tav tm="0">
                                          <p:val>
                                            <p:fltVal val="0"/>
                                          </p:val>
                                        </p:tav>
                                        <p:tav tm="100000">
                                          <p:val>
                                            <p:strVal val="#ppt_w"/>
                                          </p:val>
                                        </p:tav>
                                      </p:tavLst>
                                    </p:anim>
                                    <p:anim calcmode="lin" valueType="num">
                                      <p:cBhvr>
                                        <p:cTn id="28" dur="1000" fill="hold"/>
                                        <p:tgtEl>
                                          <p:spTgt spid="630"/>
                                        </p:tgtEl>
                                        <p:attrNameLst>
                                          <p:attrName>ppt_h</p:attrName>
                                        </p:attrNameLst>
                                      </p:cBhvr>
                                      <p:tavLst>
                                        <p:tav tm="0">
                                          <p:val>
                                            <p:fltVal val="0"/>
                                          </p:val>
                                        </p:tav>
                                        <p:tav tm="100000">
                                          <p:val>
                                            <p:strVal val="#ppt_h"/>
                                          </p:val>
                                        </p:tav>
                                      </p:tavLst>
                                    </p:anim>
                                    <p:anim calcmode="lin" valueType="num">
                                      <p:cBhvr>
                                        <p:cTn id="29" dur="1000" fill="hold"/>
                                        <p:tgtEl>
                                          <p:spTgt spid="630"/>
                                        </p:tgtEl>
                                        <p:attrNameLst>
                                          <p:attrName>style.rotation</p:attrName>
                                        </p:attrNameLst>
                                      </p:cBhvr>
                                      <p:tavLst>
                                        <p:tav tm="0">
                                          <p:val>
                                            <p:fltVal val="90"/>
                                          </p:val>
                                        </p:tav>
                                        <p:tav tm="100000">
                                          <p:val>
                                            <p:fltVal val="0"/>
                                          </p:val>
                                        </p:tav>
                                      </p:tavLst>
                                    </p:anim>
                                    <p:animEffect transition="in" filter="fade">
                                      <p:cBhvr>
                                        <p:cTn id="30" dur="1000"/>
                                        <p:tgtEl>
                                          <p:spTgt spid="63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32"/>
                                        </p:tgtEl>
                                        <p:attrNameLst>
                                          <p:attrName>style.visibility</p:attrName>
                                        </p:attrNameLst>
                                      </p:cBhvr>
                                      <p:to>
                                        <p:strVal val="visible"/>
                                      </p:to>
                                    </p:set>
                                    <p:anim calcmode="lin" valueType="num">
                                      <p:cBhvr>
                                        <p:cTn id="35" dur="1000" fill="hold"/>
                                        <p:tgtEl>
                                          <p:spTgt spid="632"/>
                                        </p:tgtEl>
                                        <p:attrNameLst>
                                          <p:attrName>ppt_w</p:attrName>
                                        </p:attrNameLst>
                                      </p:cBhvr>
                                      <p:tavLst>
                                        <p:tav tm="0">
                                          <p:val>
                                            <p:fltVal val="0"/>
                                          </p:val>
                                        </p:tav>
                                        <p:tav tm="100000">
                                          <p:val>
                                            <p:strVal val="#ppt_w"/>
                                          </p:val>
                                        </p:tav>
                                      </p:tavLst>
                                    </p:anim>
                                    <p:anim calcmode="lin" valueType="num">
                                      <p:cBhvr>
                                        <p:cTn id="36" dur="1000" fill="hold"/>
                                        <p:tgtEl>
                                          <p:spTgt spid="632"/>
                                        </p:tgtEl>
                                        <p:attrNameLst>
                                          <p:attrName>ppt_h</p:attrName>
                                        </p:attrNameLst>
                                      </p:cBhvr>
                                      <p:tavLst>
                                        <p:tav tm="0">
                                          <p:val>
                                            <p:fltVal val="0"/>
                                          </p:val>
                                        </p:tav>
                                        <p:tav tm="100000">
                                          <p:val>
                                            <p:strVal val="#ppt_h"/>
                                          </p:val>
                                        </p:tav>
                                      </p:tavLst>
                                    </p:anim>
                                    <p:anim calcmode="lin" valueType="num">
                                      <p:cBhvr>
                                        <p:cTn id="37" dur="1000" fill="hold"/>
                                        <p:tgtEl>
                                          <p:spTgt spid="632"/>
                                        </p:tgtEl>
                                        <p:attrNameLst>
                                          <p:attrName>style.rotation</p:attrName>
                                        </p:attrNameLst>
                                      </p:cBhvr>
                                      <p:tavLst>
                                        <p:tav tm="0">
                                          <p:val>
                                            <p:fltVal val="90"/>
                                          </p:val>
                                        </p:tav>
                                        <p:tav tm="100000">
                                          <p:val>
                                            <p:fltVal val="0"/>
                                          </p:val>
                                        </p:tav>
                                      </p:tavLst>
                                    </p:anim>
                                    <p:animEffect transition="in" filter="fade">
                                      <p:cBhvr>
                                        <p:cTn id="38" dur="1000"/>
                                        <p:tgtEl>
                                          <p:spTgt spid="632"/>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634"/>
                                        </p:tgtEl>
                                        <p:attrNameLst>
                                          <p:attrName>style.visibility</p:attrName>
                                        </p:attrNameLst>
                                      </p:cBhvr>
                                      <p:to>
                                        <p:strVal val="visible"/>
                                      </p:to>
                                    </p:set>
                                    <p:anim calcmode="lin" valueType="num">
                                      <p:cBhvr>
                                        <p:cTn id="43" dur="1000" fill="hold"/>
                                        <p:tgtEl>
                                          <p:spTgt spid="634"/>
                                        </p:tgtEl>
                                        <p:attrNameLst>
                                          <p:attrName>ppt_w</p:attrName>
                                        </p:attrNameLst>
                                      </p:cBhvr>
                                      <p:tavLst>
                                        <p:tav tm="0">
                                          <p:val>
                                            <p:fltVal val="0"/>
                                          </p:val>
                                        </p:tav>
                                        <p:tav tm="100000">
                                          <p:val>
                                            <p:strVal val="#ppt_w"/>
                                          </p:val>
                                        </p:tav>
                                      </p:tavLst>
                                    </p:anim>
                                    <p:anim calcmode="lin" valueType="num">
                                      <p:cBhvr>
                                        <p:cTn id="44" dur="1000" fill="hold"/>
                                        <p:tgtEl>
                                          <p:spTgt spid="634"/>
                                        </p:tgtEl>
                                        <p:attrNameLst>
                                          <p:attrName>ppt_h</p:attrName>
                                        </p:attrNameLst>
                                      </p:cBhvr>
                                      <p:tavLst>
                                        <p:tav tm="0">
                                          <p:val>
                                            <p:fltVal val="0"/>
                                          </p:val>
                                        </p:tav>
                                        <p:tav tm="100000">
                                          <p:val>
                                            <p:strVal val="#ppt_h"/>
                                          </p:val>
                                        </p:tav>
                                      </p:tavLst>
                                    </p:anim>
                                    <p:anim calcmode="lin" valueType="num">
                                      <p:cBhvr>
                                        <p:cTn id="45" dur="1000" fill="hold"/>
                                        <p:tgtEl>
                                          <p:spTgt spid="634"/>
                                        </p:tgtEl>
                                        <p:attrNameLst>
                                          <p:attrName>style.rotation</p:attrName>
                                        </p:attrNameLst>
                                      </p:cBhvr>
                                      <p:tavLst>
                                        <p:tav tm="0">
                                          <p:val>
                                            <p:fltVal val="90"/>
                                          </p:val>
                                        </p:tav>
                                        <p:tav tm="100000">
                                          <p:val>
                                            <p:fltVal val="0"/>
                                          </p:val>
                                        </p:tav>
                                      </p:tavLst>
                                    </p:anim>
                                    <p:animEffect transition="in" filter="fade">
                                      <p:cBhvr>
                                        <p:cTn id="46" dur="1000"/>
                                        <p:tgtEl>
                                          <p:spTgt spid="634"/>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636"/>
                                        </p:tgtEl>
                                        <p:attrNameLst>
                                          <p:attrName>style.visibility</p:attrName>
                                        </p:attrNameLst>
                                      </p:cBhvr>
                                      <p:to>
                                        <p:strVal val="visible"/>
                                      </p:to>
                                    </p:set>
                                    <p:anim calcmode="lin" valueType="num">
                                      <p:cBhvr>
                                        <p:cTn id="51" dur="1000" fill="hold"/>
                                        <p:tgtEl>
                                          <p:spTgt spid="636"/>
                                        </p:tgtEl>
                                        <p:attrNameLst>
                                          <p:attrName>ppt_w</p:attrName>
                                        </p:attrNameLst>
                                      </p:cBhvr>
                                      <p:tavLst>
                                        <p:tav tm="0">
                                          <p:val>
                                            <p:fltVal val="0"/>
                                          </p:val>
                                        </p:tav>
                                        <p:tav tm="100000">
                                          <p:val>
                                            <p:strVal val="#ppt_w"/>
                                          </p:val>
                                        </p:tav>
                                      </p:tavLst>
                                    </p:anim>
                                    <p:anim calcmode="lin" valueType="num">
                                      <p:cBhvr>
                                        <p:cTn id="52" dur="1000" fill="hold"/>
                                        <p:tgtEl>
                                          <p:spTgt spid="636"/>
                                        </p:tgtEl>
                                        <p:attrNameLst>
                                          <p:attrName>ppt_h</p:attrName>
                                        </p:attrNameLst>
                                      </p:cBhvr>
                                      <p:tavLst>
                                        <p:tav tm="0">
                                          <p:val>
                                            <p:fltVal val="0"/>
                                          </p:val>
                                        </p:tav>
                                        <p:tav tm="100000">
                                          <p:val>
                                            <p:strVal val="#ppt_h"/>
                                          </p:val>
                                        </p:tav>
                                      </p:tavLst>
                                    </p:anim>
                                    <p:anim calcmode="lin" valueType="num">
                                      <p:cBhvr>
                                        <p:cTn id="53" dur="1000" fill="hold"/>
                                        <p:tgtEl>
                                          <p:spTgt spid="636"/>
                                        </p:tgtEl>
                                        <p:attrNameLst>
                                          <p:attrName>style.rotation</p:attrName>
                                        </p:attrNameLst>
                                      </p:cBhvr>
                                      <p:tavLst>
                                        <p:tav tm="0">
                                          <p:val>
                                            <p:fltVal val="90"/>
                                          </p:val>
                                        </p:tav>
                                        <p:tav tm="100000">
                                          <p:val>
                                            <p:fltVal val="0"/>
                                          </p:val>
                                        </p:tav>
                                      </p:tavLst>
                                    </p:anim>
                                    <p:animEffect transition="in" filter="fade">
                                      <p:cBhvr>
                                        <p:cTn id="54" dur="1000"/>
                                        <p:tgtEl>
                                          <p:spTgt spid="636"/>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638"/>
                                        </p:tgtEl>
                                        <p:attrNameLst>
                                          <p:attrName>style.visibility</p:attrName>
                                        </p:attrNameLst>
                                      </p:cBhvr>
                                      <p:to>
                                        <p:strVal val="visible"/>
                                      </p:to>
                                    </p:set>
                                    <p:anim calcmode="lin" valueType="num">
                                      <p:cBhvr>
                                        <p:cTn id="59" dur="1000" fill="hold"/>
                                        <p:tgtEl>
                                          <p:spTgt spid="638"/>
                                        </p:tgtEl>
                                        <p:attrNameLst>
                                          <p:attrName>ppt_w</p:attrName>
                                        </p:attrNameLst>
                                      </p:cBhvr>
                                      <p:tavLst>
                                        <p:tav tm="0">
                                          <p:val>
                                            <p:fltVal val="0"/>
                                          </p:val>
                                        </p:tav>
                                        <p:tav tm="100000">
                                          <p:val>
                                            <p:strVal val="#ppt_w"/>
                                          </p:val>
                                        </p:tav>
                                      </p:tavLst>
                                    </p:anim>
                                    <p:anim calcmode="lin" valueType="num">
                                      <p:cBhvr>
                                        <p:cTn id="60" dur="1000" fill="hold"/>
                                        <p:tgtEl>
                                          <p:spTgt spid="638"/>
                                        </p:tgtEl>
                                        <p:attrNameLst>
                                          <p:attrName>ppt_h</p:attrName>
                                        </p:attrNameLst>
                                      </p:cBhvr>
                                      <p:tavLst>
                                        <p:tav tm="0">
                                          <p:val>
                                            <p:fltVal val="0"/>
                                          </p:val>
                                        </p:tav>
                                        <p:tav tm="100000">
                                          <p:val>
                                            <p:strVal val="#ppt_h"/>
                                          </p:val>
                                        </p:tav>
                                      </p:tavLst>
                                    </p:anim>
                                    <p:anim calcmode="lin" valueType="num">
                                      <p:cBhvr>
                                        <p:cTn id="61" dur="1000" fill="hold"/>
                                        <p:tgtEl>
                                          <p:spTgt spid="638"/>
                                        </p:tgtEl>
                                        <p:attrNameLst>
                                          <p:attrName>style.rotation</p:attrName>
                                        </p:attrNameLst>
                                      </p:cBhvr>
                                      <p:tavLst>
                                        <p:tav tm="0">
                                          <p:val>
                                            <p:fltVal val="90"/>
                                          </p:val>
                                        </p:tav>
                                        <p:tav tm="100000">
                                          <p:val>
                                            <p:fltVal val="0"/>
                                          </p:val>
                                        </p:tav>
                                      </p:tavLst>
                                    </p:anim>
                                    <p:animEffect transition="in" filter="fade">
                                      <p:cBhvr>
                                        <p:cTn id="62" dur="1000"/>
                                        <p:tgtEl>
                                          <p:spTgt spid="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p:bldP spid="632" grpId="0"/>
      <p:bldP spid="634" grpId="0"/>
      <p:bldP spid="636" grpId="0"/>
      <p:bldP spid="6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a:extLst>
              <a:ext uri="{FF2B5EF4-FFF2-40B4-BE49-F238E27FC236}">
                <a16:creationId xmlns:a16="http://schemas.microsoft.com/office/drawing/2014/main" id="{28EBC585-9BAC-22AD-C270-48B1AD98C70E}"/>
              </a:ext>
            </a:extLst>
          </p:cNvPr>
          <p:cNvPicPr>
            <a:picLocks noChangeAspect="1"/>
          </p:cNvPicPr>
          <p:nvPr/>
        </p:nvPicPr>
        <p:blipFill rotWithShape="1">
          <a:blip r:embed="rId2"/>
          <a:srcRect/>
          <a:stretch>
            <a:fillRect/>
          </a:stretch>
        </p:blipFill>
        <p:spPr>
          <a:xfrm>
            <a:off x="4702645" y="305872"/>
            <a:ext cx="1721840" cy="1636776"/>
          </a:xfrm>
          <a:prstGeom prst="rect">
            <a:avLst/>
          </a:prstGeom>
          <a:effectLst>
            <a:outerShdw blurRad="63500" sx="102000" sy="102000" algn="ctr" rotWithShape="0">
              <a:prstClr val="black">
                <a:alpha val="40000"/>
              </a:prstClr>
            </a:outerShdw>
          </a:effectLst>
        </p:spPr>
      </p:pic>
      <p:sp>
        <p:nvSpPr>
          <p:cNvPr id="5" name="文本框 16">
            <a:extLst>
              <a:ext uri="{FF2B5EF4-FFF2-40B4-BE49-F238E27FC236}">
                <a16:creationId xmlns:a16="http://schemas.microsoft.com/office/drawing/2014/main" id="{30E714D9-FF14-8B7A-1982-8CC49EB188B7}"/>
              </a:ext>
            </a:extLst>
          </p:cNvPr>
          <p:cNvSpPr txBox="1"/>
          <p:nvPr/>
        </p:nvSpPr>
        <p:spPr>
          <a:xfrm>
            <a:off x="4883237" y="400985"/>
            <a:ext cx="1493556"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8800" b="1">
                <a:solidFill>
                  <a:srgbClr val="C00000"/>
                </a:solidFill>
                <a:latin typeface="Times New Roman" panose="02020603050405020304" pitchFamily="18" charset="0"/>
                <a:cs typeface="Times New Roman" panose="02020603050405020304" pitchFamily="18" charset="0"/>
                <a:sym typeface="+mn-lt"/>
              </a:rPr>
              <a:t>III</a:t>
            </a:r>
            <a:endParaRPr kumimoji="1" lang="en-US" altLang="zh-CN" sz="8800" b="1" dirty="0">
              <a:solidFill>
                <a:srgbClr val="C00000"/>
              </a:solidFill>
              <a:latin typeface="Times New Roman" panose="02020603050405020304" pitchFamily="18" charset="0"/>
              <a:cs typeface="Times New Roman" panose="02020603050405020304" pitchFamily="18" charset="0"/>
              <a:sym typeface="+mn-lt"/>
            </a:endParaRPr>
          </a:p>
        </p:txBody>
      </p:sp>
      <p:sp>
        <p:nvSpPr>
          <p:cNvPr id="6" name="文本框 19">
            <a:extLst>
              <a:ext uri="{FF2B5EF4-FFF2-40B4-BE49-F238E27FC236}">
                <a16:creationId xmlns:a16="http://schemas.microsoft.com/office/drawing/2014/main" id="{C61CCFA4-29B1-9CCB-9929-7BBF06AA636F}"/>
              </a:ext>
            </a:extLst>
          </p:cNvPr>
          <p:cNvSpPr txBox="1"/>
          <p:nvPr/>
        </p:nvSpPr>
        <p:spPr>
          <a:xfrm>
            <a:off x="3697981" y="2134289"/>
            <a:ext cx="4586030"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7200" b="1">
                <a:solidFill>
                  <a:srgbClr val="718CFF"/>
                </a:solidFill>
                <a:latin typeface="Times New Roman" panose="02020603050405020304" pitchFamily="18" charset="0"/>
                <a:cs typeface="Times New Roman" panose="02020603050405020304" pitchFamily="18" charset="0"/>
                <a:sym typeface="+mn-lt"/>
              </a:rPr>
              <a:t>Sau khi nói</a:t>
            </a:r>
            <a:endParaRPr kumimoji="1" lang="zh-CN" altLang="en-US" sz="7200" b="1" dirty="0">
              <a:solidFill>
                <a:srgbClr val="718CFF"/>
              </a:solidFill>
              <a:latin typeface="Times New Roman" panose="02020603050405020304" pitchFamily="18" charset="0"/>
              <a:cs typeface="Times New Roman" panose="02020603050405020304" pitchFamily="18" charset="0"/>
              <a:sym typeface="+mn-lt"/>
            </a:endParaRPr>
          </a:p>
        </p:txBody>
      </p:sp>
      <p:pic>
        <p:nvPicPr>
          <p:cNvPr id="7" name="图片 34">
            <a:extLst>
              <a:ext uri="{FF2B5EF4-FFF2-40B4-BE49-F238E27FC236}">
                <a16:creationId xmlns:a16="http://schemas.microsoft.com/office/drawing/2014/main" id="{18144F3D-9A1F-90E5-F3C0-B2679B739DE3}"/>
              </a:ext>
            </a:extLst>
          </p:cNvPr>
          <p:cNvPicPr>
            <a:picLocks noChangeAspect="1"/>
          </p:cNvPicPr>
          <p:nvPr/>
        </p:nvPicPr>
        <p:blipFill rotWithShape="1">
          <a:blip r:embed="rId3"/>
          <a:srcRect/>
          <a:stretch>
            <a:fillRect/>
          </a:stretch>
        </p:blipFill>
        <p:spPr>
          <a:xfrm>
            <a:off x="6614596" y="330678"/>
            <a:ext cx="1669415" cy="1669775"/>
          </a:xfrm>
          <a:prstGeom prst="rect">
            <a:avLst/>
          </a:prstGeom>
        </p:spPr>
      </p:pic>
      <p:grpSp>
        <p:nvGrpSpPr>
          <p:cNvPr id="2" name="Google Shape;7630;p42">
            <a:extLst>
              <a:ext uri="{FF2B5EF4-FFF2-40B4-BE49-F238E27FC236}">
                <a16:creationId xmlns:a16="http://schemas.microsoft.com/office/drawing/2014/main" id="{9FEB2CED-9F44-880B-9EB6-CB7212FF3A29}"/>
              </a:ext>
            </a:extLst>
          </p:cNvPr>
          <p:cNvGrpSpPr/>
          <p:nvPr/>
        </p:nvGrpSpPr>
        <p:grpSpPr>
          <a:xfrm flipH="1">
            <a:off x="571094" y="1165565"/>
            <a:ext cx="2210162" cy="4646261"/>
            <a:chOff x="4387713" y="2971500"/>
            <a:chExt cx="784775" cy="1649775"/>
          </a:xfrm>
        </p:grpSpPr>
        <p:sp>
          <p:nvSpPr>
            <p:cNvPr id="3" name="Google Shape;7631;p42">
              <a:extLst>
                <a:ext uri="{FF2B5EF4-FFF2-40B4-BE49-F238E27FC236}">
                  <a16:creationId xmlns:a16="http://schemas.microsoft.com/office/drawing/2014/main" id="{488250B2-4162-E164-E2CF-0099CB639F05}"/>
                </a:ext>
              </a:extLst>
            </p:cNvPr>
            <p:cNvSpPr/>
            <p:nvPr/>
          </p:nvSpPr>
          <p:spPr>
            <a:xfrm>
              <a:off x="4397763" y="3901550"/>
              <a:ext cx="707350" cy="272425"/>
            </a:xfrm>
            <a:custGeom>
              <a:avLst/>
              <a:gdLst/>
              <a:ahLst/>
              <a:cxnLst/>
              <a:rect l="l" t="t" r="r" b="b"/>
              <a:pathLst>
                <a:path w="28294" h="10897" extrusionOk="0">
                  <a:moveTo>
                    <a:pt x="10328" y="0"/>
                  </a:moveTo>
                  <a:cubicBezTo>
                    <a:pt x="9832" y="0"/>
                    <a:pt x="9344" y="103"/>
                    <a:pt x="8844" y="351"/>
                  </a:cubicBezTo>
                  <a:cubicBezTo>
                    <a:pt x="6990" y="1271"/>
                    <a:pt x="2306" y="3195"/>
                    <a:pt x="1246" y="4932"/>
                  </a:cubicBezTo>
                  <a:cubicBezTo>
                    <a:pt x="786" y="5687"/>
                    <a:pt x="1883" y="6515"/>
                    <a:pt x="1883" y="6515"/>
                  </a:cubicBezTo>
                  <a:cubicBezTo>
                    <a:pt x="2056" y="6615"/>
                    <a:pt x="1" y="7494"/>
                    <a:pt x="2448" y="8992"/>
                  </a:cubicBezTo>
                  <a:cubicBezTo>
                    <a:pt x="2924" y="9283"/>
                    <a:pt x="3594" y="9403"/>
                    <a:pt x="4387" y="9403"/>
                  </a:cubicBezTo>
                  <a:cubicBezTo>
                    <a:pt x="8195" y="9403"/>
                    <a:pt x="14838" y="6627"/>
                    <a:pt x="16422" y="6627"/>
                  </a:cubicBezTo>
                  <a:cubicBezTo>
                    <a:pt x="16443" y="6627"/>
                    <a:pt x="16464" y="6627"/>
                    <a:pt x="16483" y="6628"/>
                  </a:cubicBezTo>
                  <a:cubicBezTo>
                    <a:pt x="18555" y="6740"/>
                    <a:pt x="25248" y="9946"/>
                    <a:pt x="25606" y="10508"/>
                  </a:cubicBezTo>
                  <a:cubicBezTo>
                    <a:pt x="25777" y="10777"/>
                    <a:pt x="25973" y="10896"/>
                    <a:pt x="26177" y="10896"/>
                  </a:cubicBezTo>
                  <a:cubicBezTo>
                    <a:pt x="27077" y="10896"/>
                    <a:pt x="28159" y="8590"/>
                    <a:pt x="28219" y="6680"/>
                  </a:cubicBezTo>
                  <a:cubicBezTo>
                    <a:pt x="28293" y="4236"/>
                    <a:pt x="22138" y="2777"/>
                    <a:pt x="17855" y="2140"/>
                  </a:cubicBezTo>
                  <a:cubicBezTo>
                    <a:pt x="14409" y="1626"/>
                    <a:pt x="12306" y="0"/>
                    <a:pt x="10328"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7632;p42">
              <a:extLst>
                <a:ext uri="{FF2B5EF4-FFF2-40B4-BE49-F238E27FC236}">
                  <a16:creationId xmlns:a16="http://schemas.microsoft.com/office/drawing/2014/main" id="{2F868116-AC8C-2947-C9B5-0AFB0E99FB6A}"/>
                </a:ext>
              </a:extLst>
            </p:cNvPr>
            <p:cNvSpPr/>
            <p:nvPr/>
          </p:nvSpPr>
          <p:spPr>
            <a:xfrm>
              <a:off x="4460488" y="4157975"/>
              <a:ext cx="596425" cy="136800"/>
            </a:xfrm>
            <a:custGeom>
              <a:avLst/>
              <a:gdLst/>
              <a:ahLst/>
              <a:cxnLst/>
              <a:rect l="l" t="t" r="r" b="b"/>
              <a:pathLst>
                <a:path w="23857" h="5472" extrusionOk="0">
                  <a:moveTo>
                    <a:pt x="6127" y="1"/>
                  </a:moveTo>
                  <a:lnTo>
                    <a:pt x="0" y="613"/>
                  </a:lnTo>
                  <a:lnTo>
                    <a:pt x="159" y="1338"/>
                  </a:lnTo>
                  <a:cubicBezTo>
                    <a:pt x="159" y="1338"/>
                    <a:pt x="4678" y="546"/>
                    <a:pt x="5930" y="546"/>
                  </a:cubicBezTo>
                  <a:cubicBezTo>
                    <a:pt x="6026" y="546"/>
                    <a:pt x="6103" y="551"/>
                    <a:pt x="6157" y="561"/>
                  </a:cubicBezTo>
                  <a:cubicBezTo>
                    <a:pt x="6914" y="705"/>
                    <a:pt x="6897" y="1963"/>
                    <a:pt x="6878" y="2649"/>
                  </a:cubicBezTo>
                  <a:cubicBezTo>
                    <a:pt x="6849" y="3683"/>
                    <a:pt x="6083" y="4069"/>
                    <a:pt x="6083" y="4069"/>
                  </a:cubicBezTo>
                  <a:cubicBezTo>
                    <a:pt x="6075" y="4069"/>
                    <a:pt x="6067" y="4069"/>
                    <a:pt x="6059" y="4069"/>
                  </a:cubicBezTo>
                  <a:cubicBezTo>
                    <a:pt x="4379" y="4069"/>
                    <a:pt x="457" y="4590"/>
                    <a:pt x="457" y="4590"/>
                  </a:cubicBezTo>
                  <a:lnTo>
                    <a:pt x="456" y="5097"/>
                  </a:lnTo>
                  <a:lnTo>
                    <a:pt x="7119" y="4856"/>
                  </a:lnTo>
                  <a:cubicBezTo>
                    <a:pt x="7119" y="4856"/>
                    <a:pt x="13814" y="5472"/>
                    <a:pt x="18790" y="5472"/>
                  </a:cubicBezTo>
                  <a:cubicBezTo>
                    <a:pt x="20939" y="5472"/>
                    <a:pt x="22768" y="5357"/>
                    <a:pt x="23598" y="5028"/>
                  </a:cubicBezTo>
                  <a:cubicBezTo>
                    <a:pt x="23807" y="4945"/>
                    <a:pt x="23847" y="3955"/>
                    <a:pt x="23851" y="3319"/>
                  </a:cubicBezTo>
                  <a:cubicBezTo>
                    <a:pt x="23856" y="2262"/>
                    <a:pt x="23296" y="1386"/>
                    <a:pt x="22583" y="1312"/>
                  </a:cubicBezTo>
                  <a:lnTo>
                    <a:pt x="6127" y="1"/>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7633;p42">
              <a:extLst>
                <a:ext uri="{FF2B5EF4-FFF2-40B4-BE49-F238E27FC236}">
                  <a16:creationId xmlns:a16="http://schemas.microsoft.com/office/drawing/2014/main" id="{A32A898C-4118-1578-0C9E-5D235A01E588}"/>
                </a:ext>
              </a:extLst>
            </p:cNvPr>
            <p:cNvSpPr/>
            <p:nvPr/>
          </p:nvSpPr>
          <p:spPr>
            <a:xfrm>
              <a:off x="4741688" y="4196125"/>
              <a:ext cx="281250" cy="13275"/>
            </a:xfrm>
            <a:custGeom>
              <a:avLst/>
              <a:gdLst/>
              <a:ahLst/>
              <a:cxnLst/>
              <a:rect l="l" t="t" r="r" b="b"/>
              <a:pathLst>
                <a:path w="11250" h="531" fill="none" extrusionOk="0">
                  <a:moveTo>
                    <a:pt x="1" y="0"/>
                  </a:moveTo>
                  <a:lnTo>
                    <a:pt x="11249" y="530"/>
                  </a:lnTo>
                </a:path>
              </a:pathLst>
            </a:custGeom>
            <a:noFill/>
            <a:ln w="45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7634;p42">
              <a:extLst>
                <a:ext uri="{FF2B5EF4-FFF2-40B4-BE49-F238E27FC236}">
                  <a16:creationId xmlns:a16="http://schemas.microsoft.com/office/drawing/2014/main" id="{7C152E27-75F7-43BE-8F26-4B4C91C20C17}"/>
                </a:ext>
              </a:extLst>
            </p:cNvPr>
            <p:cNvSpPr/>
            <p:nvPr/>
          </p:nvSpPr>
          <p:spPr>
            <a:xfrm>
              <a:off x="4647088" y="4265550"/>
              <a:ext cx="403325" cy="26825"/>
            </a:xfrm>
            <a:custGeom>
              <a:avLst/>
              <a:gdLst/>
              <a:ahLst/>
              <a:cxnLst/>
              <a:rect l="l" t="t" r="r" b="b"/>
              <a:pathLst>
                <a:path w="16133" h="1073" extrusionOk="0">
                  <a:moveTo>
                    <a:pt x="0" y="1"/>
                  </a:moveTo>
                  <a:cubicBezTo>
                    <a:pt x="1" y="1"/>
                    <a:pt x="7913" y="1072"/>
                    <a:pt x="12820" y="1072"/>
                  </a:cubicBezTo>
                  <a:cubicBezTo>
                    <a:pt x="14294" y="1072"/>
                    <a:pt x="15497" y="975"/>
                    <a:pt x="16132" y="724"/>
                  </a:cubicBezTo>
                  <a:cubicBezTo>
                    <a:pt x="16132" y="724"/>
                    <a:pt x="15163" y="637"/>
                    <a:pt x="12931" y="503"/>
                  </a:cubicBezTo>
                  <a:cubicBezTo>
                    <a:pt x="10700" y="370"/>
                    <a:pt x="1" y="1"/>
                    <a:pt x="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7635;p42">
              <a:extLst>
                <a:ext uri="{FF2B5EF4-FFF2-40B4-BE49-F238E27FC236}">
                  <a16:creationId xmlns:a16="http://schemas.microsoft.com/office/drawing/2014/main" id="{63AB1F7C-4029-7527-1550-99E8B008C6AD}"/>
                </a:ext>
              </a:extLst>
            </p:cNvPr>
            <p:cNvSpPr/>
            <p:nvPr/>
          </p:nvSpPr>
          <p:spPr>
            <a:xfrm>
              <a:off x="4624088" y="4163425"/>
              <a:ext cx="401000" cy="140450"/>
            </a:xfrm>
            <a:custGeom>
              <a:avLst/>
              <a:gdLst/>
              <a:ahLst/>
              <a:cxnLst/>
              <a:rect l="l" t="t" r="r" b="b"/>
              <a:pathLst>
                <a:path w="16040" h="5618" extrusionOk="0">
                  <a:moveTo>
                    <a:pt x="0" y="1"/>
                  </a:moveTo>
                  <a:cubicBezTo>
                    <a:pt x="1" y="1"/>
                    <a:pt x="2858" y="518"/>
                    <a:pt x="6381" y="1132"/>
                  </a:cubicBezTo>
                  <a:cubicBezTo>
                    <a:pt x="7184" y="1272"/>
                    <a:pt x="7722" y="1366"/>
                    <a:pt x="8692" y="1398"/>
                  </a:cubicBezTo>
                  <a:cubicBezTo>
                    <a:pt x="8748" y="1400"/>
                    <a:pt x="9637" y="5617"/>
                    <a:pt x="9925" y="5617"/>
                  </a:cubicBezTo>
                  <a:cubicBezTo>
                    <a:pt x="9952" y="5617"/>
                    <a:pt x="9974" y="5580"/>
                    <a:pt x="9990" y="5498"/>
                  </a:cubicBezTo>
                  <a:cubicBezTo>
                    <a:pt x="10031" y="5283"/>
                    <a:pt x="9712" y="1393"/>
                    <a:pt x="9931" y="1393"/>
                  </a:cubicBezTo>
                  <a:cubicBezTo>
                    <a:pt x="9931" y="1393"/>
                    <a:pt x="9931" y="1393"/>
                    <a:pt x="9932" y="1393"/>
                  </a:cubicBezTo>
                  <a:cubicBezTo>
                    <a:pt x="10045" y="1394"/>
                    <a:pt x="10158" y="1394"/>
                    <a:pt x="10272" y="1394"/>
                  </a:cubicBezTo>
                  <a:cubicBezTo>
                    <a:pt x="13197" y="1394"/>
                    <a:pt x="16039" y="1092"/>
                    <a:pt x="16039" y="1092"/>
                  </a:cubicBezTo>
                  <a:lnTo>
                    <a:pt x="0" y="1"/>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7636;p42">
              <a:extLst>
                <a:ext uri="{FF2B5EF4-FFF2-40B4-BE49-F238E27FC236}">
                  <a16:creationId xmlns:a16="http://schemas.microsoft.com/office/drawing/2014/main" id="{CA75D441-99C8-9A2F-54BE-5707698B2E3C}"/>
                </a:ext>
              </a:extLst>
            </p:cNvPr>
            <p:cNvSpPr/>
            <p:nvPr/>
          </p:nvSpPr>
          <p:spPr>
            <a:xfrm>
              <a:off x="4473638" y="4171575"/>
              <a:ext cx="159675" cy="100100"/>
            </a:xfrm>
            <a:custGeom>
              <a:avLst/>
              <a:gdLst/>
              <a:ahLst/>
              <a:cxnLst/>
              <a:rect l="l" t="t" r="r" b="b"/>
              <a:pathLst>
                <a:path w="6387" h="4004" extrusionOk="0">
                  <a:moveTo>
                    <a:pt x="5400" y="1"/>
                  </a:moveTo>
                  <a:cubicBezTo>
                    <a:pt x="4387" y="1"/>
                    <a:pt x="1251" y="517"/>
                    <a:pt x="81" y="716"/>
                  </a:cubicBezTo>
                  <a:cubicBezTo>
                    <a:pt x="1" y="730"/>
                    <a:pt x="49" y="4003"/>
                    <a:pt x="253" y="4003"/>
                  </a:cubicBezTo>
                  <a:cubicBezTo>
                    <a:pt x="254" y="4003"/>
                    <a:pt x="255" y="4003"/>
                    <a:pt x="255" y="4003"/>
                  </a:cubicBezTo>
                  <a:cubicBezTo>
                    <a:pt x="1228" y="3879"/>
                    <a:pt x="4147" y="3524"/>
                    <a:pt x="5535" y="3524"/>
                  </a:cubicBezTo>
                  <a:cubicBezTo>
                    <a:pt x="5542" y="3524"/>
                    <a:pt x="5549" y="3524"/>
                    <a:pt x="5557" y="3524"/>
                  </a:cubicBezTo>
                  <a:cubicBezTo>
                    <a:pt x="5557" y="3524"/>
                    <a:pt x="6323" y="3138"/>
                    <a:pt x="6352" y="2104"/>
                  </a:cubicBezTo>
                  <a:cubicBezTo>
                    <a:pt x="6371" y="1418"/>
                    <a:pt x="6387" y="160"/>
                    <a:pt x="5630" y="16"/>
                  </a:cubicBezTo>
                  <a:cubicBezTo>
                    <a:pt x="5575" y="5"/>
                    <a:pt x="5498" y="1"/>
                    <a:pt x="54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7637;p42">
              <a:extLst>
                <a:ext uri="{FF2B5EF4-FFF2-40B4-BE49-F238E27FC236}">
                  <a16:creationId xmlns:a16="http://schemas.microsoft.com/office/drawing/2014/main" id="{691E6DE3-C6F1-5850-E8A8-2E14358BC776}"/>
                </a:ext>
              </a:extLst>
            </p:cNvPr>
            <p:cNvSpPr/>
            <p:nvPr/>
          </p:nvSpPr>
          <p:spPr>
            <a:xfrm>
              <a:off x="4475663" y="4171625"/>
              <a:ext cx="157650" cy="88075"/>
            </a:xfrm>
            <a:custGeom>
              <a:avLst/>
              <a:gdLst/>
              <a:ahLst/>
              <a:cxnLst/>
              <a:rect l="l" t="t" r="r" b="b"/>
              <a:pathLst>
                <a:path w="6306" h="3523" extrusionOk="0">
                  <a:moveTo>
                    <a:pt x="5322" y="0"/>
                  </a:moveTo>
                  <a:cubicBezTo>
                    <a:pt x="4312" y="0"/>
                    <a:pt x="1171" y="517"/>
                    <a:pt x="0" y="715"/>
                  </a:cubicBezTo>
                  <a:lnTo>
                    <a:pt x="4466" y="521"/>
                  </a:lnTo>
                  <a:cubicBezTo>
                    <a:pt x="4487" y="520"/>
                    <a:pt x="4507" y="520"/>
                    <a:pt x="4527" y="520"/>
                  </a:cubicBezTo>
                  <a:cubicBezTo>
                    <a:pt x="5314" y="520"/>
                    <a:pt x="5970" y="1157"/>
                    <a:pt x="5956" y="1951"/>
                  </a:cubicBezTo>
                  <a:lnTo>
                    <a:pt x="5956" y="1976"/>
                  </a:lnTo>
                  <a:cubicBezTo>
                    <a:pt x="5932" y="2871"/>
                    <a:pt x="5551" y="3418"/>
                    <a:pt x="5476" y="3523"/>
                  </a:cubicBezTo>
                  <a:cubicBezTo>
                    <a:pt x="5476" y="3523"/>
                    <a:pt x="6242" y="3137"/>
                    <a:pt x="6271" y="2103"/>
                  </a:cubicBezTo>
                  <a:cubicBezTo>
                    <a:pt x="6290" y="1417"/>
                    <a:pt x="6306" y="159"/>
                    <a:pt x="5549" y="15"/>
                  </a:cubicBezTo>
                  <a:cubicBezTo>
                    <a:pt x="5495" y="5"/>
                    <a:pt x="5418" y="0"/>
                    <a:pt x="5322"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7638;p42">
              <a:extLst>
                <a:ext uri="{FF2B5EF4-FFF2-40B4-BE49-F238E27FC236}">
                  <a16:creationId xmlns:a16="http://schemas.microsoft.com/office/drawing/2014/main" id="{25A16D7B-E308-E823-CA63-153EF5A1F5F2}"/>
                </a:ext>
              </a:extLst>
            </p:cNvPr>
            <p:cNvSpPr/>
            <p:nvPr/>
          </p:nvSpPr>
          <p:spPr>
            <a:xfrm>
              <a:off x="4433188" y="4258425"/>
              <a:ext cx="598125" cy="127475"/>
            </a:xfrm>
            <a:custGeom>
              <a:avLst/>
              <a:gdLst/>
              <a:ahLst/>
              <a:cxnLst/>
              <a:rect l="l" t="t" r="r" b="b"/>
              <a:pathLst>
                <a:path w="23925" h="5099" extrusionOk="0">
                  <a:moveTo>
                    <a:pt x="5997" y="0"/>
                  </a:moveTo>
                  <a:lnTo>
                    <a:pt x="1" y="731"/>
                  </a:lnTo>
                  <a:lnTo>
                    <a:pt x="30" y="1339"/>
                  </a:lnTo>
                  <a:cubicBezTo>
                    <a:pt x="30" y="1339"/>
                    <a:pt x="4544" y="547"/>
                    <a:pt x="5798" y="547"/>
                  </a:cubicBezTo>
                  <a:cubicBezTo>
                    <a:pt x="5895" y="547"/>
                    <a:pt x="5973" y="552"/>
                    <a:pt x="6028" y="562"/>
                  </a:cubicBezTo>
                  <a:cubicBezTo>
                    <a:pt x="6785" y="706"/>
                    <a:pt x="6767" y="1964"/>
                    <a:pt x="6748" y="2650"/>
                  </a:cubicBezTo>
                  <a:cubicBezTo>
                    <a:pt x="6720" y="3684"/>
                    <a:pt x="5953" y="4070"/>
                    <a:pt x="5953" y="4070"/>
                  </a:cubicBezTo>
                  <a:cubicBezTo>
                    <a:pt x="5945" y="4070"/>
                    <a:pt x="5937" y="4070"/>
                    <a:pt x="5929" y="4070"/>
                  </a:cubicBezTo>
                  <a:cubicBezTo>
                    <a:pt x="4250" y="4070"/>
                    <a:pt x="329" y="4590"/>
                    <a:pt x="329" y="4590"/>
                  </a:cubicBezTo>
                  <a:lnTo>
                    <a:pt x="328" y="5099"/>
                  </a:lnTo>
                  <a:lnTo>
                    <a:pt x="328" y="5099"/>
                  </a:lnTo>
                  <a:lnTo>
                    <a:pt x="6992" y="4855"/>
                  </a:lnTo>
                  <a:cubicBezTo>
                    <a:pt x="6992" y="4855"/>
                    <a:pt x="14084" y="5020"/>
                    <a:pt x="18906" y="5020"/>
                  </a:cubicBezTo>
                  <a:cubicBezTo>
                    <a:pt x="20795" y="5020"/>
                    <a:pt x="22335" y="4995"/>
                    <a:pt x="22963" y="4924"/>
                  </a:cubicBezTo>
                  <a:cubicBezTo>
                    <a:pt x="23616" y="4851"/>
                    <a:pt x="23916" y="3529"/>
                    <a:pt x="23920" y="2893"/>
                  </a:cubicBezTo>
                  <a:cubicBezTo>
                    <a:pt x="23925" y="1835"/>
                    <a:pt x="23365" y="960"/>
                    <a:pt x="22652" y="885"/>
                  </a:cubicBezTo>
                  <a:lnTo>
                    <a:pt x="5997" y="0"/>
                  </a:lnTo>
                  <a:close/>
                </a:path>
              </a:pathLst>
            </a:custGeom>
            <a:solidFill>
              <a:srgbClr val="FCDB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7639;p42">
              <a:extLst>
                <a:ext uri="{FF2B5EF4-FFF2-40B4-BE49-F238E27FC236}">
                  <a16:creationId xmlns:a16="http://schemas.microsoft.com/office/drawing/2014/main" id="{D42418B1-7E24-FA0F-3F14-BDCA17A97FB6}"/>
                </a:ext>
              </a:extLst>
            </p:cNvPr>
            <p:cNvSpPr/>
            <p:nvPr/>
          </p:nvSpPr>
          <p:spPr>
            <a:xfrm>
              <a:off x="4682738" y="4284325"/>
              <a:ext cx="310475" cy="10625"/>
            </a:xfrm>
            <a:custGeom>
              <a:avLst/>
              <a:gdLst/>
              <a:ahLst/>
              <a:cxnLst/>
              <a:rect l="l" t="t" r="r" b="b"/>
              <a:pathLst>
                <a:path w="12419" h="425" fill="none" extrusionOk="0">
                  <a:moveTo>
                    <a:pt x="0" y="1"/>
                  </a:moveTo>
                  <a:lnTo>
                    <a:pt x="12419" y="424"/>
                  </a:lnTo>
                </a:path>
              </a:pathLst>
            </a:custGeom>
            <a:noFill/>
            <a:ln w="45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7640;p42">
              <a:extLst>
                <a:ext uri="{FF2B5EF4-FFF2-40B4-BE49-F238E27FC236}">
                  <a16:creationId xmlns:a16="http://schemas.microsoft.com/office/drawing/2014/main" id="{54273AD3-2C3C-0E24-1CDE-D7E5D67D39F4}"/>
                </a:ext>
              </a:extLst>
            </p:cNvPr>
            <p:cNvSpPr/>
            <p:nvPr/>
          </p:nvSpPr>
          <p:spPr>
            <a:xfrm>
              <a:off x="4707613" y="4365350"/>
              <a:ext cx="299650" cy="16450"/>
            </a:xfrm>
            <a:custGeom>
              <a:avLst/>
              <a:gdLst/>
              <a:ahLst/>
              <a:cxnLst/>
              <a:rect l="l" t="t" r="r" b="b"/>
              <a:pathLst>
                <a:path w="11986" h="658" extrusionOk="0">
                  <a:moveTo>
                    <a:pt x="5702" y="1"/>
                  </a:moveTo>
                  <a:cubicBezTo>
                    <a:pt x="2720" y="1"/>
                    <a:pt x="1" y="289"/>
                    <a:pt x="1" y="289"/>
                  </a:cubicBezTo>
                  <a:cubicBezTo>
                    <a:pt x="47" y="286"/>
                    <a:pt x="105" y="285"/>
                    <a:pt x="174" y="285"/>
                  </a:cubicBezTo>
                  <a:cubicBezTo>
                    <a:pt x="1075" y="285"/>
                    <a:pt x="3888" y="499"/>
                    <a:pt x="6491" y="589"/>
                  </a:cubicBezTo>
                  <a:cubicBezTo>
                    <a:pt x="8065" y="645"/>
                    <a:pt x="9564" y="657"/>
                    <a:pt x="10597" y="657"/>
                  </a:cubicBezTo>
                  <a:cubicBezTo>
                    <a:pt x="11449" y="657"/>
                    <a:pt x="11985" y="649"/>
                    <a:pt x="11985" y="649"/>
                  </a:cubicBezTo>
                  <a:cubicBezTo>
                    <a:pt x="11985" y="649"/>
                    <a:pt x="8630" y="82"/>
                    <a:pt x="7218" y="28"/>
                  </a:cubicBezTo>
                  <a:cubicBezTo>
                    <a:pt x="6713" y="9"/>
                    <a:pt x="6204" y="1"/>
                    <a:pt x="5702"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7641;p42">
              <a:extLst>
                <a:ext uri="{FF2B5EF4-FFF2-40B4-BE49-F238E27FC236}">
                  <a16:creationId xmlns:a16="http://schemas.microsoft.com/office/drawing/2014/main" id="{3BFB725A-0856-C6A4-CBC1-7E478E5AC0BC}"/>
                </a:ext>
              </a:extLst>
            </p:cNvPr>
            <p:cNvSpPr/>
            <p:nvPr/>
          </p:nvSpPr>
          <p:spPr>
            <a:xfrm>
              <a:off x="4717813" y="4265625"/>
              <a:ext cx="175700" cy="111875"/>
            </a:xfrm>
            <a:custGeom>
              <a:avLst/>
              <a:gdLst/>
              <a:ahLst/>
              <a:cxnLst/>
              <a:rect l="l" t="t" r="r" b="b"/>
              <a:pathLst>
                <a:path w="7028" h="4475" extrusionOk="0">
                  <a:moveTo>
                    <a:pt x="1" y="0"/>
                  </a:moveTo>
                  <a:lnTo>
                    <a:pt x="5249" y="886"/>
                  </a:lnTo>
                  <a:cubicBezTo>
                    <a:pt x="5954" y="2536"/>
                    <a:pt x="6790" y="4475"/>
                    <a:pt x="6924" y="4475"/>
                  </a:cubicBezTo>
                  <a:cubicBezTo>
                    <a:pt x="6927" y="4475"/>
                    <a:pt x="6931" y="4473"/>
                    <a:pt x="6933" y="4470"/>
                  </a:cubicBezTo>
                  <a:cubicBezTo>
                    <a:pt x="7028" y="4354"/>
                    <a:pt x="6851" y="326"/>
                    <a:pt x="6851" y="326"/>
                  </a:cubicBezTo>
                  <a:cubicBezTo>
                    <a:pt x="6851" y="326"/>
                    <a:pt x="213" y="23"/>
                    <a:pt x="1"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7642;p42">
              <a:extLst>
                <a:ext uri="{FF2B5EF4-FFF2-40B4-BE49-F238E27FC236}">
                  <a16:creationId xmlns:a16="http://schemas.microsoft.com/office/drawing/2014/main" id="{CA5BC2BE-681C-A1F6-E34D-592A4CD88603}"/>
                </a:ext>
              </a:extLst>
            </p:cNvPr>
            <p:cNvSpPr/>
            <p:nvPr/>
          </p:nvSpPr>
          <p:spPr>
            <a:xfrm>
              <a:off x="4443138" y="4272050"/>
              <a:ext cx="159675" cy="100100"/>
            </a:xfrm>
            <a:custGeom>
              <a:avLst/>
              <a:gdLst/>
              <a:ahLst/>
              <a:cxnLst/>
              <a:rect l="l" t="t" r="r" b="b"/>
              <a:pathLst>
                <a:path w="6387" h="4004" extrusionOk="0">
                  <a:moveTo>
                    <a:pt x="5400" y="1"/>
                  </a:moveTo>
                  <a:cubicBezTo>
                    <a:pt x="4387" y="1"/>
                    <a:pt x="1251" y="517"/>
                    <a:pt x="81" y="716"/>
                  </a:cubicBezTo>
                  <a:cubicBezTo>
                    <a:pt x="1" y="730"/>
                    <a:pt x="49" y="4003"/>
                    <a:pt x="252" y="4003"/>
                  </a:cubicBezTo>
                  <a:cubicBezTo>
                    <a:pt x="252" y="4003"/>
                    <a:pt x="253" y="4003"/>
                    <a:pt x="254" y="4003"/>
                  </a:cubicBezTo>
                  <a:cubicBezTo>
                    <a:pt x="1227" y="3879"/>
                    <a:pt x="4146" y="3524"/>
                    <a:pt x="5533" y="3524"/>
                  </a:cubicBezTo>
                  <a:cubicBezTo>
                    <a:pt x="5541" y="3524"/>
                    <a:pt x="5548" y="3524"/>
                    <a:pt x="5555" y="3524"/>
                  </a:cubicBezTo>
                  <a:cubicBezTo>
                    <a:pt x="5555" y="3524"/>
                    <a:pt x="6322" y="3138"/>
                    <a:pt x="6350" y="2104"/>
                  </a:cubicBezTo>
                  <a:cubicBezTo>
                    <a:pt x="6369" y="1418"/>
                    <a:pt x="6387" y="160"/>
                    <a:pt x="5630" y="16"/>
                  </a:cubicBezTo>
                  <a:cubicBezTo>
                    <a:pt x="5575" y="5"/>
                    <a:pt x="5497" y="1"/>
                    <a:pt x="54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7643;p42">
              <a:extLst>
                <a:ext uri="{FF2B5EF4-FFF2-40B4-BE49-F238E27FC236}">
                  <a16:creationId xmlns:a16="http://schemas.microsoft.com/office/drawing/2014/main" id="{207B515C-E21C-6E2D-3528-2FE170254D99}"/>
                </a:ext>
              </a:extLst>
            </p:cNvPr>
            <p:cNvSpPr/>
            <p:nvPr/>
          </p:nvSpPr>
          <p:spPr>
            <a:xfrm>
              <a:off x="4445163" y="4272050"/>
              <a:ext cx="157650" cy="88100"/>
            </a:xfrm>
            <a:custGeom>
              <a:avLst/>
              <a:gdLst/>
              <a:ahLst/>
              <a:cxnLst/>
              <a:rect l="l" t="t" r="r" b="b"/>
              <a:pathLst>
                <a:path w="6306" h="3524" extrusionOk="0">
                  <a:moveTo>
                    <a:pt x="5319" y="1"/>
                  </a:moveTo>
                  <a:cubicBezTo>
                    <a:pt x="4306" y="1"/>
                    <a:pt x="1170" y="517"/>
                    <a:pt x="0" y="716"/>
                  </a:cubicBezTo>
                  <a:lnTo>
                    <a:pt x="4465" y="522"/>
                  </a:lnTo>
                  <a:cubicBezTo>
                    <a:pt x="4485" y="521"/>
                    <a:pt x="4506" y="521"/>
                    <a:pt x="4526" y="521"/>
                  </a:cubicBezTo>
                  <a:cubicBezTo>
                    <a:pt x="5313" y="521"/>
                    <a:pt x="5970" y="1158"/>
                    <a:pt x="5956" y="1952"/>
                  </a:cubicBezTo>
                  <a:lnTo>
                    <a:pt x="5956" y="1977"/>
                  </a:lnTo>
                  <a:cubicBezTo>
                    <a:pt x="5932" y="2870"/>
                    <a:pt x="5550" y="3419"/>
                    <a:pt x="5474" y="3524"/>
                  </a:cubicBezTo>
                  <a:cubicBezTo>
                    <a:pt x="5474" y="3524"/>
                    <a:pt x="6241" y="3138"/>
                    <a:pt x="6269" y="2104"/>
                  </a:cubicBezTo>
                  <a:cubicBezTo>
                    <a:pt x="6288" y="1418"/>
                    <a:pt x="6306" y="160"/>
                    <a:pt x="5549" y="16"/>
                  </a:cubicBezTo>
                  <a:cubicBezTo>
                    <a:pt x="5494" y="5"/>
                    <a:pt x="5416" y="1"/>
                    <a:pt x="531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7644;p42">
              <a:extLst>
                <a:ext uri="{FF2B5EF4-FFF2-40B4-BE49-F238E27FC236}">
                  <a16:creationId xmlns:a16="http://schemas.microsoft.com/office/drawing/2014/main" id="{8A107FDF-8131-91B7-FEFE-5DD1B3D70261}"/>
                </a:ext>
              </a:extLst>
            </p:cNvPr>
            <p:cNvSpPr/>
            <p:nvPr/>
          </p:nvSpPr>
          <p:spPr>
            <a:xfrm>
              <a:off x="4487438" y="4368500"/>
              <a:ext cx="598250" cy="125475"/>
            </a:xfrm>
            <a:custGeom>
              <a:avLst/>
              <a:gdLst/>
              <a:ahLst/>
              <a:cxnLst/>
              <a:rect l="l" t="t" r="r" b="b"/>
              <a:pathLst>
                <a:path w="23930" h="5019" extrusionOk="0">
                  <a:moveTo>
                    <a:pt x="6007" y="0"/>
                  </a:moveTo>
                  <a:lnTo>
                    <a:pt x="0" y="646"/>
                  </a:lnTo>
                  <a:lnTo>
                    <a:pt x="20" y="1256"/>
                  </a:lnTo>
                  <a:cubicBezTo>
                    <a:pt x="20" y="1256"/>
                    <a:pt x="4438" y="545"/>
                    <a:pt x="5752" y="545"/>
                  </a:cubicBezTo>
                  <a:cubicBezTo>
                    <a:pt x="5871" y="545"/>
                    <a:pt x="5964" y="550"/>
                    <a:pt x="6027" y="563"/>
                  </a:cubicBezTo>
                  <a:cubicBezTo>
                    <a:pt x="6783" y="716"/>
                    <a:pt x="6747" y="1976"/>
                    <a:pt x="6720" y="2662"/>
                  </a:cubicBezTo>
                  <a:cubicBezTo>
                    <a:pt x="6678" y="3692"/>
                    <a:pt x="5906" y="4070"/>
                    <a:pt x="5906" y="4070"/>
                  </a:cubicBezTo>
                  <a:cubicBezTo>
                    <a:pt x="5856" y="4069"/>
                    <a:pt x="5804" y="4069"/>
                    <a:pt x="5750" y="4069"/>
                  </a:cubicBezTo>
                  <a:cubicBezTo>
                    <a:pt x="4004" y="4069"/>
                    <a:pt x="273" y="4511"/>
                    <a:pt x="273" y="4511"/>
                  </a:cubicBezTo>
                  <a:lnTo>
                    <a:pt x="265" y="5019"/>
                  </a:lnTo>
                  <a:lnTo>
                    <a:pt x="6930" y="4867"/>
                  </a:lnTo>
                  <a:lnTo>
                    <a:pt x="23351" y="4726"/>
                  </a:lnTo>
                  <a:cubicBezTo>
                    <a:pt x="23761" y="4216"/>
                    <a:pt x="23896" y="3540"/>
                    <a:pt x="23909" y="2904"/>
                  </a:cubicBezTo>
                  <a:cubicBezTo>
                    <a:pt x="23929" y="1845"/>
                    <a:pt x="23201" y="696"/>
                    <a:pt x="22489" y="612"/>
                  </a:cubicBezTo>
                  <a:lnTo>
                    <a:pt x="6007" y="0"/>
                  </a:lnTo>
                  <a:close/>
                </a:path>
              </a:pathLst>
            </a:custGeom>
            <a:solidFill>
              <a:srgbClr val="86D3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7645;p42">
              <a:extLst>
                <a:ext uri="{FF2B5EF4-FFF2-40B4-BE49-F238E27FC236}">
                  <a16:creationId xmlns:a16="http://schemas.microsoft.com/office/drawing/2014/main" id="{E54ACA24-B9FE-AAE4-423D-6A58E79DBBEB}"/>
                </a:ext>
              </a:extLst>
            </p:cNvPr>
            <p:cNvSpPr/>
            <p:nvPr/>
          </p:nvSpPr>
          <p:spPr>
            <a:xfrm>
              <a:off x="4707238" y="4392050"/>
              <a:ext cx="333725" cy="2050"/>
            </a:xfrm>
            <a:custGeom>
              <a:avLst/>
              <a:gdLst/>
              <a:ahLst/>
              <a:cxnLst/>
              <a:rect l="l" t="t" r="r" b="b"/>
              <a:pathLst>
                <a:path w="13349" h="82" fill="none" extrusionOk="0">
                  <a:moveTo>
                    <a:pt x="1" y="1"/>
                  </a:moveTo>
                  <a:lnTo>
                    <a:pt x="13349" y="82"/>
                  </a:lnTo>
                </a:path>
              </a:pathLst>
            </a:custGeom>
            <a:noFill/>
            <a:ln w="45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7646;p42">
              <a:extLst>
                <a:ext uri="{FF2B5EF4-FFF2-40B4-BE49-F238E27FC236}">
                  <a16:creationId xmlns:a16="http://schemas.microsoft.com/office/drawing/2014/main" id="{08A631BA-BD7A-BC45-9B0D-B84682A3CE11}"/>
                </a:ext>
              </a:extLst>
            </p:cNvPr>
            <p:cNvSpPr/>
            <p:nvPr/>
          </p:nvSpPr>
          <p:spPr>
            <a:xfrm>
              <a:off x="4842413" y="4378525"/>
              <a:ext cx="59825" cy="110400"/>
            </a:xfrm>
            <a:custGeom>
              <a:avLst/>
              <a:gdLst/>
              <a:ahLst/>
              <a:cxnLst/>
              <a:rect l="l" t="t" r="r" b="b"/>
              <a:pathLst>
                <a:path w="2393" h="4416" extrusionOk="0">
                  <a:moveTo>
                    <a:pt x="1701" y="0"/>
                  </a:moveTo>
                  <a:cubicBezTo>
                    <a:pt x="1734" y="100"/>
                    <a:pt x="1564" y="896"/>
                    <a:pt x="1564" y="896"/>
                  </a:cubicBezTo>
                  <a:cubicBezTo>
                    <a:pt x="1564" y="896"/>
                    <a:pt x="1" y="2119"/>
                    <a:pt x="889" y="4413"/>
                  </a:cubicBezTo>
                  <a:lnTo>
                    <a:pt x="2050" y="4416"/>
                  </a:lnTo>
                  <a:lnTo>
                    <a:pt x="2392" y="1033"/>
                  </a:lnTo>
                  <a:lnTo>
                    <a:pt x="1701" y="0"/>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7647;p42">
              <a:extLst>
                <a:ext uri="{FF2B5EF4-FFF2-40B4-BE49-F238E27FC236}">
                  <a16:creationId xmlns:a16="http://schemas.microsoft.com/office/drawing/2014/main" id="{1B42C9BE-9F77-8D74-15AB-4A0F0274218C}"/>
                </a:ext>
              </a:extLst>
            </p:cNvPr>
            <p:cNvSpPr/>
            <p:nvPr/>
          </p:nvSpPr>
          <p:spPr>
            <a:xfrm>
              <a:off x="4497138" y="4382075"/>
              <a:ext cx="159875" cy="98275"/>
            </a:xfrm>
            <a:custGeom>
              <a:avLst/>
              <a:gdLst/>
              <a:ahLst/>
              <a:cxnLst/>
              <a:rect l="l" t="t" r="r" b="b"/>
              <a:pathLst>
                <a:path w="6395" h="3931" extrusionOk="0">
                  <a:moveTo>
                    <a:pt x="5363" y="0"/>
                  </a:moveTo>
                  <a:cubicBezTo>
                    <a:pt x="4304" y="0"/>
                    <a:pt x="1236" y="462"/>
                    <a:pt x="80" y="642"/>
                  </a:cubicBezTo>
                  <a:cubicBezTo>
                    <a:pt x="1" y="655"/>
                    <a:pt x="4" y="3931"/>
                    <a:pt x="207" y="3931"/>
                  </a:cubicBezTo>
                  <a:cubicBezTo>
                    <a:pt x="208" y="3931"/>
                    <a:pt x="208" y="3931"/>
                    <a:pt x="209" y="3931"/>
                  </a:cubicBezTo>
                  <a:cubicBezTo>
                    <a:pt x="1157" y="3823"/>
                    <a:pt x="3950" y="3523"/>
                    <a:pt x="5378" y="3523"/>
                  </a:cubicBezTo>
                  <a:cubicBezTo>
                    <a:pt x="5426" y="3523"/>
                    <a:pt x="5473" y="3524"/>
                    <a:pt x="5518" y="3524"/>
                  </a:cubicBezTo>
                  <a:cubicBezTo>
                    <a:pt x="5518" y="3524"/>
                    <a:pt x="6290" y="3148"/>
                    <a:pt x="6332" y="2116"/>
                  </a:cubicBezTo>
                  <a:cubicBezTo>
                    <a:pt x="6359" y="1432"/>
                    <a:pt x="6395" y="171"/>
                    <a:pt x="5639" y="19"/>
                  </a:cubicBezTo>
                  <a:cubicBezTo>
                    <a:pt x="5576" y="6"/>
                    <a:pt x="5482" y="0"/>
                    <a:pt x="536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7648;p42">
              <a:extLst>
                <a:ext uri="{FF2B5EF4-FFF2-40B4-BE49-F238E27FC236}">
                  <a16:creationId xmlns:a16="http://schemas.microsoft.com/office/drawing/2014/main" id="{B3C6BACD-8D9D-0BB4-5BE4-0A6E95AE877C}"/>
                </a:ext>
              </a:extLst>
            </p:cNvPr>
            <p:cNvSpPr/>
            <p:nvPr/>
          </p:nvSpPr>
          <p:spPr>
            <a:xfrm>
              <a:off x="4499138" y="4382075"/>
              <a:ext cx="157875" cy="88150"/>
            </a:xfrm>
            <a:custGeom>
              <a:avLst/>
              <a:gdLst/>
              <a:ahLst/>
              <a:cxnLst/>
              <a:rect l="l" t="t" r="r" b="b"/>
              <a:pathLst>
                <a:path w="6315" h="3526" extrusionOk="0">
                  <a:moveTo>
                    <a:pt x="5283" y="0"/>
                  </a:moveTo>
                  <a:cubicBezTo>
                    <a:pt x="4224" y="0"/>
                    <a:pt x="1156" y="462"/>
                    <a:pt x="0" y="642"/>
                  </a:cubicBezTo>
                  <a:lnTo>
                    <a:pt x="4467" y="510"/>
                  </a:lnTo>
                  <a:cubicBezTo>
                    <a:pt x="4482" y="509"/>
                    <a:pt x="4496" y="509"/>
                    <a:pt x="4510" y="509"/>
                  </a:cubicBezTo>
                  <a:cubicBezTo>
                    <a:pt x="5305" y="509"/>
                    <a:pt x="5963" y="1159"/>
                    <a:pt x="5939" y="1958"/>
                  </a:cubicBezTo>
                  <a:cubicBezTo>
                    <a:pt x="5939" y="1967"/>
                    <a:pt x="5939" y="1975"/>
                    <a:pt x="5937" y="1984"/>
                  </a:cubicBezTo>
                  <a:cubicBezTo>
                    <a:pt x="5905" y="2878"/>
                    <a:pt x="5515" y="3422"/>
                    <a:pt x="5438" y="3526"/>
                  </a:cubicBezTo>
                  <a:cubicBezTo>
                    <a:pt x="5438" y="3526"/>
                    <a:pt x="6210" y="3148"/>
                    <a:pt x="6252" y="2116"/>
                  </a:cubicBezTo>
                  <a:cubicBezTo>
                    <a:pt x="6279" y="1432"/>
                    <a:pt x="6315" y="171"/>
                    <a:pt x="5559" y="19"/>
                  </a:cubicBezTo>
                  <a:cubicBezTo>
                    <a:pt x="5496" y="6"/>
                    <a:pt x="5402" y="0"/>
                    <a:pt x="5283"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7649;p42">
              <a:extLst>
                <a:ext uri="{FF2B5EF4-FFF2-40B4-BE49-F238E27FC236}">
                  <a16:creationId xmlns:a16="http://schemas.microsoft.com/office/drawing/2014/main" id="{AFEC0803-19C6-BE4D-F9BD-7B7038266A0E}"/>
                </a:ext>
              </a:extLst>
            </p:cNvPr>
            <p:cNvSpPr/>
            <p:nvPr/>
          </p:nvSpPr>
          <p:spPr>
            <a:xfrm>
              <a:off x="4561888" y="4438400"/>
              <a:ext cx="89225" cy="9400"/>
            </a:xfrm>
            <a:custGeom>
              <a:avLst/>
              <a:gdLst/>
              <a:ahLst/>
              <a:cxnLst/>
              <a:rect l="l" t="t" r="r" b="b"/>
              <a:pathLst>
                <a:path w="3569" h="376" extrusionOk="0">
                  <a:moveTo>
                    <a:pt x="3569" y="1"/>
                  </a:moveTo>
                  <a:lnTo>
                    <a:pt x="0" y="361"/>
                  </a:lnTo>
                  <a:cubicBezTo>
                    <a:pt x="0" y="361"/>
                    <a:pt x="572" y="375"/>
                    <a:pt x="1200" y="375"/>
                  </a:cubicBezTo>
                  <a:cubicBezTo>
                    <a:pt x="1763" y="375"/>
                    <a:pt x="2371" y="364"/>
                    <a:pt x="2651" y="322"/>
                  </a:cubicBezTo>
                  <a:cubicBezTo>
                    <a:pt x="3242" y="235"/>
                    <a:pt x="3569" y="1"/>
                    <a:pt x="356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7650;p42">
              <a:extLst>
                <a:ext uri="{FF2B5EF4-FFF2-40B4-BE49-F238E27FC236}">
                  <a16:creationId xmlns:a16="http://schemas.microsoft.com/office/drawing/2014/main" id="{658D142B-5D7A-0781-FAA1-5742E2739F93}"/>
                </a:ext>
              </a:extLst>
            </p:cNvPr>
            <p:cNvSpPr/>
            <p:nvPr/>
          </p:nvSpPr>
          <p:spPr>
            <a:xfrm>
              <a:off x="4443963" y="4045325"/>
              <a:ext cx="615700" cy="147225"/>
            </a:xfrm>
            <a:custGeom>
              <a:avLst/>
              <a:gdLst/>
              <a:ahLst/>
              <a:cxnLst/>
              <a:rect l="l" t="t" r="r" b="b"/>
              <a:pathLst>
                <a:path w="24628" h="5889" extrusionOk="0">
                  <a:moveTo>
                    <a:pt x="5998" y="0"/>
                  </a:moveTo>
                  <a:lnTo>
                    <a:pt x="0" y="731"/>
                  </a:lnTo>
                  <a:lnTo>
                    <a:pt x="30" y="1339"/>
                  </a:lnTo>
                  <a:cubicBezTo>
                    <a:pt x="30" y="1339"/>
                    <a:pt x="4538" y="547"/>
                    <a:pt x="5796" y="547"/>
                  </a:cubicBezTo>
                  <a:cubicBezTo>
                    <a:pt x="5894" y="547"/>
                    <a:pt x="5972" y="552"/>
                    <a:pt x="6027" y="562"/>
                  </a:cubicBezTo>
                  <a:cubicBezTo>
                    <a:pt x="6784" y="706"/>
                    <a:pt x="6768" y="1964"/>
                    <a:pt x="6749" y="2650"/>
                  </a:cubicBezTo>
                  <a:cubicBezTo>
                    <a:pt x="6720" y="3684"/>
                    <a:pt x="5954" y="4070"/>
                    <a:pt x="5954" y="4070"/>
                  </a:cubicBezTo>
                  <a:cubicBezTo>
                    <a:pt x="5946" y="4070"/>
                    <a:pt x="5938" y="4070"/>
                    <a:pt x="5930" y="4070"/>
                  </a:cubicBezTo>
                  <a:cubicBezTo>
                    <a:pt x="4250" y="4070"/>
                    <a:pt x="328" y="4590"/>
                    <a:pt x="328" y="4590"/>
                  </a:cubicBezTo>
                  <a:lnTo>
                    <a:pt x="327" y="5098"/>
                  </a:lnTo>
                  <a:lnTo>
                    <a:pt x="6876" y="4644"/>
                  </a:lnTo>
                  <a:lnTo>
                    <a:pt x="23812" y="5888"/>
                  </a:lnTo>
                  <a:cubicBezTo>
                    <a:pt x="24216" y="5371"/>
                    <a:pt x="24619" y="4457"/>
                    <a:pt x="24623" y="3823"/>
                  </a:cubicBezTo>
                  <a:cubicBezTo>
                    <a:pt x="24627" y="2764"/>
                    <a:pt x="24068" y="1888"/>
                    <a:pt x="23355" y="1814"/>
                  </a:cubicBezTo>
                  <a:lnTo>
                    <a:pt x="5998" y="0"/>
                  </a:lnTo>
                  <a:close/>
                </a:path>
              </a:pathLst>
            </a:custGeom>
            <a:solidFill>
              <a:srgbClr val="86D3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7651;p42">
              <a:extLst>
                <a:ext uri="{FF2B5EF4-FFF2-40B4-BE49-F238E27FC236}">
                  <a16:creationId xmlns:a16="http://schemas.microsoft.com/office/drawing/2014/main" id="{A3919806-40E2-4547-24DE-1CD06F263074}"/>
                </a:ext>
              </a:extLst>
            </p:cNvPr>
            <p:cNvSpPr/>
            <p:nvPr/>
          </p:nvSpPr>
          <p:spPr>
            <a:xfrm>
              <a:off x="4700338" y="4072350"/>
              <a:ext cx="326000" cy="35025"/>
            </a:xfrm>
            <a:custGeom>
              <a:avLst/>
              <a:gdLst/>
              <a:ahLst/>
              <a:cxnLst/>
              <a:rect l="l" t="t" r="r" b="b"/>
              <a:pathLst>
                <a:path w="13040" h="1401" fill="none" extrusionOk="0">
                  <a:moveTo>
                    <a:pt x="0" y="1"/>
                  </a:moveTo>
                  <a:lnTo>
                    <a:pt x="13039" y="1400"/>
                  </a:lnTo>
                </a:path>
              </a:pathLst>
            </a:custGeom>
            <a:noFill/>
            <a:ln w="4550" cap="rnd"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7652;p42">
              <a:extLst>
                <a:ext uri="{FF2B5EF4-FFF2-40B4-BE49-F238E27FC236}">
                  <a16:creationId xmlns:a16="http://schemas.microsoft.com/office/drawing/2014/main" id="{2374DECA-4484-9CC0-A20F-73EBCC727180}"/>
                </a:ext>
              </a:extLst>
            </p:cNvPr>
            <p:cNvSpPr/>
            <p:nvPr/>
          </p:nvSpPr>
          <p:spPr>
            <a:xfrm>
              <a:off x="4453888" y="4058950"/>
              <a:ext cx="159700" cy="100100"/>
            </a:xfrm>
            <a:custGeom>
              <a:avLst/>
              <a:gdLst/>
              <a:ahLst/>
              <a:cxnLst/>
              <a:rect l="l" t="t" r="r" b="b"/>
              <a:pathLst>
                <a:path w="6388" h="4004" extrusionOk="0">
                  <a:moveTo>
                    <a:pt x="5400" y="1"/>
                  </a:moveTo>
                  <a:cubicBezTo>
                    <a:pt x="4387" y="1"/>
                    <a:pt x="1251" y="517"/>
                    <a:pt x="81" y="716"/>
                  </a:cubicBezTo>
                  <a:cubicBezTo>
                    <a:pt x="1" y="730"/>
                    <a:pt x="49" y="4003"/>
                    <a:pt x="252" y="4003"/>
                  </a:cubicBezTo>
                  <a:cubicBezTo>
                    <a:pt x="253" y="4003"/>
                    <a:pt x="254" y="4003"/>
                    <a:pt x="254" y="4003"/>
                  </a:cubicBezTo>
                  <a:cubicBezTo>
                    <a:pt x="1227" y="3879"/>
                    <a:pt x="4147" y="3524"/>
                    <a:pt x="5535" y="3524"/>
                  </a:cubicBezTo>
                  <a:cubicBezTo>
                    <a:pt x="5542" y="3524"/>
                    <a:pt x="5549" y="3524"/>
                    <a:pt x="5557" y="3524"/>
                  </a:cubicBezTo>
                  <a:cubicBezTo>
                    <a:pt x="5557" y="3524"/>
                    <a:pt x="6323" y="3138"/>
                    <a:pt x="6352" y="2104"/>
                  </a:cubicBezTo>
                  <a:cubicBezTo>
                    <a:pt x="6371" y="1418"/>
                    <a:pt x="6387" y="160"/>
                    <a:pt x="5630" y="16"/>
                  </a:cubicBezTo>
                  <a:cubicBezTo>
                    <a:pt x="5575" y="5"/>
                    <a:pt x="5498" y="1"/>
                    <a:pt x="54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7653;p42">
              <a:extLst>
                <a:ext uri="{FF2B5EF4-FFF2-40B4-BE49-F238E27FC236}">
                  <a16:creationId xmlns:a16="http://schemas.microsoft.com/office/drawing/2014/main" id="{A97E2C41-BFC1-4B35-A8BD-C5A2F2697BA2}"/>
                </a:ext>
              </a:extLst>
            </p:cNvPr>
            <p:cNvSpPr/>
            <p:nvPr/>
          </p:nvSpPr>
          <p:spPr>
            <a:xfrm>
              <a:off x="4467588" y="4085950"/>
              <a:ext cx="107025" cy="12775"/>
            </a:xfrm>
            <a:custGeom>
              <a:avLst/>
              <a:gdLst/>
              <a:ahLst/>
              <a:cxnLst/>
              <a:rect l="l" t="t" r="r" b="b"/>
              <a:pathLst>
                <a:path w="4281" h="511" extrusionOk="0">
                  <a:moveTo>
                    <a:pt x="4281" y="1"/>
                  </a:moveTo>
                  <a:lnTo>
                    <a:pt x="0" y="336"/>
                  </a:lnTo>
                  <a:cubicBezTo>
                    <a:pt x="0" y="336"/>
                    <a:pt x="1339" y="511"/>
                    <a:pt x="2314" y="511"/>
                  </a:cubicBezTo>
                  <a:cubicBezTo>
                    <a:pt x="2547" y="511"/>
                    <a:pt x="2758" y="501"/>
                    <a:pt x="2927" y="476"/>
                  </a:cubicBezTo>
                  <a:cubicBezTo>
                    <a:pt x="3800" y="349"/>
                    <a:pt x="4281" y="1"/>
                    <a:pt x="4281"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7654;p42">
              <a:extLst>
                <a:ext uri="{FF2B5EF4-FFF2-40B4-BE49-F238E27FC236}">
                  <a16:creationId xmlns:a16="http://schemas.microsoft.com/office/drawing/2014/main" id="{6DF458CC-7CD9-1B88-F1B9-817CCECE8F68}"/>
                </a:ext>
              </a:extLst>
            </p:cNvPr>
            <p:cNvSpPr/>
            <p:nvPr/>
          </p:nvSpPr>
          <p:spPr>
            <a:xfrm>
              <a:off x="4504613" y="4118800"/>
              <a:ext cx="107050" cy="12800"/>
            </a:xfrm>
            <a:custGeom>
              <a:avLst/>
              <a:gdLst/>
              <a:ahLst/>
              <a:cxnLst/>
              <a:rect l="l" t="t" r="r" b="b"/>
              <a:pathLst>
                <a:path w="4282" h="512" extrusionOk="0">
                  <a:moveTo>
                    <a:pt x="4281" y="0"/>
                  </a:moveTo>
                  <a:lnTo>
                    <a:pt x="1" y="336"/>
                  </a:lnTo>
                  <a:cubicBezTo>
                    <a:pt x="1" y="336"/>
                    <a:pt x="1336" y="511"/>
                    <a:pt x="2311" y="511"/>
                  </a:cubicBezTo>
                  <a:cubicBezTo>
                    <a:pt x="2544" y="511"/>
                    <a:pt x="2757" y="501"/>
                    <a:pt x="2926" y="476"/>
                  </a:cubicBezTo>
                  <a:cubicBezTo>
                    <a:pt x="3800" y="349"/>
                    <a:pt x="4281" y="0"/>
                    <a:pt x="4281"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7655;p42">
              <a:extLst>
                <a:ext uri="{FF2B5EF4-FFF2-40B4-BE49-F238E27FC236}">
                  <a16:creationId xmlns:a16="http://schemas.microsoft.com/office/drawing/2014/main" id="{A6E8D06B-0C9F-1554-DB1C-BAD9867194EE}"/>
                </a:ext>
              </a:extLst>
            </p:cNvPr>
            <p:cNvSpPr/>
            <p:nvPr/>
          </p:nvSpPr>
          <p:spPr>
            <a:xfrm>
              <a:off x="4455913" y="4058950"/>
              <a:ext cx="157675" cy="88100"/>
            </a:xfrm>
            <a:custGeom>
              <a:avLst/>
              <a:gdLst/>
              <a:ahLst/>
              <a:cxnLst/>
              <a:rect l="l" t="t" r="r" b="b"/>
              <a:pathLst>
                <a:path w="6307" h="3524" extrusionOk="0">
                  <a:moveTo>
                    <a:pt x="5319" y="1"/>
                  </a:moveTo>
                  <a:cubicBezTo>
                    <a:pt x="4306" y="1"/>
                    <a:pt x="1170" y="517"/>
                    <a:pt x="0" y="716"/>
                  </a:cubicBezTo>
                  <a:lnTo>
                    <a:pt x="4466" y="522"/>
                  </a:lnTo>
                  <a:cubicBezTo>
                    <a:pt x="4487" y="521"/>
                    <a:pt x="4507" y="520"/>
                    <a:pt x="4527" y="520"/>
                  </a:cubicBezTo>
                  <a:cubicBezTo>
                    <a:pt x="5314" y="520"/>
                    <a:pt x="5970" y="1158"/>
                    <a:pt x="5956" y="1951"/>
                  </a:cubicBezTo>
                  <a:lnTo>
                    <a:pt x="5956" y="1977"/>
                  </a:lnTo>
                  <a:cubicBezTo>
                    <a:pt x="5933" y="2870"/>
                    <a:pt x="5551" y="3419"/>
                    <a:pt x="5476" y="3524"/>
                  </a:cubicBezTo>
                  <a:cubicBezTo>
                    <a:pt x="5476" y="3524"/>
                    <a:pt x="6242" y="3138"/>
                    <a:pt x="6271" y="2104"/>
                  </a:cubicBezTo>
                  <a:cubicBezTo>
                    <a:pt x="6290" y="1418"/>
                    <a:pt x="6306" y="160"/>
                    <a:pt x="5549" y="16"/>
                  </a:cubicBezTo>
                  <a:cubicBezTo>
                    <a:pt x="5494" y="5"/>
                    <a:pt x="5417" y="1"/>
                    <a:pt x="531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7656;p42">
              <a:extLst>
                <a:ext uri="{FF2B5EF4-FFF2-40B4-BE49-F238E27FC236}">
                  <a16:creationId xmlns:a16="http://schemas.microsoft.com/office/drawing/2014/main" id="{2DB059C8-826A-6B1D-7849-982303B72A26}"/>
                </a:ext>
              </a:extLst>
            </p:cNvPr>
            <p:cNvSpPr/>
            <p:nvPr/>
          </p:nvSpPr>
          <p:spPr>
            <a:xfrm>
              <a:off x="4595463" y="4043375"/>
              <a:ext cx="65425" cy="370700"/>
            </a:xfrm>
            <a:custGeom>
              <a:avLst/>
              <a:gdLst/>
              <a:ahLst/>
              <a:cxnLst/>
              <a:rect l="l" t="t" r="r" b="b"/>
              <a:pathLst>
                <a:path w="2617" h="14828" extrusionOk="0">
                  <a:moveTo>
                    <a:pt x="1" y="0"/>
                  </a:moveTo>
                  <a:lnTo>
                    <a:pt x="1286" y="1478"/>
                  </a:lnTo>
                  <a:lnTo>
                    <a:pt x="1604" y="4780"/>
                  </a:lnTo>
                  <a:lnTo>
                    <a:pt x="1604" y="4780"/>
                  </a:lnTo>
                  <a:lnTo>
                    <a:pt x="960" y="4751"/>
                  </a:lnTo>
                  <a:lnTo>
                    <a:pt x="1845" y="8696"/>
                  </a:lnTo>
                  <a:lnTo>
                    <a:pt x="1469" y="8715"/>
                  </a:lnTo>
                  <a:lnTo>
                    <a:pt x="2617" y="14827"/>
                  </a:lnTo>
                  <a:cubicBezTo>
                    <a:pt x="2617" y="14827"/>
                    <a:pt x="2262" y="660"/>
                    <a:pt x="2110" y="558"/>
                  </a:cubicBezTo>
                  <a:cubicBezTo>
                    <a:pt x="1954" y="455"/>
                    <a:pt x="1" y="0"/>
                    <a:pt x="1"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7657;p42">
              <a:extLst>
                <a:ext uri="{FF2B5EF4-FFF2-40B4-BE49-F238E27FC236}">
                  <a16:creationId xmlns:a16="http://schemas.microsoft.com/office/drawing/2014/main" id="{D06784B1-771C-0555-91A8-93F5661AE635}"/>
                </a:ext>
              </a:extLst>
            </p:cNvPr>
            <p:cNvSpPr/>
            <p:nvPr/>
          </p:nvSpPr>
          <p:spPr>
            <a:xfrm>
              <a:off x="4744213" y="4060000"/>
              <a:ext cx="134800" cy="255700"/>
            </a:xfrm>
            <a:custGeom>
              <a:avLst/>
              <a:gdLst/>
              <a:ahLst/>
              <a:cxnLst/>
              <a:rect l="l" t="t" r="r" b="b"/>
              <a:pathLst>
                <a:path w="5392" h="10228" extrusionOk="0">
                  <a:moveTo>
                    <a:pt x="1" y="0"/>
                  </a:moveTo>
                  <a:lnTo>
                    <a:pt x="3500" y="1676"/>
                  </a:lnTo>
                  <a:lnTo>
                    <a:pt x="5392" y="10228"/>
                  </a:lnTo>
                  <a:lnTo>
                    <a:pt x="4301" y="1140"/>
                  </a:lnTo>
                  <a:lnTo>
                    <a:pt x="2478" y="248"/>
                  </a:lnTo>
                  <a:lnTo>
                    <a:pt x="1"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7658;p42">
              <a:extLst>
                <a:ext uri="{FF2B5EF4-FFF2-40B4-BE49-F238E27FC236}">
                  <a16:creationId xmlns:a16="http://schemas.microsoft.com/office/drawing/2014/main" id="{36A433CA-7C2D-299E-83E9-5A076A370A67}"/>
                </a:ext>
              </a:extLst>
            </p:cNvPr>
            <p:cNvSpPr/>
            <p:nvPr/>
          </p:nvSpPr>
          <p:spPr>
            <a:xfrm>
              <a:off x="4446138" y="4317350"/>
              <a:ext cx="107025" cy="8625"/>
            </a:xfrm>
            <a:custGeom>
              <a:avLst/>
              <a:gdLst/>
              <a:ahLst/>
              <a:cxnLst/>
              <a:rect l="l" t="t" r="r" b="b"/>
              <a:pathLst>
                <a:path w="4281" h="345" extrusionOk="0">
                  <a:moveTo>
                    <a:pt x="4281" y="1"/>
                  </a:moveTo>
                  <a:lnTo>
                    <a:pt x="0" y="336"/>
                  </a:lnTo>
                  <a:cubicBezTo>
                    <a:pt x="0" y="336"/>
                    <a:pt x="357" y="344"/>
                    <a:pt x="837" y="344"/>
                  </a:cubicBezTo>
                  <a:cubicBezTo>
                    <a:pt x="1511" y="344"/>
                    <a:pt x="2426" y="329"/>
                    <a:pt x="2935" y="254"/>
                  </a:cubicBezTo>
                  <a:cubicBezTo>
                    <a:pt x="3810" y="124"/>
                    <a:pt x="4280" y="1"/>
                    <a:pt x="4281"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7659;p42">
              <a:extLst>
                <a:ext uri="{FF2B5EF4-FFF2-40B4-BE49-F238E27FC236}">
                  <a16:creationId xmlns:a16="http://schemas.microsoft.com/office/drawing/2014/main" id="{7E7E7876-46AC-720E-E241-33F5218C70A9}"/>
                </a:ext>
              </a:extLst>
            </p:cNvPr>
            <p:cNvSpPr/>
            <p:nvPr/>
          </p:nvSpPr>
          <p:spPr>
            <a:xfrm>
              <a:off x="4476963" y="4233350"/>
              <a:ext cx="107050" cy="12800"/>
            </a:xfrm>
            <a:custGeom>
              <a:avLst/>
              <a:gdLst/>
              <a:ahLst/>
              <a:cxnLst/>
              <a:rect l="l" t="t" r="r" b="b"/>
              <a:pathLst>
                <a:path w="4282" h="512" extrusionOk="0">
                  <a:moveTo>
                    <a:pt x="4282" y="0"/>
                  </a:moveTo>
                  <a:lnTo>
                    <a:pt x="0" y="336"/>
                  </a:lnTo>
                  <a:cubicBezTo>
                    <a:pt x="0" y="336"/>
                    <a:pt x="1342" y="512"/>
                    <a:pt x="2317" y="512"/>
                  </a:cubicBezTo>
                  <a:cubicBezTo>
                    <a:pt x="2548" y="512"/>
                    <a:pt x="2759" y="502"/>
                    <a:pt x="2926" y="477"/>
                  </a:cubicBezTo>
                  <a:cubicBezTo>
                    <a:pt x="3801" y="349"/>
                    <a:pt x="4282" y="0"/>
                    <a:pt x="4282"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7660;p42">
              <a:extLst>
                <a:ext uri="{FF2B5EF4-FFF2-40B4-BE49-F238E27FC236}">
                  <a16:creationId xmlns:a16="http://schemas.microsoft.com/office/drawing/2014/main" id="{30B6D3F7-4832-6149-C427-DBC03890DBEF}"/>
                </a:ext>
              </a:extLst>
            </p:cNvPr>
            <p:cNvSpPr/>
            <p:nvPr/>
          </p:nvSpPr>
          <p:spPr>
            <a:xfrm>
              <a:off x="4485538" y="4293450"/>
              <a:ext cx="107025" cy="12800"/>
            </a:xfrm>
            <a:custGeom>
              <a:avLst/>
              <a:gdLst/>
              <a:ahLst/>
              <a:cxnLst/>
              <a:rect l="l" t="t" r="r" b="b"/>
              <a:pathLst>
                <a:path w="4281" h="512" extrusionOk="0">
                  <a:moveTo>
                    <a:pt x="4281" y="0"/>
                  </a:moveTo>
                  <a:lnTo>
                    <a:pt x="0" y="336"/>
                  </a:lnTo>
                  <a:cubicBezTo>
                    <a:pt x="0" y="336"/>
                    <a:pt x="1341" y="511"/>
                    <a:pt x="2316" y="511"/>
                  </a:cubicBezTo>
                  <a:cubicBezTo>
                    <a:pt x="2547" y="511"/>
                    <a:pt x="2758" y="502"/>
                    <a:pt x="2925" y="477"/>
                  </a:cubicBezTo>
                  <a:cubicBezTo>
                    <a:pt x="3800" y="348"/>
                    <a:pt x="4281" y="0"/>
                    <a:pt x="4281"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7661;p42">
              <a:extLst>
                <a:ext uri="{FF2B5EF4-FFF2-40B4-BE49-F238E27FC236}">
                  <a16:creationId xmlns:a16="http://schemas.microsoft.com/office/drawing/2014/main" id="{ACDFF133-9ED6-6182-12DB-051233085BA9}"/>
                </a:ext>
              </a:extLst>
            </p:cNvPr>
            <p:cNvSpPr/>
            <p:nvPr/>
          </p:nvSpPr>
          <p:spPr>
            <a:xfrm>
              <a:off x="4514263" y="4398625"/>
              <a:ext cx="131875" cy="13850"/>
            </a:xfrm>
            <a:custGeom>
              <a:avLst/>
              <a:gdLst/>
              <a:ahLst/>
              <a:cxnLst/>
              <a:rect l="l" t="t" r="r" b="b"/>
              <a:pathLst>
                <a:path w="5275" h="554" extrusionOk="0">
                  <a:moveTo>
                    <a:pt x="5274" y="0"/>
                  </a:moveTo>
                  <a:lnTo>
                    <a:pt x="1" y="533"/>
                  </a:lnTo>
                  <a:cubicBezTo>
                    <a:pt x="1" y="533"/>
                    <a:pt x="855" y="553"/>
                    <a:pt x="1788" y="553"/>
                  </a:cubicBezTo>
                  <a:cubicBezTo>
                    <a:pt x="2617" y="553"/>
                    <a:pt x="3508" y="537"/>
                    <a:pt x="3919" y="476"/>
                  </a:cubicBezTo>
                  <a:cubicBezTo>
                    <a:pt x="4792" y="349"/>
                    <a:pt x="5274" y="0"/>
                    <a:pt x="5274"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7662;p42">
              <a:extLst>
                <a:ext uri="{FF2B5EF4-FFF2-40B4-BE49-F238E27FC236}">
                  <a16:creationId xmlns:a16="http://schemas.microsoft.com/office/drawing/2014/main" id="{57DE4683-DF8E-2801-76C8-863A26BBBD4F}"/>
                </a:ext>
              </a:extLst>
            </p:cNvPr>
            <p:cNvSpPr/>
            <p:nvPr/>
          </p:nvSpPr>
          <p:spPr>
            <a:xfrm>
              <a:off x="4486713" y="4341900"/>
              <a:ext cx="107050" cy="9600"/>
            </a:xfrm>
            <a:custGeom>
              <a:avLst/>
              <a:gdLst/>
              <a:ahLst/>
              <a:cxnLst/>
              <a:rect l="l" t="t" r="r" b="b"/>
              <a:pathLst>
                <a:path w="4282" h="384" extrusionOk="0">
                  <a:moveTo>
                    <a:pt x="4282" y="0"/>
                  </a:moveTo>
                  <a:lnTo>
                    <a:pt x="0" y="337"/>
                  </a:lnTo>
                  <a:cubicBezTo>
                    <a:pt x="0" y="337"/>
                    <a:pt x="840" y="383"/>
                    <a:pt x="1676" y="383"/>
                  </a:cubicBezTo>
                  <a:cubicBezTo>
                    <a:pt x="2155" y="383"/>
                    <a:pt x="2632" y="368"/>
                    <a:pt x="2950" y="321"/>
                  </a:cubicBezTo>
                  <a:cubicBezTo>
                    <a:pt x="3823" y="194"/>
                    <a:pt x="4282" y="0"/>
                    <a:pt x="4282"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7663;p42">
              <a:extLst>
                <a:ext uri="{FF2B5EF4-FFF2-40B4-BE49-F238E27FC236}">
                  <a16:creationId xmlns:a16="http://schemas.microsoft.com/office/drawing/2014/main" id="{53E56063-7007-564D-357B-F9FDB4C52794}"/>
                </a:ext>
              </a:extLst>
            </p:cNvPr>
            <p:cNvSpPr/>
            <p:nvPr/>
          </p:nvSpPr>
          <p:spPr>
            <a:xfrm>
              <a:off x="4514238" y="4189800"/>
              <a:ext cx="107025" cy="12825"/>
            </a:xfrm>
            <a:custGeom>
              <a:avLst/>
              <a:gdLst/>
              <a:ahLst/>
              <a:cxnLst/>
              <a:rect l="l" t="t" r="r" b="b"/>
              <a:pathLst>
                <a:path w="4281" h="513" extrusionOk="0">
                  <a:moveTo>
                    <a:pt x="4281" y="1"/>
                  </a:moveTo>
                  <a:lnTo>
                    <a:pt x="1" y="337"/>
                  </a:lnTo>
                  <a:cubicBezTo>
                    <a:pt x="1" y="337"/>
                    <a:pt x="1341" y="512"/>
                    <a:pt x="2316" y="512"/>
                  </a:cubicBezTo>
                  <a:cubicBezTo>
                    <a:pt x="2548" y="512"/>
                    <a:pt x="2758" y="502"/>
                    <a:pt x="2926" y="478"/>
                  </a:cubicBezTo>
                  <a:cubicBezTo>
                    <a:pt x="3800" y="349"/>
                    <a:pt x="4281" y="1"/>
                    <a:pt x="4281"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7664;p42">
              <a:extLst>
                <a:ext uri="{FF2B5EF4-FFF2-40B4-BE49-F238E27FC236}">
                  <a16:creationId xmlns:a16="http://schemas.microsoft.com/office/drawing/2014/main" id="{3FE5F034-A933-ED70-5E66-CC25893DF975}"/>
                </a:ext>
              </a:extLst>
            </p:cNvPr>
            <p:cNvSpPr/>
            <p:nvPr/>
          </p:nvSpPr>
          <p:spPr>
            <a:xfrm>
              <a:off x="4622313" y="4179325"/>
              <a:ext cx="26850" cy="84575"/>
            </a:xfrm>
            <a:custGeom>
              <a:avLst/>
              <a:gdLst/>
              <a:ahLst/>
              <a:cxnLst/>
              <a:rect l="l" t="t" r="r" b="b"/>
              <a:pathLst>
                <a:path w="1074" h="3383" fill="none" extrusionOk="0">
                  <a:moveTo>
                    <a:pt x="1" y="3383"/>
                  </a:moveTo>
                  <a:cubicBezTo>
                    <a:pt x="1" y="3383"/>
                    <a:pt x="1073" y="2274"/>
                    <a:pt x="10" y="1"/>
                  </a:cubicBez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7665;p42">
              <a:extLst>
                <a:ext uri="{FF2B5EF4-FFF2-40B4-BE49-F238E27FC236}">
                  <a16:creationId xmlns:a16="http://schemas.microsoft.com/office/drawing/2014/main" id="{F7968725-D84F-16C6-0253-AD2DE1FE8025}"/>
                </a:ext>
              </a:extLst>
            </p:cNvPr>
            <p:cNvSpPr/>
            <p:nvPr/>
          </p:nvSpPr>
          <p:spPr>
            <a:xfrm>
              <a:off x="4623613" y="4405725"/>
              <a:ext cx="98300" cy="212125"/>
            </a:xfrm>
            <a:custGeom>
              <a:avLst/>
              <a:gdLst/>
              <a:ahLst/>
              <a:cxnLst/>
              <a:rect l="l" t="t" r="r" b="b"/>
              <a:pathLst>
                <a:path w="3932" h="8485" extrusionOk="0">
                  <a:moveTo>
                    <a:pt x="1346" y="0"/>
                  </a:moveTo>
                  <a:cubicBezTo>
                    <a:pt x="1" y="380"/>
                    <a:pt x="972" y="8146"/>
                    <a:pt x="1873" y="8411"/>
                  </a:cubicBezTo>
                  <a:cubicBezTo>
                    <a:pt x="2035" y="8458"/>
                    <a:pt x="2190" y="8484"/>
                    <a:pt x="2336" y="8484"/>
                  </a:cubicBezTo>
                  <a:cubicBezTo>
                    <a:pt x="3207" y="8484"/>
                    <a:pt x="3792" y="7577"/>
                    <a:pt x="3864" y="4971"/>
                  </a:cubicBezTo>
                  <a:cubicBezTo>
                    <a:pt x="3931" y="2624"/>
                    <a:pt x="3029" y="577"/>
                    <a:pt x="3029" y="577"/>
                  </a:cubicBezTo>
                  <a:lnTo>
                    <a:pt x="1346" y="0"/>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7666;p42">
              <a:extLst>
                <a:ext uri="{FF2B5EF4-FFF2-40B4-BE49-F238E27FC236}">
                  <a16:creationId xmlns:a16="http://schemas.microsoft.com/office/drawing/2014/main" id="{BF448E26-F34D-28C6-D8E4-8E560D3AFB8A}"/>
                </a:ext>
              </a:extLst>
            </p:cNvPr>
            <p:cNvSpPr/>
            <p:nvPr/>
          </p:nvSpPr>
          <p:spPr>
            <a:xfrm>
              <a:off x="4852888" y="4409150"/>
              <a:ext cx="98300" cy="212125"/>
            </a:xfrm>
            <a:custGeom>
              <a:avLst/>
              <a:gdLst/>
              <a:ahLst/>
              <a:cxnLst/>
              <a:rect l="l" t="t" r="r" b="b"/>
              <a:pathLst>
                <a:path w="3932" h="8485" extrusionOk="0">
                  <a:moveTo>
                    <a:pt x="1346" y="1"/>
                  </a:moveTo>
                  <a:lnTo>
                    <a:pt x="1346" y="1"/>
                  </a:lnTo>
                  <a:cubicBezTo>
                    <a:pt x="1" y="381"/>
                    <a:pt x="973" y="8144"/>
                    <a:pt x="1872" y="8411"/>
                  </a:cubicBezTo>
                  <a:cubicBezTo>
                    <a:pt x="2034" y="8459"/>
                    <a:pt x="2189" y="8485"/>
                    <a:pt x="2335" y="8485"/>
                  </a:cubicBezTo>
                  <a:cubicBezTo>
                    <a:pt x="3206" y="8485"/>
                    <a:pt x="3792" y="7577"/>
                    <a:pt x="3865" y="4970"/>
                  </a:cubicBezTo>
                  <a:cubicBezTo>
                    <a:pt x="3932" y="2623"/>
                    <a:pt x="3029" y="577"/>
                    <a:pt x="3029" y="577"/>
                  </a:cubicBezTo>
                  <a:lnTo>
                    <a:pt x="1346" y="1"/>
                  </a:ln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7667;p42">
              <a:extLst>
                <a:ext uri="{FF2B5EF4-FFF2-40B4-BE49-F238E27FC236}">
                  <a16:creationId xmlns:a16="http://schemas.microsoft.com/office/drawing/2014/main" id="{C396F3EF-1E87-F808-AC6D-1324858B2913}"/>
                </a:ext>
              </a:extLst>
            </p:cNvPr>
            <p:cNvSpPr/>
            <p:nvPr/>
          </p:nvSpPr>
          <p:spPr>
            <a:xfrm>
              <a:off x="4603713" y="3928200"/>
              <a:ext cx="161425" cy="527850"/>
            </a:xfrm>
            <a:custGeom>
              <a:avLst/>
              <a:gdLst/>
              <a:ahLst/>
              <a:cxnLst/>
              <a:rect l="l" t="t" r="r" b="b"/>
              <a:pathLst>
                <a:path w="6457" h="21114" extrusionOk="0">
                  <a:moveTo>
                    <a:pt x="4561" y="1"/>
                  </a:moveTo>
                  <a:cubicBezTo>
                    <a:pt x="4518" y="1"/>
                    <a:pt x="4475" y="6"/>
                    <a:pt x="4432" y="16"/>
                  </a:cubicBezTo>
                  <a:cubicBezTo>
                    <a:pt x="3656" y="210"/>
                    <a:pt x="0" y="4396"/>
                    <a:pt x="0" y="4396"/>
                  </a:cubicBezTo>
                  <a:lnTo>
                    <a:pt x="1650" y="5617"/>
                  </a:lnTo>
                  <a:cubicBezTo>
                    <a:pt x="1691" y="8355"/>
                    <a:pt x="1923" y="11797"/>
                    <a:pt x="1999" y="15425"/>
                  </a:cubicBezTo>
                  <a:cubicBezTo>
                    <a:pt x="2040" y="17409"/>
                    <a:pt x="2129" y="19060"/>
                    <a:pt x="2166" y="19298"/>
                  </a:cubicBezTo>
                  <a:cubicBezTo>
                    <a:pt x="2334" y="20369"/>
                    <a:pt x="3218" y="21113"/>
                    <a:pt x="3531" y="21113"/>
                  </a:cubicBezTo>
                  <a:cubicBezTo>
                    <a:pt x="3536" y="21113"/>
                    <a:pt x="3541" y="21113"/>
                    <a:pt x="3545" y="21113"/>
                  </a:cubicBezTo>
                  <a:cubicBezTo>
                    <a:pt x="3959" y="21079"/>
                    <a:pt x="3810" y="20003"/>
                    <a:pt x="4142" y="18555"/>
                  </a:cubicBezTo>
                  <a:cubicBezTo>
                    <a:pt x="5086" y="14446"/>
                    <a:pt x="6142" y="6340"/>
                    <a:pt x="6336" y="4342"/>
                  </a:cubicBezTo>
                  <a:cubicBezTo>
                    <a:pt x="6456" y="3097"/>
                    <a:pt x="5604" y="1"/>
                    <a:pt x="456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7668;p42">
              <a:extLst>
                <a:ext uri="{FF2B5EF4-FFF2-40B4-BE49-F238E27FC236}">
                  <a16:creationId xmlns:a16="http://schemas.microsoft.com/office/drawing/2014/main" id="{E62F8605-09BA-80EB-51B6-C78FC365F45C}"/>
                </a:ext>
              </a:extLst>
            </p:cNvPr>
            <p:cNvSpPr/>
            <p:nvPr/>
          </p:nvSpPr>
          <p:spPr>
            <a:xfrm>
              <a:off x="4387713" y="3804700"/>
              <a:ext cx="735850" cy="326925"/>
            </a:xfrm>
            <a:custGeom>
              <a:avLst/>
              <a:gdLst/>
              <a:ahLst/>
              <a:cxnLst/>
              <a:rect l="l" t="t" r="r" b="b"/>
              <a:pathLst>
                <a:path w="29434" h="13077" extrusionOk="0">
                  <a:moveTo>
                    <a:pt x="9818" y="0"/>
                  </a:moveTo>
                  <a:cubicBezTo>
                    <a:pt x="8613" y="0"/>
                    <a:pt x="7611" y="98"/>
                    <a:pt x="6992" y="330"/>
                  </a:cubicBezTo>
                  <a:cubicBezTo>
                    <a:pt x="5964" y="717"/>
                    <a:pt x="4311" y="3591"/>
                    <a:pt x="4311" y="3591"/>
                  </a:cubicBezTo>
                  <a:cubicBezTo>
                    <a:pt x="4311" y="3591"/>
                    <a:pt x="0" y="6825"/>
                    <a:pt x="1734" y="9802"/>
                  </a:cubicBezTo>
                  <a:cubicBezTo>
                    <a:pt x="1826" y="9960"/>
                    <a:pt x="2205" y="10025"/>
                    <a:pt x="2736" y="10025"/>
                  </a:cubicBezTo>
                  <a:cubicBezTo>
                    <a:pt x="4419" y="10025"/>
                    <a:pt x="7625" y="9378"/>
                    <a:pt x="8042" y="9021"/>
                  </a:cubicBezTo>
                  <a:cubicBezTo>
                    <a:pt x="9754" y="7564"/>
                    <a:pt x="9500" y="4538"/>
                    <a:pt x="12081" y="4538"/>
                  </a:cubicBezTo>
                  <a:cubicBezTo>
                    <a:pt x="12332" y="4538"/>
                    <a:pt x="12611" y="4567"/>
                    <a:pt x="12921" y="4628"/>
                  </a:cubicBezTo>
                  <a:cubicBezTo>
                    <a:pt x="16153" y="5274"/>
                    <a:pt x="14306" y="7302"/>
                    <a:pt x="16667" y="7302"/>
                  </a:cubicBezTo>
                  <a:cubicBezTo>
                    <a:pt x="16765" y="7302"/>
                    <a:pt x="16871" y="7298"/>
                    <a:pt x="16984" y="7291"/>
                  </a:cubicBezTo>
                  <a:cubicBezTo>
                    <a:pt x="18274" y="7209"/>
                    <a:pt x="19341" y="7007"/>
                    <a:pt x="20263" y="7007"/>
                  </a:cubicBezTo>
                  <a:cubicBezTo>
                    <a:pt x="21372" y="7007"/>
                    <a:pt x="22272" y="7299"/>
                    <a:pt x="23095" y="8439"/>
                  </a:cubicBezTo>
                  <a:cubicBezTo>
                    <a:pt x="24603" y="10526"/>
                    <a:pt x="24978" y="9099"/>
                    <a:pt x="26302" y="10645"/>
                  </a:cubicBezTo>
                  <a:cubicBezTo>
                    <a:pt x="26673" y="11077"/>
                    <a:pt x="27001" y="13077"/>
                    <a:pt x="27001" y="13077"/>
                  </a:cubicBezTo>
                  <a:cubicBezTo>
                    <a:pt x="27001" y="13077"/>
                    <a:pt x="29434" y="11831"/>
                    <a:pt x="28446" y="8730"/>
                  </a:cubicBezTo>
                  <a:cubicBezTo>
                    <a:pt x="27937" y="7141"/>
                    <a:pt x="24367" y="5084"/>
                    <a:pt x="24367" y="5084"/>
                  </a:cubicBezTo>
                  <a:cubicBezTo>
                    <a:pt x="24367" y="5084"/>
                    <a:pt x="22801" y="2551"/>
                    <a:pt x="22029" y="2059"/>
                  </a:cubicBezTo>
                  <a:cubicBezTo>
                    <a:pt x="20667" y="1192"/>
                    <a:pt x="14017" y="0"/>
                    <a:pt x="9818"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7669;p42">
              <a:extLst>
                <a:ext uri="{FF2B5EF4-FFF2-40B4-BE49-F238E27FC236}">
                  <a16:creationId xmlns:a16="http://schemas.microsoft.com/office/drawing/2014/main" id="{ABCB0627-E1E4-FBEB-C6AE-7E1D365FE2B4}"/>
                </a:ext>
              </a:extLst>
            </p:cNvPr>
            <p:cNvSpPr/>
            <p:nvPr/>
          </p:nvSpPr>
          <p:spPr>
            <a:xfrm>
              <a:off x="4733438" y="3820025"/>
              <a:ext cx="276025" cy="144875"/>
            </a:xfrm>
            <a:custGeom>
              <a:avLst/>
              <a:gdLst/>
              <a:ahLst/>
              <a:cxnLst/>
              <a:rect l="l" t="t" r="r" b="b"/>
              <a:pathLst>
                <a:path w="11041" h="5795" extrusionOk="0">
                  <a:moveTo>
                    <a:pt x="11040" y="0"/>
                  </a:moveTo>
                  <a:lnTo>
                    <a:pt x="0" y="4179"/>
                  </a:lnTo>
                  <a:cubicBezTo>
                    <a:pt x="321" y="4947"/>
                    <a:pt x="656" y="5792"/>
                    <a:pt x="1731" y="5795"/>
                  </a:cubicBezTo>
                  <a:cubicBezTo>
                    <a:pt x="1733" y="5795"/>
                    <a:pt x="1734" y="5795"/>
                    <a:pt x="1735" y="5795"/>
                  </a:cubicBezTo>
                  <a:cubicBezTo>
                    <a:pt x="3456" y="5795"/>
                    <a:pt x="9136" y="2015"/>
                    <a:pt x="11040"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7670;p42">
              <a:extLst>
                <a:ext uri="{FF2B5EF4-FFF2-40B4-BE49-F238E27FC236}">
                  <a16:creationId xmlns:a16="http://schemas.microsoft.com/office/drawing/2014/main" id="{9A1CE8E0-CCAD-3D14-F829-263C0D9659A6}"/>
                </a:ext>
              </a:extLst>
            </p:cNvPr>
            <p:cNvSpPr/>
            <p:nvPr/>
          </p:nvSpPr>
          <p:spPr>
            <a:xfrm>
              <a:off x="4546613" y="3834600"/>
              <a:ext cx="205700" cy="96025"/>
            </a:xfrm>
            <a:custGeom>
              <a:avLst/>
              <a:gdLst/>
              <a:ahLst/>
              <a:cxnLst/>
              <a:rect l="l" t="t" r="r" b="b"/>
              <a:pathLst>
                <a:path w="8228" h="3841" extrusionOk="0">
                  <a:moveTo>
                    <a:pt x="0" y="0"/>
                  </a:moveTo>
                  <a:lnTo>
                    <a:pt x="0" y="0"/>
                  </a:lnTo>
                  <a:cubicBezTo>
                    <a:pt x="1" y="0"/>
                    <a:pt x="4350" y="3532"/>
                    <a:pt x="4947" y="3781"/>
                  </a:cubicBezTo>
                  <a:cubicBezTo>
                    <a:pt x="5047" y="3823"/>
                    <a:pt x="5206" y="3840"/>
                    <a:pt x="5401" y="3840"/>
                  </a:cubicBezTo>
                  <a:cubicBezTo>
                    <a:pt x="6368" y="3840"/>
                    <a:pt x="8228" y="3412"/>
                    <a:pt x="8228" y="3412"/>
                  </a:cubicBezTo>
                  <a:lnTo>
                    <a:pt x="0" y="0"/>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7671;p42">
              <a:extLst>
                <a:ext uri="{FF2B5EF4-FFF2-40B4-BE49-F238E27FC236}">
                  <a16:creationId xmlns:a16="http://schemas.microsoft.com/office/drawing/2014/main" id="{F2E9E051-34A5-C6ED-AC24-EC22DEEAD5CD}"/>
                </a:ext>
              </a:extLst>
            </p:cNvPr>
            <p:cNvSpPr/>
            <p:nvPr/>
          </p:nvSpPr>
          <p:spPr>
            <a:xfrm>
              <a:off x="4514413" y="3225700"/>
              <a:ext cx="285250" cy="178400"/>
            </a:xfrm>
            <a:custGeom>
              <a:avLst/>
              <a:gdLst/>
              <a:ahLst/>
              <a:cxnLst/>
              <a:rect l="l" t="t" r="r" b="b"/>
              <a:pathLst>
                <a:path w="11410" h="7136" extrusionOk="0">
                  <a:moveTo>
                    <a:pt x="5234" y="0"/>
                  </a:moveTo>
                  <a:lnTo>
                    <a:pt x="5234" y="0"/>
                  </a:lnTo>
                  <a:cubicBezTo>
                    <a:pt x="5458" y="1612"/>
                    <a:pt x="4129" y="1551"/>
                    <a:pt x="2329" y="2777"/>
                  </a:cubicBezTo>
                  <a:cubicBezTo>
                    <a:pt x="1" y="4362"/>
                    <a:pt x="4029" y="7136"/>
                    <a:pt x="7278" y="7136"/>
                  </a:cubicBezTo>
                  <a:cubicBezTo>
                    <a:pt x="8263" y="7136"/>
                    <a:pt x="9177" y="6881"/>
                    <a:pt x="9820" y="6261"/>
                  </a:cubicBezTo>
                  <a:cubicBezTo>
                    <a:pt x="11410" y="4727"/>
                    <a:pt x="8855" y="2173"/>
                    <a:pt x="8158" y="1573"/>
                  </a:cubicBezTo>
                  <a:cubicBezTo>
                    <a:pt x="7460" y="972"/>
                    <a:pt x="5234" y="1"/>
                    <a:pt x="5234"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7672;p42">
              <a:extLst>
                <a:ext uri="{FF2B5EF4-FFF2-40B4-BE49-F238E27FC236}">
                  <a16:creationId xmlns:a16="http://schemas.microsoft.com/office/drawing/2014/main" id="{79B206F8-C735-C275-0BA5-C9D5CCDD743F}"/>
                </a:ext>
              </a:extLst>
            </p:cNvPr>
            <p:cNvSpPr/>
            <p:nvPr/>
          </p:nvSpPr>
          <p:spPr>
            <a:xfrm>
              <a:off x="4584813" y="3371975"/>
              <a:ext cx="170500" cy="78300"/>
            </a:xfrm>
            <a:custGeom>
              <a:avLst/>
              <a:gdLst/>
              <a:ahLst/>
              <a:cxnLst/>
              <a:rect l="l" t="t" r="r" b="b"/>
              <a:pathLst>
                <a:path w="6820" h="3132" extrusionOk="0">
                  <a:moveTo>
                    <a:pt x="2506" y="0"/>
                  </a:moveTo>
                  <a:cubicBezTo>
                    <a:pt x="912" y="0"/>
                    <a:pt x="1" y="1195"/>
                    <a:pt x="1556" y="2460"/>
                  </a:cubicBezTo>
                  <a:cubicBezTo>
                    <a:pt x="2148" y="2942"/>
                    <a:pt x="2951" y="3132"/>
                    <a:pt x="3725" y="3132"/>
                  </a:cubicBezTo>
                  <a:cubicBezTo>
                    <a:pt x="5336" y="3132"/>
                    <a:pt x="6819" y="2311"/>
                    <a:pt x="5998" y="1603"/>
                  </a:cubicBezTo>
                  <a:cubicBezTo>
                    <a:pt x="4782" y="556"/>
                    <a:pt x="3390" y="114"/>
                    <a:pt x="3390" y="114"/>
                  </a:cubicBezTo>
                  <a:cubicBezTo>
                    <a:pt x="3081" y="36"/>
                    <a:pt x="2783" y="0"/>
                    <a:pt x="250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7673;p42">
              <a:extLst>
                <a:ext uri="{FF2B5EF4-FFF2-40B4-BE49-F238E27FC236}">
                  <a16:creationId xmlns:a16="http://schemas.microsoft.com/office/drawing/2014/main" id="{5BB3B225-59DE-9998-F180-1F0B86FD3962}"/>
                </a:ext>
              </a:extLst>
            </p:cNvPr>
            <p:cNvSpPr/>
            <p:nvPr/>
          </p:nvSpPr>
          <p:spPr>
            <a:xfrm>
              <a:off x="4595863" y="3353750"/>
              <a:ext cx="487975" cy="165100"/>
            </a:xfrm>
            <a:custGeom>
              <a:avLst/>
              <a:gdLst/>
              <a:ahLst/>
              <a:cxnLst/>
              <a:rect l="l" t="t" r="r" b="b"/>
              <a:pathLst>
                <a:path w="19519" h="6604" extrusionOk="0">
                  <a:moveTo>
                    <a:pt x="9619" y="0"/>
                  </a:moveTo>
                  <a:cubicBezTo>
                    <a:pt x="9581" y="0"/>
                    <a:pt x="9547" y="3"/>
                    <a:pt x="9516" y="9"/>
                  </a:cubicBezTo>
                  <a:cubicBezTo>
                    <a:pt x="8172" y="275"/>
                    <a:pt x="7627" y="583"/>
                    <a:pt x="7627" y="583"/>
                  </a:cubicBezTo>
                  <a:cubicBezTo>
                    <a:pt x="5949" y="938"/>
                    <a:pt x="2860" y="1279"/>
                    <a:pt x="1638" y="2495"/>
                  </a:cubicBezTo>
                  <a:cubicBezTo>
                    <a:pt x="87" y="4036"/>
                    <a:pt x="0" y="6604"/>
                    <a:pt x="0" y="6604"/>
                  </a:cubicBezTo>
                  <a:cubicBezTo>
                    <a:pt x="0" y="6604"/>
                    <a:pt x="18896" y="6582"/>
                    <a:pt x="19210" y="6035"/>
                  </a:cubicBezTo>
                  <a:cubicBezTo>
                    <a:pt x="19518" y="5500"/>
                    <a:pt x="11252" y="0"/>
                    <a:pt x="9619" y="0"/>
                  </a:cubicBezTo>
                  <a:close/>
                </a:path>
              </a:pathLst>
            </a:custGeom>
            <a:solidFill>
              <a:srgbClr val="FCDB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7674;p42">
              <a:extLst>
                <a:ext uri="{FF2B5EF4-FFF2-40B4-BE49-F238E27FC236}">
                  <a16:creationId xmlns:a16="http://schemas.microsoft.com/office/drawing/2014/main" id="{54596AD7-C8DF-302E-DEDA-DB593A7884B0}"/>
                </a:ext>
              </a:extLst>
            </p:cNvPr>
            <p:cNvSpPr/>
            <p:nvPr/>
          </p:nvSpPr>
          <p:spPr>
            <a:xfrm>
              <a:off x="4726488" y="3379200"/>
              <a:ext cx="109175" cy="48100"/>
            </a:xfrm>
            <a:custGeom>
              <a:avLst/>
              <a:gdLst/>
              <a:ahLst/>
              <a:cxnLst/>
              <a:rect l="l" t="t" r="r" b="b"/>
              <a:pathLst>
                <a:path w="4367" h="1924" fill="none" extrusionOk="0">
                  <a:moveTo>
                    <a:pt x="3" y="37"/>
                  </a:moveTo>
                  <a:cubicBezTo>
                    <a:pt x="1" y="532"/>
                    <a:pt x="345" y="1924"/>
                    <a:pt x="1633" y="1779"/>
                  </a:cubicBezTo>
                  <a:cubicBezTo>
                    <a:pt x="2924" y="1634"/>
                    <a:pt x="4367" y="1"/>
                    <a:pt x="4367" y="1"/>
                  </a:cubicBez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7675;p42">
              <a:extLst>
                <a:ext uri="{FF2B5EF4-FFF2-40B4-BE49-F238E27FC236}">
                  <a16:creationId xmlns:a16="http://schemas.microsoft.com/office/drawing/2014/main" id="{D23EF0A7-9D6F-BFA9-A6E9-5A816C048E2F}"/>
                </a:ext>
              </a:extLst>
            </p:cNvPr>
            <p:cNvSpPr/>
            <p:nvPr/>
          </p:nvSpPr>
          <p:spPr>
            <a:xfrm>
              <a:off x="4733913" y="3279175"/>
              <a:ext cx="112775" cy="119850"/>
            </a:xfrm>
            <a:custGeom>
              <a:avLst/>
              <a:gdLst/>
              <a:ahLst/>
              <a:cxnLst/>
              <a:rect l="l" t="t" r="r" b="b"/>
              <a:pathLst>
                <a:path w="4511" h="4794" extrusionOk="0">
                  <a:moveTo>
                    <a:pt x="4415" y="0"/>
                  </a:moveTo>
                  <a:lnTo>
                    <a:pt x="1540" y="1103"/>
                  </a:lnTo>
                  <a:lnTo>
                    <a:pt x="0" y="1829"/>
                  </a:lnTo>
                  <a:cubicBezTo>
                    <a:pt x="0" y="1829"/>
                    <a:pt x="389" y="4069"/>
                    <a:pt x="616" y="4297"/>
                  </a:cubicBezTo>
                  <a:cubicBezTo>
                    <a:pt x="965" y="4648"/>
                    <a:pt x="1333" y="4793"/>
                    <a:pt x="1696" y="4793"/>
                  </a:cubicBezTo>
                  <a:cubicBezTo>
                    <a:pt x="2513" y="4793"/>
                    <a:pt x="3306" y="4057"/>
                    <a:pt x="3798" y="3284"/>
                  </a:cubicBezTo>
                  <a:cubicBezTo>
                    <a:pt x="4510" y="2167"/>
                    <a:pt x="4415" y="0"/>
                    <a:pt x="44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7676;p42">
              <a:extLst>
                <a:ext uri="{FF2B5EF4-FFF2-40B4-BE49-F238E27FC236}">
                  <a16:creationId xmlns:a16="http://schemas.microsoft.com/office/drawing/2014/main" id="{EF251D0D-3F02-05BC-69F0-AE7CFA7D0390}"/>
                </a:ext>
              </a:extLst>
            </p:cNvPr>
            <p:cNvSpPr/>
            <p:nvPr/>
          </p:nvSpPr>
          <p:spPr>
            <a:xfrm>
              <a:off x="4711163" y="3279175"/>
              <a:ext cx="133150" cy="88125"/>
            </a:xfrm>
            <a:custGeom>
              <a:avLst/>
              <a:gdLst/>
              <a:ahLst/>
              <a:cxnLst/>
              <a:rect l="l" t="t" r="r" b="b"/>
              <a:pathLst>
                <a:path w="5326" h="3525" extrusionOk="0">
                  <a:moveTo>
                    <a:pt x="5325" y="0"/>
                  </a:moveTo>
                  <a:lnTo>
                    <a:pt x="2450" y="1102"/>
                  </a:lnTo>
                  <a:lnTo>
                    <a:pt x="0" y="2041"/>
                  </a:lnTo>
                  <a:cubicBezTo>
                    <a:pt x="0" y="2041"/>
                    <a:pt x="514" y="3524"/>
                    <a:pt x="2071" y="3524"/>
                  </a:cubicBezTo>
                  <a:cubicBezTo>
                    <a:pt x="2176" y="3524"/>
                    <a:pt x="2285" y="3518"/>
                    <a:pt x="2399" y="3503"/>
                  </a:cubicBezTo>
                  <a:cubicBezTo>
                    <a:pt x="3742" y="3337"/>
                    <a:pt x="5325" y="1"/>
                    <a:pt x="5325"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7677;p42">
              <a:extLst>
                <a:ext uri="{FF2B5EF4-FFF2-40B4-BE49-F238E27FC236}">
                  <a16:creationId xmlns:a16="http://schemas.microsoft.com/office/drawing/2014/main" id="{888CD92F-4503-3DC5-BB20-5E83C95F7BBD}"/>
                </a:ext>
              </a:extLst>
            </p:cNvPr>
            <p:cNvSpPr/>
            <p:nvPr/>
          </p:nvSpPr>
          <p:spPr>
            <a:xfrm>
              <a:off x="4568588" y="3002425"/>
              <a:ext cx="357625" cy="334450"/>
            </a:xfrm>
            <a:custGeom>
              <a:avLst/>
              <a:gdLst/>
              <a:ahLst/>
              <a:cxnLst/>
              <a:rect l="l" t="t" r="r" b="b"/>
              <a:pathLst>
                <a:path w="14305" h="13378" extrusionOk="0">
                  <a:moveTo>
                    <a:pt x="9016" y="1"/>
                  </a:moveTo>
                  <a:cubicBezTo>
                    <a:pt x="8450" y="1"/>
                    <a:pt x="7820" y="61"/>
                    <a:pt x="7120" y="192"/>
                  </a:cubicBezTo>
                  <a:cubicBezTo>
                    <a:pt x="7072" y="200"/>
                    <a:pt x="7020" y="204"/>
                    <a:pt x="6964" y="204"/>
                  </a:cubicBezTo>
                  <a:cubicBezTo>
                    <a:pt x="6647" y="204"/>
                    <a:pt x="6226" y="82"/>
                    <a:pt x="5904" y="82"/>
                  </a:cubicBezTo>
                  <a:cubicBezTo>
                    <a:pt x="5799" y="82"/>
                    <a:pt x="5704" y="95"/>
                    <a:pt x="5626" y="130"/>
                  </a:cubicBezTo>
                  <a:cubicBezTo>
                    <a:pt x="4518" y="623"/>
                    <a:pt x="2556" y="3721"/>
                    <a:pt x="2101" y="5115"/>
                  </a:cubicBezTo>
                  <a:cubicBezTo>
                    <a:pt x="1" y="11532"/>
                    <a:pt x="5118" y="13377"/>
                    <a:pt x="6469" y="13377"/>
                  </a:cubicBezTo>
                  <a:cubicBezTo>
                    <a:pt x="6511" y="13377"/>
                    <a:pt x="6550" y="13375"/>
                    <a:pt x="6584" y="13372"/>
                  </a:cubicBezTo>
                  <a:cubicBezTo>
                    <a:pt x="9852" y="13038"/>
                    <a:pt x="11394" y="11959"/>
                    <a:pt x="12563" y="8997"/>
                  </a:cubicBezTo>
                  <a:cubicBezTo>
                    <a:pt x="14018" y="5310"/>
                    <a:pt x="14304" y="1"/>
                    <a:pt x="901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7678;p42">
              <a:extLst>
                <a:ext uri="{FF2B5EF4-FFF2-40B4-BE49-F238E27FC236}">
                  <a16:creationId xmlns:a16="http://schemas.microsoft.com/office/drawing/2014/main" id="{FE5186BB-D95A-518C-31E9-BFD5F9FE2780}"/>
                </a:ext>
              </a:extLst>
            </p:cNvPr>
            <p:cNvSpPr/>
            <p:nvPr/>
          </p:nvSpPr>
          <p:spPr>
            <a:xfrm>
              <a:off x="4774213" y="3177025"/>
              <a:ext cx="66600" cy="66575"/>
            </a:xfrm>
            <a:custGeom>
              <a:avLst/>
              <a:gdLst/>
              <a:ahLst/>
              <a:cxnLst/>
              <a:rect l="l" t="t" r="r" b="b"/>
              <a:pathLst>
                <a:path w="2664" h="2663" extrusionOk="0">
                  <a:moveTo>
                    <a:pt x="1332" y="0"/>
                  </a:moveTo>
                  <a:cubicBezTo>
                    <a:pt x="596" y="0"/>
                    <a:pt x="1" y="597"/>
                    <a:pt x="1" y="1332"/>
                  </a:cubicBezTo>
                  <a:cubicBezTo>
                    <a:pt x="1" y="2067"/>
                    <a:pt x="596" y="2663"/>
                    <a:pt x="1332" y="2663"/>
                  </a:cubicBezTo>
                  <a:cubicBezTo>
                    <a:pt x="2066" y="2663"/>
                    <a:pt x="2663" y="2067"/>
                    <a:pt x="2663" y="1332"/>
                  </a:cubicBezTo>
                  <a:cubicBezTo>
                    <a:pt x="2663" y="597"/>
                    <a:pt x="2066" y="0"/>
                    <a:pt x="1332" y="0"/>
                  </a:cubicBezTo>
                  <a:close/>
                </a:path>
              </a:pathLst>
            </a:custGeom>
            <a:solidFill>
              <a:srgbClr val="D7AE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7679;p42">
              <a:extLst>
                <a:ext uri="{FF2B5EF4-FFF2-40B4-BE49-F238E27FC236}">
                  <a16:creationId xmlns:a16="http://schemas.microsoft.com/office/drawing/2014/main" id="{48ED147F-0FB3-14C0-2F7C-AD352EF584B3}"/>
                </a:ext>
              </a:extLst>
            </p:cNvPr>
            <p:cNvSpPr/>
            <p:nvPr/>
          </p:nvSpPr>
          <p:spPr>
            <a:xfrm>
              <a:off x="4613338" y="3155125"/>
              <a:ext cx="42825" cy="55650"/>
            </a:xfrm>
            <a:custGeom>
              <a:avLst/>
              <a:gdLst/>
              <a:ahLst/>
              <a:cxnLst/>
              <a:rect l="l" t="t" r="r" b="b"/>
              <a:pathLst>
                <a:path w="1713" h="2226" extrusionOk="0">
                  <a:moveTo>
                    <a:pt x="858" y="1"/>
                  </a:moveTo>
                  <a:cubicBezTo>
                    <a:pt x="387" y="1"/>
                    <a:pt x="3" y="497"/>
                    <a:pt x="1" y="1110"/>
                  </a:cubicBezTo>
                  <a:cubicBezTo>
                    <a:pt x="0" y="1724"/>
                    <a:pt x="381" y="2223"/>
                    <a:pt x="853" y="2225"/>
                  </a:cubicBezTo>
                  <a:cubicBezTo>
                    <a:pt x="854" y="2225"/>
                    <a:pt x="854" y="2225"/>
                    <a:pt x="855" y="2225"/>
                  </a:cubicBezTo>
                  <a:cubicBezTo>
                    <a:pt x="1326" y="2225"/>
                    <a:pt x="1710" y="1729"/>
                    <a:pt x="1711" y="1115"/>
                  </a:cubicBezTo>
                  <a:cubicBezTo>
                    <a:pt x="1713" y="502"/>
                    <a:pt x="1331" y="2"/>
                    <a:pt x="860" y="1"/>
                  </a:cubicBezTo>
                  <a:cubicBezTo>
                    <a:pt x="859" y="1"/>
                    <a:pt x="858" y="1"/>
                    <a:pt x="858" y="1"/>
                  </a:cubicBezTo>
                  <a:close/>
                </a:path>
              </a:pathLst>
            </a:custGeom>
            <a:solidFill>
              <a:srgbClr val="D7AE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7680;p42">
              <a:extLst>
                <a:ext uri="{FF2B5EF4-FFF2-40B4-BE49-F238E27FC236}">
                  <a16:creationId xmlns:a16="http://schemas.microsoft.com/office/drawing/2014/main" id="{F360F5F5-AAF8-9E4B-2DCE-E64D5417000A}"/>
                </a:ext>
              </a:extLst>
            </p:cNvPr>
            <p:cNvSpPr/>
            <p:nvPr/>
          </p:nvSpPr>
          <p:spPr>
            <a:xfrm>
              <a:off x="4830963" y="3036950"/>
              <a:ext cx="276575" cy="443750"/>
            </a:xfrm>
            <a:custGeom>
              <a:avLst/>
              <a:gdLst/>
              <a:ahLst/>
              <a:cxnLst/>
              <a:rect l="l" t="t" r="r" b="b"/>
              <a:pathLst>
                <a:path w="11063" h="17750" extrusionOk="0">
                  <a:moveTo>
                    <a:pt x="1890" y="0"/>
                  </a:moveTo>
                  <a:cubicBezTo>
                    <a:pt x="1786" y="0"/>
                    <a:pt x="1747" y="52"/>
                    <a:pt x="1795" y="156"/>
                  </a:cubicBezTo>
                  <a:cubicBezTo>
                    <a:pt x="1795" y="156"/>
                    <a:pt x="790" y="9313"/>
                    <a:pt x="152" y="12645"/>
                  </a:cubicBezTo>
                  <a:cubicBezTo>
                    <a:pt x="1" y="13436"/>
                    <a:pt x="1264" y="14565"/>
                    <a:pt x="1746" y="15147"/>
                  </a:cubicBezTo>
                  <a:cubicBezTo>
                    <a:pt x="3203" y="16903"/>
                    <a:pt x="5797" y="17749"/>
                    <a:pt x="7403" y="17749"/>
                  </a:cubicBezTo>
                  <a:cubicBezTo>
                    <a:pt x="7931" y="17749"/>
                    <a:pt x="8352" y="17658"/>
                    <a:pt x="8591" y="17478"/>
                  </a:cubicBezTo>
                  <a:cubicBezTo>
                    <a:pt x="11063" y="15615"/>
                    <a:pt x="8162" y="12836"/>
                    <a:pt x="6882" y="11392"/>
                  </a:cubicBezTo>
                  <a:cubicBezTo>
                    <a:pt x="5229" y="9525"/>
                    <a:pt x="6021" y="9326"/>
                    <a:pt x="5774" y="5332"/>
                  </a:cubicBezTo>
                  <a:cubicBezTo>
                    <a:pt x="5559" y="1901"/>
                    <a:pt x="2523" y="0"/>
                    <a:pt x="1890"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7681;p42">
              <a:extLst>
                <a:ext uri="{FF2B5EF4-FFF2-40B4-BE49-F238E27FC236}">
                  <a16:creationId xmlns:a16="http://schemas.microsoft.com/office/drawing/2014/main" id="{6CDC801D-7756-6D8A-1426-FF765CE7FCF0}"/>
                </a:ext>
              </a:extLst>
            </p:cNvPr>
            <p:cNvSpPr/>
            <p:nvPr/>
          </p:nvSpPr>
          <p:spPr>
            <a:xfrm>
              <a:off x="4789813" y="3317775"/>
              <a:ext cx="213275" cy="132200"/>
            </a:xfrm>
            <a:custGeom>
              <a:avLst/>
              <a:gdLst/>
              <a:ahLst/>
              <a:cxnLst/>
              <a:rect l="l" t="t" r="r" b="b"/>
              <a:pathLst>
                <a:path w="8531" h="5288" extrusionOk="0">
                  <a:moveTo>
                    <a:pt x="1935" y="1"/>
                  </a:moveTo>
                  <a:cubicBezTo>
                    <a:pt x="97" y="285"/>
                    <a:pt x="0" y="2692"/>
                    <a:pt x="2137" y="3769"/>
                  </a:cubicBezTo>
                  <a:cubicBezTo>
                    <a:pt x="3537" y="4474"/>
                    <a:pt x="5748" y="5287"/>
                    <a:pt x="7110" y="5287"/>
                  </a:cubicBezTo>
                  <a:cubicBezTo>
                    <a:pt x="8003" y="5287"/>
                    <a:pt x="8531" y="4938"/>
                    <a:pt x="8228" y="3980"/>
                  </a:cubicBezTo>
                  <a:cubicBezTo>
                    <a:pt x="7460" y="1561"/>
                    <a:pt x="1935" y="1"/>
                    <a:pt x="1935"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7682;p42">
              <a:extLst>
                <a:ext uri="{FF2B5EF4-FFF2-40B4-BE49-F238E27FC236}">
                  <a16:creationId xmlns:a16="http://schemas.microsoft.com/office/drawing/2014/main" id="{027274CD-F25F-02FC-7BD3-B4DB3AEF757F}"/>
                </a:ext>
              </a:extLst>
            </p:cNvPr>
            <p:cNvSpPr/>
            <p:nvPr/>
          </p:nvSpPr>
          <p:spPr>
            <a:xfrm>
              <a:off x="4886538" y="3302275"/>
              <a:ext cx="213275" cy="115275"/>
            </a:xfrm>
            <a:custGeom>
              <a:avLst/>
              <a:gdLst/>
              <a:ahLst/>
              <a:cxnLst/>
              <a:rect l="l" t="t" r="r" b="b"/>
              <a:pathLst>
                <a:path w="8531" h="4611" extrusionOk="0">
                  <a:moveTo>
                    <a:pt x="3017" y="0"/>
                  </a:moveTo>
                  <a:cubicBezTo>
                    <a:pt x="1180" y="284"/>
                    <a:pt x="0" y="2015"/>
                    <a:pt x="2138" y="3092"/>
                  </a:cubicBezTo>
                  <a:cubicBezTo>
                    <a:pt x="3537" y="3797"/>
                    <a:pt x="5748" y="4610"/>
                    <a:pt x="7110" y="4610"/>
                  </a:cubicBezTo>
                  <a:cubicBezTo>
                    <a:pt x="8003" y="4610"/>
                    <a:pt x="8531" y="4261"/>
                    <a:pt x="8228" y="3304"/>
                  </a:cubicBezTo>
                  <a:cubicBezTo>
                    <a:pt x="7463" y="883"/>
                    <a:pt x="3017" y="0"/>
                    <a:pt x="3017"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7683;p42">
              <a:extLst>
                <a:ext uri="{FF2B5EF4-FFF2-40B4-BE49-F238E27FC236}">
                  <a16:creationId xmlns:a16="http://schemas.microsoft.com/office/drawing/2014/main" id="{06F3EBBC-8160-90C2-D2C4-5DA175DFFC64}"/>
                </a:ext>
              </a:extLst>
            </p:cNvPr>
            <p:cNvSpPr/>
            <p:nvPr/>
          </p:nvSpPr>
          <p:spPr>
            <a:xfrm>
              <a:off x="4835763" y="3007750"/>
              <a:ext cx="79225" cy="170250"/>
            </a:xfrm>
            <a:custGeom>
              <a:avLst/>
              <a:gdLst/>
              <a:ahLst/>
              <a:cxnLst/>
              <a:rect l="l" t="t" r="r" b="b"/>
              <a:pathLst>
                <a:path w="3169" h="6810" extrusionOk="0">
                  <a:moveTo>
                    <a:pt x="727" y="0"/>
                  </a:moveTo>
                  <a:cubicBezTo>
                    <a:pt x="698" y="0"/>
                    <a:pt x="670" y="2"/>
                    <a:pt x="644" y="5"/>
                  </a:cubicBezTo>
                  <a:cubicBezTo>
                    <a:pt x="1" y="82"/>
                    <a:pt x="667" y="6809"/>
                    <a:pt x="667" y="6809"/>
                  </a:cubicBezTo>
                  <a:cubicBezTo>
                    <a:pt x="2253" y="6109"/>
                    <a:pt x="2998" y="5010"/>
                    <a:pt x="3085" y="2923"/>
                  </a:cubicBezTo>
                  <a:cubicBezTo>
                    <a:pt x="3168" y="920"/>
                    <a:pt x="1434" y="0"/>
                    <a:pt x="727"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7684;p42">
              <a:extLst>
                <a:ext uri="{FF2B5EF4-FFF2-40B4-BE49-F238E27FC236}">
                  <a16:creationId xmlns:a16="http://schemas.microsoft.com/office/drawing/2014/main" id="{FDD4F480-7A74-B232-1D67-F5C27F1D33B5}"/>
                </a:ext>
              </a:extLst>
            </p:cNvPr>
            <p:cNvSpPr/>
            <p:nvPr/>
          </p:nvSpPr>
          <p:spPr>
            <a:xfrm>
              <a:off x="4819563" y="3211850"/>
              <a:ext cx="92275" cy="74575"/>
            </a:xfrm>
            <a:custGeom>
              <a:avLst/>
              <a:gdLst/>
              <a:ahLst/>
              <a:cxnLst/>
              <a:rect l="l" t="t" r="r" b="b"/>
              <a:pathLst>
                <a:path w="3691" h="2983" extrusionOk="0">
                  <a:moveTo>
                    <a:pt x="2801" y="0"/>
                  </a:moveTo>
                  <a:cubicBezTo>
                    <a:pt x="2249" y="0"/>
                    <a:pt x="1561" y="411"/>
                    <a:pt x="1561" y="411"/>
                  </a:cubicBezTo>
                  <a:cubicBezTo>
                    <a:pt x="1561" y="411"/>
                    <a:pt x="0" y="2115"/>
                    <a:pt x="1114" y="2840"/>
                  </a:cubicBezTo>
                  <a:cubicBezTo>
                    <a:pt x="1267" y="2939"/>
                    <a:pt x="1426" y="2983"/>
                    <a:pt x="1587" y="2983"/>
                  </a:cubicBezTo>
                  <a:cubicBezTo>
                    <a:pt x="2605" y="2983"/>
                    <a:pt x="3691" y="1223"/>
                    <a:pt x="3425" y="417"/>
                  </a:cubicBezTo>
                  <a:cubicBezTo>
                    <a:pt x="3322" y="104"/>
                    <a:pt x="3079" y="0"/>
                    <a:pt x="28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7685;p42">
              <a:extLst>
                <a:ext uri="{FF2B5EF4-FFF2-40B4-BE49-F238E27FC236}">
                  <a16:creationId xmlns:a16="http://schemas.microsoft.com/office/drawing/2014/main" id="{93D19C27-60D2-EBB6-618C-F7C9D76A9478}"/>
                </a:ext>
              </a:extLst>
            </p:cNvPr>
            <p:cNvSpPr/>
            <p:nvPr/>
          </p:nvSpPr>
          <p:spPr>
            <a:xfrm>
              <a:off x="4636013" y="2971500"/>
              <a:ext cx="240750" cy="192700"/>
            </a:xfrm>
            <a:custGeom>
              <a:avLst/>
              <a:gdLst/>
              <a:ahLst/>
              <a:cxnLst/>
              <a:rect l="l" t="t" r="r" b="b"/>
              <a:pathLst>
                <a:path w="9630" h="7708" extrusionOk="0">
                  <a:moveTo>
                    <a:pt x="4089" y="1"/>
                  </a:moveTo>
                  <a:cubicBezTo>
                    <a:pt x="1862" y="1"/>
                    <a:pt x="34" y="1320"/>
                    <a:pt x="9" y="3469"/>
                  </a:cubicBezTo>
                  <a:cubicBezTo>
                    <a:pt x="0" y="4250"/>
                    <a:pt x="279" y="4505"/>
                    <a:pt x="279" y="4505"/>
                  </a:cubicBezTo>
                  <a:cubicBezTo>
                    <a:pt x="279" y="4505"/>
                    <a:pt x="1045" y="3392"/>
                    <a:pt x="1689" y="2930"/>
                  </a:cubicBezTo>
                  <a:cubicBezTo>
                    <a:pt x="2192" y="2569"/>
                    <a:pt x="2331" y="2496"/>
                    <a:pt x="2361" y="2496"/>
                  </a:cubicBezTo>
                  <a:cubicBezTo>
                    <a:pt x="2381" y="2496"/>
                    <a:pt x="2350" y="2530"/>
                    <a:pt x="2350" y="2530"/>
                  </a:cubicBezTo>
                  <a:cubicBezTo>
                    <a:pt x="2350" y="2530"/>
                    <a:pt x="2936" y="6296"/>
                    <a:pt x="7145" y="7381"/>
                  </a:cubicBezTo>
                  <a:cubicBezTo>
                    <a:pt x="8324" y="7688"/>
                    <a:pt x="8652" y="7708"/>
                    <a:pt x="8652" y="7708"/>
                  </a:cubicBezTo>
                  <a:cubicBezTo>
                    <a:pt x="8652" y="7708"/>
                    <a:pt x="9442" y="7467"/>
                    <a:pt x="9537" y="5298"/>
                  </a:cubicBezTo>
                  <a:cubicBezTo>
                    <a:pt x="9630" y="3127"/>
                    <a:pt x="9452" y="1059"/>
                    <a:pt x="5403" y="149"/>
                  </a:cubicBezTo>
                  <a:cubicBezTo>
                    <a:pt x="4957" y="49"/>
                    <a:pt x="4516" y="1"/>
                    <a:pt x="4089" y="1"/>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7686;p42">
              <a:extLst>
                <a:ext uri="{FF2B5EF4-FFF2-40B4-BE49-F238E27FC236}">
                  <a16:creationId xmlns:a16="http://schemas.microsoft.com/office/drawing/2014/main" id="{577BCD29-4C18-6096-BAF7-5B1B3BD5FA45}"/>
                </a:ext>
              </a:extLst>
            </p:cNvPr>
            <p:cNvSpPr/>
            <p:nvPr/>
          </p:nvSpPr>
          <p:spPr>
            <a:xfrm>
              <a:off x="4812588" y="2996250"/>
              <a:ext cx="113400" cy="198550"/>
            </a:xfrm>
            <a:custGeom>
              <a:avLst/>
              <a:gdLst/>
              <a:ahLst/>
              <a:cxnLst/>
              <a:rect l="l" t="t" r="r" b="b"/>
              <a:pathLst>
                <a:path w="4536" h="7942" extrusionOk="0">
                  <a:moveTo>
                    <a:pt x="577" y="0"/>
                  </a:moveTo>
                  <a:cubicBezTo>
                    <a:pt x="0" y="0"/>
                    <a:pt x="1824" y="3612"/>
                    <a:pt x="1824" y="3612"/>
                  </a:cubicBezTo>
                  <a:cubicBezTo>
                    <a:pt x="1692" y="3785"/>
                    <a:pt x="1166" y="5823"/>
                    <a:pt x="1468" y="6735"/>
                  </a:cubicBezTo>
                  <a:cubicBezTo>
                    <a:pt x="1768" y="7646"/>
                    <a:pt x="1724" y="7865"/>
                    <a:pt x="1724" y="7865"/>
                  </a:cubicBezTo>
                  <a:cubicBezTo>
                    <a:pt x="1724" y="7865"/>
                    <a:pt x="1899" y="7942"/>
                    <a:pt x="2128" y="7942"/>
                  </a:cubicBezTo>
                  <a:cubicBezTo>
                    <a:pt x="2356" y="7942"/>
                    <a:pt x="2637" y="7866"/>
                    <a:pt x="2853" y="7564"/>
                  </a:cubicBezTo>
                  <a:cubicBezTo>
                    <a:pt x="3289" y="6959"/>
                    <a:pt x="4535" y="950"/>
                    <a:pt x="620" y="6"/>
                  </a:cubicBezTo>
                  <a:cubicBezTo>
                    <a:pt x="604" y="2"/>
                    <a:pt x="590" y="0"/>
                    <a:pt x="577"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7687;p42">
              <a:extLst>
                <a:ext uri="{FF2B5EF4-FFF2-40B4-BE49-F238E27FC236}">
                  <a16:creationId xmlns:a16="http://schemas.microsoft.com/office/drawing/2014/main" id="{1C92CD25-9892-F59F-63CA-F5BE884B8609}"/>
                </a:ext>
              </a:extLst>
            </p:cNvPr>
            <p:cNvSpPr/>
            <p:nvPr/>
          </p:nvSpPr>
          <p:spPr>
            <a:xfrm>
              <a:off x="4806388" y="3194850"/>
              <a:ext cx="54300" cy="61675"/>
            </a:xfrm>
            <a:custGeom>
              <a:avLst/>
              <a:gdLst/>
              <a:ahLst/>
              <a:cxnLst/>
              <a:rect l="l" t="t" r="r" b="b"/>
              <a:pathLst>
                <a:path w="2172" h="2467" extrusionOk="0">
                  <a:moveTo>
                    <a:pt x="2171" y="870"/>
                  </a:moveTo>
                  <a:lnTo>
                    <a:pt x="2171" y="870"/>
                  </a:lnTo>
                  <a:cubicBezTo>
                    <a:pt x="2171" y="870"/>
                    <a:pt x="2171" y="870"/>
                    <a:pt x="2171" y="870"/>
                  </a:cubicBezTo>
                  <a:close/>
                  <a:moveTo>
                    <a:pt x="1999" y="0"/>
                  </a:moveTo>
                  <a:cubicBezTo>
                    <a:pt x="992" y="0"/>
                    <a:pt x="224" y="1698"/>
                    <a:pt x="34" y="2327"/>
                  </a:cubicBezTo>
                  <a:cubicBezTo>
                    <a:pt x="1" y="2433"/>
                    <a:pt x="40" y="2466"/>
                    <a:pt x="83" y="2466"/>
                  </a:cubicBezTo>
                  <a:cubicBezTo>
                    <a:pt x="114" y="2466"/>
                    <a:pt x="146" y="2449"/>
                    <a:pt x="154" y="2429"/>
                  </a:cubicBezTo>
                  <a:cubicBezTo>
                    <a:pt x="716" y="931"/>
                    <a:pt x="2138" y="870"/>
                    <a:pt x="2171" y="870"/>
                  </a:cubicBezTo>
                  <a:cubicBezTo>
                    <a:pt x="2171" y="870"/>
                    <a:pt x="2171" y="870"/>
                    <a:pt x="2171" y="870"/>
                  </a:cubicBezTo>
                  <a:lnTo>
                    <a:pt x="2171" y="870"/>
                  </a:lnTo>
                  <a:lnTo>
                    <a:pt x="2001" y="0"/>
                  </a:lnTo>
                  <a:cubicBezTo>
                    <a:pt x="2000" y="0"/>
                    <a:pt x="2000" y="0"/>
                    <a:pt x="199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7688;p42">
              <a:extLst>
                <a:ext uri="{FF2B5EF4-FFF2-40B4-BE49-F238E27FC236}">
                  <a16:creationId xmlns:a16="http://schemas.microsoft.com/office/drawing/2014/main" id="{7593EE16-BC7B-B3D0-E194-5C0838FCE04E}"/>
                </a:ext>
              </a:extLst>
            </p:cNvPr>
            <p:cNvSpPr/>
            <p:nvPr/>
          </p:nvSpPr>
          <p:spPr>
            <a:xfrm>
              <a:off x="4666938" y="3030225"/>
              <a:ext cx="38100" cy="62675"/>
            </a:xfrm>
            <a:custGeom>
              <a:avLst/>
              <a:gdLst/>
              <a:ahLst/>
              <a:cxnLst/>
              <a:rect l="l" t="t" r="r" b="b"/>
              <a:pathLst>
                <a:path w="1524" h="2507" extrusionOk="0">
                  <a:moveTo>
                    <a:pt x="1523" y="1"/>
                  </a:moveTo>
                  <a:lnTo>
                    <a:pt x="1523" y="1"/>
                  </a:lnTo>
                  <a:cubicBezTo>
                    <a:pt x="0" y="407"/>
                    <a:pt x="25" y="2507"/>
                    <a:pt x="25" y="2507"/>
                  </a:cubicBezTo>
                  <a:lnTo>
                    <a:pt x="1523" y="1"/>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7689;p42">
              <a:extLst>
                <a:ext uri="{FF2B5EF4-FFF2-40B4-BE49-F238E27FC236}">
                  <a16:creationId xmlns:a16="http://schemas.microsoft.com/office/drawing/2014/main" id="{9E783E66-820B-E0A2-C757-6658F21FCF20}"/>
                </a:ext>
              </a:extLst>
            </p:cNvPr>
            <p:cNvSpPr/>
            <p:nvPr/>
          </p:nvSpPr>
          <p:spPr>
            <a:xfrm>
              <a:off x="4507613" y="3361725"/>
              <a:ext cx="357625" cy="179275"/>
            </a:xfrm>
            <a:custGeom>
              <a:avLst/>
              <a:gdLst/>
              <a:ahLst/>
              <a:cxnLst/>
              <a:rect l="l" t="t" r="r" b="b"/>
              <a:pathLst>
                <a:path w="14305" h="7171" extrusionOk="0">
                  <a:moveTo>
                    <a:pt x="1244" y="1"/>
                  </a:moveTo>
                  <a:lnTo>
                    <a:pt x="1" y="720"/>
                  </a:lnTo>
                  <a:lnTo>
                    <a:pt x="13008" y="7171"/>
                  </a:lnTo>
                  <a:lnTo>
                    <a:pt x="14304" y="6296"/>
                  </a:lnTo>
                  <a:lnTo>
                    <a:pt x="124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7690;p42">
              <a:extLst>
                <a:ext uri="{FF2B5EF4-FFF2-40B4-BE49-F238E27FC236}">
                  <a16:creationId xmlns:a16="http://schemas.microsoft.com/office/drawing/2014/main" id="{16AD0A76-CF86-C402-831A-646DE1D5F6A8}"/>
                </a:ext>
              </a:extLst>
            </p:cNvPr>
            <p:cNvSpPr/>
            <p:nvPr/>
          </p:nvSpPr>
          <p:spPr>
            <a:xfrm>
              <a:off x="4858913" y="3402200"/>
              <a:ext cx="304300" cy="174125"/>
            </a:xfrm>
            <a:custGeom>
              <a:avLst/>
              <a:gdLst/>
              <a:ahLst/>
              <a:cxnLst/>
              <a:rect l="l" t="t" r="r" b="b"/>
              <a:pathLst>
                <a:path w="12172" h="6965" extrusionOk="0">
                  <a:moveTo>
                    <a:pt x="9777" y="1"/>
                  </a:moveTo>
                  <a:cubicBezTo>
                    <a:pt x="9777" y="1"/>
                    <a:pt x="3" y="4066"/>
                    <a:pt x="1" y="5104"/>
                  </a:cubicBezTo>
                  <a:lnTo>
                    <a:pt x="2720" y="6965"/>
                  </a:lnTo>
                  <a:lnTo>
                    <a:pt x="12172" y="615"/>
                  </a:lnTo>
                  <a:lnTo>
                    <a:pt x="9777"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7691;p42">
              <a:extLst>
                <a:ext uri="{FF2B5EF4-FFF2-40B4-BE49-F238E27FC236}">
                  <a16:creationId xmlns:a16="http://schemas.microsoft.com/office/drawing/2014/main" id="{B01B42D6-6092-859F-9F2F-CEB6249CC38E}"/>
                </a:ext>
              </a:extLst>
            </p:cNvPr>
            <p:cNvSpPr/>
            <p:nvPr/>
          </p:nvSpPr>
          <p:spPr>
            <a:xfrm>
              <a:off x="4832163" y="3519075"/>
              <a:ext cx="94925" cy="30900"/>
            </a:xfrm>
            <a:custGeom>
              <a:avLst/>
              <a:gdLst/>
              <a:ahLst/>
              <a:cxnLst/>
              <a:rect l="l" t="t" r="r" b="b"/>
              <a:pathLst>
                <a:path w="3797" h="1236" extrusionOk="0">
                  <a:moveTo>
                    <a:pt x="1320" y="1"/>
                  </a:moveTo>
                  <a:lnTo>
                    <a:pt x="149" y="132"/>
                  </a:lnTo>
                  <a:cubicBezTo>
                    <a:pt x="149" y="132"/>
                    <a:pt x="1" y="1068"/>
                    <a:pt x="1923" y="1217"/>
                  </a:cubicBezTo>
                  <a:cubicBezTo>
                    <a:pt x="2088" y="1230"/>
                    <a:pt x="2237" y="1236"/>
                    <a:pt x="2371" y="1236"/>
                  </a:cubicBezTo>
                  <a:cubicBezTo>
                    <a:pt x="3797" y="1236"/>
                    <a:pt x="3562" y="581"/>
                    <a:pt x="3562" y="581"/>
                  </a:cubicBezTo>
                  <a:lnTo>
                    <a:pt x="1320" y="1"/>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7692;p42">
              <a:extLst>
                <a:ext uri="{FF2B5EF4-FFF2-40B4-BE49-F238E27FC236}">
                  <a16:creationId xmlns:a16="http://schemas.microsoft.com/office/drawing/2014/main" id="{8F87E8E3-9A6C-FACC-147A-0158BBEC51CD}"/>
                </a:ext>
              </a:extLst>
            </p:cNvPr>
            <p:cNvSpPr/>
            <p:nvPr/>
          </p:nvSpPr>
          <p:spPr>
            <a:xfrm>
              <a:off x="4393913" y="3359750"/>
              <a:ext cx="778575" cy="578625"/>
            </a:xfrm>
            <a:custGeom>
              <a:avLst/>
              <a:gdLst/>
              <a:ahLst/>
              <a:cxnLst/>
              <a:rect l="l" t="t" r="r" b="b"/>
              <a:pathLst>
                <a:path w="31143" h="23145" extrusionOk="0">
                  <a:moveTo>
                    <a:pt x="3535" y="0"/>
                  </a:moveTo>
                  <a:lnTo>
                    <a:pt x="1" y="16145"/>
                  </a:lnTo>
                  <a:cubicBezTo>
                    <a:pt x="1" y="16145"/>
                    <a:pt x="13218" y="22517"/>
                    <a:pt x="14212" y="23019"/>
                  </a:cubicBezTo>
                  <a:cubicBezTo>
                    <a:pt x="14388" y="23108"/>
                    <a:pt x="14588" y="23144"/>
                    <a:pt x="14798" y="23144"/>
                  </a:cubicBezTo>
                  <a:cubicBezTo>
                    <a:pt x="15778" y="23144"/>
                    <a:pt x="16979" y="22354"/>
                    <a:pt x="16979" y="22354"/>
                  </a:cubicBezTo>
                  <a:lnTo>
                    <a:pt x="21212" y="20226"/>
                  </a:lnTo>
                  <a:lnTo>
                    <a:pt x="27182" y="17222"/>
                  </a:lnTo>
                  <a:lnTo>
                    <a:pt x="29567" y="8120"/>
                  </a:lnTo>
                  <a:lnTo>
                    <a:pt x="31143" y="1720"/>
                  </a:lnTo>
                  <a:lnTo>
                    <a:pt x="21093" y="6956"/>
                  </a:lnTo>
                  <a:cubicBezTo>
                    <a:pt x="21093" y="6956"/>
                    <a:pt x="21329" y="7610"/>
                    <a:pt x="19903" y="7610"/>
                  </a:cubicBezTo>
                  <a:cubicBezTo>
                    <a:pt x="19769" y="7610"/>
                    <a:pt x="19619" y="7604"/>
                    <a:pt x="19454" y="7592"/>
                  </a:cubicBezTo>
                  <a:cubicBezTo>
                    <a:pt x="17533" y="7443"/>
                    <a:pt x="17680" y="6506"/>
                    <a:pt x="17680" y="6506"/>
                  </a:cubicBezTo>
                  <a:lnTo>
                    <a:pt x="3535" y="0"/>
                  </a:lnTo>
                  <a:close/>
                </a:path>
              </a:pathLst>
            </a:custGeom>
            <a:solidFill>
              <a:srgbClr val="86D3B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7693;p42">
              <a:extLst>
                <a:ext uri="{FF2B5EF4-FFF2-40B4-BE49-F238E27FC236}">
                  <a16:creationId xmlns:a16="http://schemas.microsoft.com/office/drawing/2014/main" id="{7A914CC5-FE1E-6115-0AD1-C442CF795DB6}"/>
                </a:ext>
              </a:extLst>
            </p:cNvPr>
            <p:cNvSpPr/>
            <p:nvPr/>
          </p:nvSpPr>
          <p:spPr>
            <a:xfrm>
              <a:off x="4411813" y="3460925"/>
              <a:ext cx="64300" cy="52875"/>
            </a:xfrm>
            <a:custGeom>
              <a:avLst/>
              <a:gdLst/>
              <a:ahLst/>
              <a:cxnLst/>
              <a:rect l="l" t="t" r="r" b="b"/>
              <a:pathLst>
                <a:path w="2572" h="2115" extrusionOk="0">
                  <a:moveTo>
                    <a:pt x="609" y="0"/>
                  </a:moveTo>
                  <a:cubicBezTo>
                    <a:pt x="179" y="0"/>
                    <a:pt x="5" y="450"/>
                    <a:pt x="3" y="992"/>
                  </a:cubicBezTo>
                  <a:cubicBezTo>
                    <a:pt x="0" y="1711"/>
                    <a:pt x="1892" y="2115"/>
                    <a:pt x="1892" y="2115"/>
                  </a:cubicBezTo>
                  <a:cubicBezTo>
                    <a:pt x="1892" y="2115"/>
                    <a:pt x="2572" y="1876"/>
                    <a:pt x="2344" y="1434"/>
                  </a:cubicBezTo>
                  <a:cubicBezTo>
                    <a:pt x="2148" y="1051"/>
                    <a:pt x="1700" y="478"/>
                    <a:pt x="1115" y="156"/>
                  </a:cubicBezTo>
                  <a:cubicBezTo>
                    <a:pt x="917" y="48"/>
                    <a:pt x="749" y="0"/>
                    <a:pt x="60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7694;p42">
              <a:extLst>
                <a:ext uri="{FF2B5EF4-FFF2-40B4-BE49-F238E27FC236}">
                  <a16:creationId xmlns:a16="http://schemas.microsoft.com/office/drawing/2014/main" id="{FDC2333D-5212-7BB2-089C-2BCDEA68FC95}"/>
                </a:ext>
              </a:extLst>
            </p:cNvPr>
            <p:cNvSpPr/>
            <p:nvPr/>
          </p:nvSpPr>
          <p:spPr>
            <a:xfrm>
              <a:off x="4421188" y="3492150"/>
              <a:ext cx="47675" cy="22275"/>
            </a:xfrm>
            <a:custGeom>
              <a:avLst/>
              <a:gdLst/>
              <a:ahLst/>
              <a:cxnLst/>
              <a:rect l="l" t="t" r="r" b="b"/>
              <a:pathLst>
                <a:path w="1907" h="891" extrusionOk="0">
                  <a:moveTo>
                    <a:pt x="89" y="0"/>
                  </a:moveTo>
                  <a:cubicBezTo>
                    <a:pt x="32" y="0"/>
                    <a:pt x="0" y="16"/>
                    <a:pt x="3" y="51"/>
                  </a:cubicBezTo>
                  <a:cubicBezTo>
                    <a:pt x="3" y="51"/>
                    <a:pt x="1442" y="803"/>
                    <a:pt x="1680" y="877"/>
                  </a:cubicBezTo>
                  <a:cubicBezTo>
                    <a:pt x="1709" y="887"/>
                    <a:pt x="1735" y="891"/>
                    <a:pt x="1756" y="891"/>
                  </a:cubicBezTo>
                  <a:cubicBezTo>
                    <a:pt x="1907" y="891"/>
                    <a:pt x="1875" y="689"/>
                    <a:pt x="1826" y="641"/>
                  </a:cubicBezTo>
                  <a:cubicBezTo>
                    <a:pt x="1778" y="593"/>
                    <a:pt x="446" y="0"/>
                    <a:pt x="89"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7695;p42">
              <a:extLst>
                <a:ext uri="{FF2B5EF4-FFF2-40B4-BE49-F238E27FC236}">
                  <a16:creationId xmlns:a16="http://schemas.microsoft.com/office/drawing/2014/main" id="{9FA70C19-B54C-85DC-0473-70CA80CE917A}"/>
                </a:ext>
              </a:extLst>
            </p:cNvPr>
            <p:cNvSpPr/>
            <p:nvPr/>
          </p:nvSpPr>
          <p:spPr>
            <a:xfrm>
              <a:off x="4814013" y="3583325"/>
              <a:ext cx="110150" cy="339400"/>
            </a:xfrm>
            <a:custGeom>
              <a:avLst/>
              <a:gdLst/>
              <a:ahLst/>
              <a:cxnLst/>
              <a:rect l="l" t="t" r="r" b="b"/>
              <a:pathLst>
                <a:path w="4406" h="13576" extrusionOk="0">
                  <a:moveTo>
                    <a:pt x="3692" y="0"/>
                  </a:moveTo>
                  <a:lnTo>
                    <a:pt x="0" y="13576"/>
                  </a:lnTo>
                  <a:lnTo>
                    <a:pt x="4405" y="11280"/>
                  </a:lnTo>
                  <a:lnTo>
                    <a:pt x="3175" y="9659"/>
                  </a:lnTo>
                  <a:lnTo>
                    <a:pt x="3692" y="0"/>
                  </a:ln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7696;p42">
              <a:extLst>
                <a:ext uri="{FF2B5EF4-FFF2-40B4-BE49-F238E27FC236}">
                  <a16:creationId xmlns:a16="http://schemas.microsoft.com/office/drawing/2014/main" id="{75DBA483-11F6-564F-7018-C062686568C6}"/>
                </a:ext>
              </a:extLst>
            </p:cNvPr>
            <p:cNvSpPr/>
            <p:nvPr/>
          </p:nvSpPr>
          <p:spPr>
            <a:xfrm>
              <a:off x="5073413" y="3562675"/>
              <a:ext cx="59650" cy="227625"/>
            </a:xfrm>
            <a:custGeom>
              <a:avLst/>
              <a:gdLst/>
              <a:ahLst/>
              <a:cxnLst/>
              <a:rect l="l" t="t" r="r" b="b"/>
              <a:pathLst>
                <a:path w="2386" h="9105" extrusionOk="0">
                  <a:moveTo>
                    <a:pt x="2385" y="1"/>
                  </a:moveTo>
                  <a:cubicBezTo>
                    <a:pt x="2385" y="1"/>
                    <a:pt x="1434" y="314"/>
                    <a:pt x="1035" y="1119"/>
                  </a:cubicBezTo>
                  <a:cubicBezTo>
                    <a:pt x="909" y="1374"/>
                    <a:pt x="917" y="2020"/>
                    <a:pt x="917" y="2020"/>
                  </a:cubicBezTo>
                  <a:cubicBezTo>
                    <a:pt x="917" y="2020"/>
                    <a:pt x="374" y="2411"/>
                    <a:pt x="499" y="2976"/>
                  </a:cubicBezTo>
                  <a:cubicBezTo>
                    <a:pt x="623" y="3540"/>
                    <a:pt x="891" y="3947"/>
                    <a:pt x="891" y="3947"/>
                  </a:cubicBezTo>
                  <a:lnTo>
                    <a:pt x="0" y="9104"/>
                  </a:lnTo>
                  <a:lnTo>
                    <a:pt x="0" y="9104"/>
                  </a:lnTo>
                  <a:lnTo>
                    <a:pt x="2385" y="1"/>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7697;p42">
              <a:extLst>
                <a:ext uri="{FF2B5EF4-FFF2-40B4-BE49-F238E27FC236}">
                  <a16:creationId xmlns:a16="http://schemas.microsoft.com/office/drawing/2014/main" id="{BEEC16AB-99E1-3630-4137-E9D76999B3B7}"/>
                </a:ext>
              </a:extLst>
            </p:cNvPr>
            <p:cNvSpPr/>
            <p:nvPr/>
          </p:nvSpPr>
          <p:spPr>
            <a:xfrm>
              <a:off x="4403988" y="3558575"/>
              <a:ext cx="31150" cy="102875"/>
            </a:xfrm>
            <a:custGeom>
              <a:avLst/>
              <a:gdLst/>
              <a:ahLst/>
              <a:cxnLst/>
              <a:rect l="l" t="t" r="r" b="b"/>
              <a:pathLst>
                <a:path w="1246" h="4115" extrusionOk="0">
                  <a:moveTo>
                    <a:pt x="330" y="1"/>
                  </a:moveTo>
                  <a:lnTo>
                    <a:pt x="330" y="1"/>
                  </a:lnTo>
                  <a:cubicBezTo>
                    <a:pt x="8" y="680"/>
                    <a:pt x="0" y="3316"/>
                    <a:pt x="476" y="4115"/>
                  </a:cubicBezTo>
                  <a:lnTo>
                    <a:pt x="1246" y="682"/>
                  </a:lnTo>
                  <a:lnTo>
                    <a:pt x="330"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7698;p42">
              <a:extLst>
                <a:ext uri="{FF2B5EF4-FFF2-40B4-BE49-F238E27FC236}">
                  <a16:creationId xmlns:a16="http://schemas.microsoft.com/office/drawing/2014/main" id="{F7EE5D09-4E04-5FC5-E1F4-51198484A292}"/>
                </a:ext>
              </a:extLst>
            </p:cNvPr>
            <p:cNvSpPr/>
            <p:nvPr/>
          </p:nvSpPr>
          <p:spPr>
            <a:xfrm>
              <a:off x="4407888" y="3558575"/>
              <a:ext cx="27300" cy="102875"/>
            </a:xfrm>
            <a:custGeom>
              <a:avLst/>
              <a:gdLst/>
              <a:ahLst/>
              <a:cxnLst/>
              <a:rect l="l" t="t" r="r" b="b"/>
              <a:pathLst>
                <a:path w="1092" h="4115" extrusionOk="0">
                  <a:moveTo>
                    <a:pt x="175" y="1"/>
                  </a:moveTo>
                  <a:lnTo>
                    <a:pt x="175" y="1"/>
                  </a:lnTo>
                  <a:cubicBezTo>
                    <a:pt x="175" y="1"/>
                    <a:pt x="1" y="285"/>
                    <a:pt x="325" y="777"/>
                  </a:cubicBezTo>
                  <a:cubicBezTo>
                    <a:pt x="449" y="966"/>
                    <a:pt x="687" y="1162"/>
                    <a:pt x="687" y="1162"/>
                  </a:cubicBezTo>
                  <a:lnTo>
                    <a:pt x="321" y="4115"/>
                  </a:lnTo>
                  <a:lnTo>
                    <a:pt x="1091" y="682"/>
                  </a:lnTo>
                  <a:lnTo>
                    <a:pt x="175" y="1"/>
                  </a:ln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7699;p42">
              <a:extLst>
                <a:ext uri="{FF2B5EF4-FFF2-40B4-BE49-F238E27FC236}">
                  <a16:creationId xmlns:a16="http://schemas.microsoft.com/office/drawing/2014/main" id="{16966119-1DFB-E50F-C7B9-27F73E9ECE47}"/>
                </a:ext>
              </a:extLst>
            </p:cNvPr>
            <p:cNvSpPr/>
            <p:nvPr/>
          </p:nvSpPr>
          <p:spPr>
            <a:xfrm>
              <a:off x="4397863" y="3536600"/>
              <a:ext cx="60825" cy="40400"/>
            </a:xfrm>
            <a:custGeom>
              <a:avLst/>
              <a:gdLst/>
              <a:ahLst/>
              <a:cxnLst/>
              <a:rect l="l" t="t" r="r" b="b"/>
              <a:pathLst>
                <a:path w="2433" h="1616" extrusionOk="0">
                  <a:moveTo>
                    <a:pt x="1" y="0"/>
                  </a:moveTo>
                  <a:lnTo>
                    <a:pt x="1" y="0"/>
                  </a:lnTo>
                  <a:cubicBezTo>
                    <a:pt x="96" y="800"/>
                    <a:pt x="303" y="1494"/>
                    <a:pt x="1343" y="1610"/>
                  </a:cubicBezTo>
                  <a:cubicBezTo>
                    <a:pt x="1375" y="1614"/>
                    <a:pt x="1405" y="1616"/>
                    <a:pt x="1436" y="1616"/>
                  </a:cubicBezTo>
                  <a:cubicBezTo>
                    <a:pt x="1779" y="1616"/>
                    <a:pt x="2063" y="1405"/>
                    <a:pt x="2240" y="1232"/>
                  </a:cubicBezTo>
                  <a:cubicBezTo>
                    <a:pt x="2363" y="1112"/>
                    <a:pt x="2432" y="1010"/>
                    <a:pt x="2432" y="1010"/>
                  </a:cubicBezTo>
                  <a:cubicBezTo>
                    <a:pt x="2432" y="1010"/>
                    <a:pt x="1540" y="857"/>
                    <a:pt x="1010" y="563"/>
                  </a:cubicBezTo>
                  <a:cubicBezTo>
                    <a:pt x="359" y="201"/>
                    <a:pt x="1" y="0"/>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7700;p42">
              <a:extLst>
                <a:ext uri="{FF2B5EF4-FFF2-40B4-BE49-F238E27FC236}">
                  <a16:creationId xmlns:a16="http://schemas.microsoft.com/office/drawing/2014/main" id="{CFC74A3B-3ECA-1D84-145E-D4B900BE4A0D}"/>
                </a:ext>
              </a:extLst>
            </p:cNvPr>
            <p:cNvSpPr/>
            <p:nvPr/>
          </p:nvSpPr>
          <p:spPr>
            <a:xfrm>
              <a:off x="4413288" y="3547725"/>
              <a:ext cx="45350" cy="20175"/>
            </a:xfrm>
            <a:custGeom>
              <a:avLst/>
              <a:gdLst/>
              <a:ahLst/>
              <a:cxnLst/>
              <a:rect l="l" t="t" r="r" b="b"/>
              <a:pathLst>
                <a:path w="1814" h="807" extrusionOk="0">
                  <a:moveTo>
                    <a:pt x="122" y="1"/>
                  </a:moveTo>
                  <a:cubicBezTo>
                    <a:pt x="1" y="1"/>
                    <a:pt x="444" y="389"/>
                    <a:pt x="893" y="603"/>
                  </a:cubicBezTo>
                  <a:cubicBezTo>
                    <a:pt x="1249" y="771"/>
                    <a:pt x="1435" y="807"/>
                    <a:pt x="1530" y="807"/>
                  </a:cubicBezTo>
                  <a:cubicBezTo>
                    <a:pt x="1603" y="807"/>
                    <a:pt x="1622" y="786"/>
                    <a:pt x="1622" y="786"/>
                  </a:cubicBezTo>
                  <a:cubicBezTo>
                    <a:pt x="1745" y="666"/>
                    <a:pt x="1814" y="564"/>
                    <a:pt x="1814" y="564"/>
                  </a:cubicBezTo>
                  <a:cubicBezTo>
                    <a:pt x="1814" y="564"/>
                    <a:pt x="922" y="410"/>
                    <a:pt x="392" y="117"/>
                  </a:cubicBezTo>
                  <a:cubicBezTo>
                    <a:pt x="243" y="35"/>
                    <a:pt x="158" y="1"/>
                    <a:pt x="12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7701;p42">
              <a:extLst>
                <a:ext uri="{FF2B5EF4-FFF2-40B4-BE49-F238E27FC236}">
                  <a16:creationId xmlns:a16="http://schemas.microsoft.com/office/drawing/2014/main" id="{C529428F-C26B-8CBF-56DF-F957FC715B7B}"/>
                </a:ext>
              </a:extLst>
            </p:cNvPr>
            <p:cNvSpPr/>
            <p:nvPr/>
          </p:nvSpPr>
          <p:spPr>
            <a:xfrm>
              <a:off x="4391388" y="3512825"/>
              <a:ext cx="90900" cy="49750"/>
            </a:xfrm>
            <a:custGeom>
              <a:avLst/>
              <a:gdLst/>
              <a:ahLst/>
              <a:cxnLst/>
              <a:rect l="l" t="t" r="r" b="b"/>
              <a:pathLst>
                <a:path w="3636" h="1990" extrusionOk="0">
                  <a:moveTo>
                    <a:pt x="576" y="1"/>
                  </a:moveTo>
                  <a:cubicBezTo>
                    <a:pt x="508" y="1"/>
                    <a:pt x="446" y="11"/>
                    <a:pt x="392" y="33"/>
                  </a:cubicBezTo>
                  <a:cubicBezTo>
                    <a:pt x="1" y="190"/>
                    <a:pt x="260" y="951"/>
                    <a:pt x="260" y="951"/>
                  </a:cubicBezTo>
                  <a:cubicBezTo>
                    <a:pt x="260" y="951"/>
                    <a:pt x="618" y="1152"/>
                    <a:pt x="1269" y="1513"/>
                  </a:cubicBezTo>
                  <a:cubicBezTo>
                    <a:pt x="1656" y="1727"/>
                    <a:pt x="2254" y="1989"/>
                    <a:pt x="2726" y="1989"/>
                  </a:cubicBezTo>
                  <a:cubicBezTo>
                    <a:pt x="2899" y="1989"/>
                    <a:pt x="3055" y="1954"/>
                    <a:pt x="3177" y="1869"/>
                  </a:cubicBezTo>
                  <a:cubicBezTo>
                    <a:pt x="3635" y="1551"/>
                    <a:pt x="2993" y="1060"/>
                    <a:pt x="2277" y="699"/>
                  </a:cubicBezTo>
                  <a:cubicBezTo>
                    <a:pt x="1660" y="388"/>
                    <a:pt x="998" y="1"/>
                    <a:pt x="5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7702;p42">
              <a:extLst>
                <a:ext uri="{FF2B5EF4-FFF2-40B4-BE49-F238E27FC236}">
                  <a16:creationId xmlns:a16="http://schemas.microsoft.com/office/drawing/2014/main" id="{B94CC539-8187-42D8-BCD6-A55AEDC4E445}"/>
                </a:ext>
              </a:extLst>
            </p:cNvPr>
            <p:cNvSpPr/>
            <p:nvPr/>
          </p:nvSpPr>
          <p:spPr>
            <a:xfrm>
              <a:off x="4419338" y="3522125"/>
              <a:ext cx="57425" cy="28025"/>
            </a:xfrm>
            <a:custGeom>
              <a:avLst/>
              <a:gdLst/>
              <a:ahLst/>
              <a:cxnLst/>
              <a:rect l="l" t="t" r="r" b="b"/>
              <a:pathLst>
                <a:path w="2297" h="1121" extrusionOk="0">
                  <a:moveTo>
                    <a:pt x="1" y="0"/>
                  </a:moveTo>
                  <a:cubicBezTo>
                    <a:pt x="202" y="329"/>
                    <a:pt x="1895" y="1118"/>
                    <a:pt x="2096" y="1121"/>
                  </a:cubicBezTo>
                  <a:cubicBezTo>
                    <a:pt x="2296" y="1121"/>
                    <a:pt x="2006" y="882"/>
                    <a:pt x="1805" y="663"/>
                  </a:cubicBezTo>
                  <a:cubicBezTo>
                    <a:pt x="1605" y="443"/>
                    <a:pt x="1" y="0"/>
                    <a:pt x="1"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 name="Google Shape;7703;p42">
              <a:extLst>
                <a:ext uri="{FF2B5EF4-FFF2-40B4-BE49-F238E27FC236}">
                  <a16:creationId xmlns:a16="http://schemas.microsoft.com/office/drawing/2014/main" id="{5DA085F4-19CC-ADA8-B6DC-F0F0CCEB1DE8}"/>
                </a:ext>
              </a:extLst>
            </p:cNvPr>
            <p:cNvSpPr/>
            <p:nvPr/>
          </p:nvSpPr>
          <p:spPr>
            <a:xfrm>
              <a:off x="4396438" y="3485675"/>
              <a:ext cx="96475" cy="59625"/>
            </a:xfrm>
            <a:custGeom>
              <a:avLst/>
              <a:gdLst/>
              <a:ahLst/>
              <a:cxnLst/>
              <a:rect l="l" t="t" r="r" b="b"/>
              <a:pathLst>
                <a:path w="3859" h="2385" extrusionOk="0">
                  <a:moveTo>
                    <a:pt x="595" y="0"/>
                  </a:moveTo>
                  <a:cubicBezTo>
                    <a:pt x="307" y="0"/>
                    <a:pt x="1" y="730"/>
                    <a:pt x="190" y="1119"/>
                  </a:cubicBezTo>
                  <a:cubicBezTo>
                    <a:pt x="383" y="1520"/>
                    <a:pt x="2728" y="2341"/>
                    <a:pt x="2988" y="2383"/>
                  </a:cubicBezTo>
                  <a:cubicBezTo>
                    <a:pt x="2994" y="2384"/>
                    <a:pt x="3000" y="2384"/>
                    <a:pt x="3006" y="2384"/>
                  </a:cubicBezTo>
                  <a:cubicBezTo>
                    <a:pt x="3277" y="2384"/>
                    <a:pt x="3858" y="1569"/>
                    <a:pt x="2904" y="1138"/>
                  </a:cubicBezTo>
                  <a:cubicBezTo>
                    <a:pt x="1926" y="695"/>
                    <a:pt x="618" y="2"/>
                    <a:pt x="618" y="2"/>
                  </a:cubicBezTo>
                  <a:cubicBezTo>
                    <a:pt x="610" y="1"/>
                    <a:pt x="603" y="0"/>
                    <a:pt x="59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 name="Google Shape;7704;p42">
              <a:extLst>
                <a:ext uri="{FF2B5EF4-FFF2-40B4-BE49-F238E27FC236}">
                  <a16:creationId xmlns:a16="http://schemas.microsoft.com/office/drawing/2014/main" id="{61D4BD44-D9FE-F899-21CE-664B8B2FCF99}"/>
                </a:ext>
              </a:extLst>
            </p:cNvPr>
            <p:cNvSpPr/>
            <p:nvPr/>
          </p:nvSpPr>
          <p:spPr>
            <a:xfrm>
              <a:off x="5095438" y="3621300"/>
              <a:ext cx="58225" cy="27350"/>
            </a:xfrm>
            <a:custGeom>
              <a:avLst/>
              <a:gdLst/>
              <a:ahLst/>
              <a:cxnLst/>
              <a:rect l="l" t="t" r="r" b="b"/>
              <a:pathLst>
                <a:path w="2329" h="1094" extrusionOk="0">
                  <a:moveTo>
                    <a:pt x="2043" y="0"/>
                  </a:moveTo>
                  <a:lnTo>
                    <a:pt x="2043" y="0"/>
                  </a:lnTo>
                  <a:cubicBezTo>
                    <a:pt x="2043" y="0"/>
                    <a:pt x="0" y="281"/>
                    <a:pt x="126" y="696"/>
                  </a:cubicBezTo>
                  <a:cubicBezTo>
                    <a:pt x="206" y="959"/>
                    <a:pt x="606" y="1094"/>
                    <a:pt x="1035" y="1094"/>
                  </a:cubicBezTo>
                  <a:cubicBezTo>
                    <a:pt x="1283" y="1094"/>
                    <a:pt x="1542" y="1048"/>
                    <a:pt x="1753" y="956"/>
                  </a:cubicBezTo>
                  <a:cubicBezTo>
                    <a:pt x="2328" y="703"/>
                    <a:pt x="2234" y="384"/>
                    <a:pt x="20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 name="Google Shape;7705;p42">
              <a:extLst>
                <a:ext uri="{FF2B5EF4-FFF2-40B4-BE49-F238E27FC236}">
                  <a16:creationId xmlns:a16="http://schemas.microsoft.com/office/drawing/2014/main" id="{C1D35155-65A8-2903-4C0A-FE6168D5AFA7}"/>
                </a:ext>
              </a:extLst>
            </p:cNvPr>
            <p:cNvSpPr/>
            <p:nvPr/>
          </p:nvSpPr>
          <p:spPr>
            <a:xfrm>
              <a:off x="5098588" y="3625950"/>
              <a:ext cx="44150" cy="15525"/>
            </a:xfrm>
            <a:custGeom>
              <a:avLst/>
              <a:gdLst/>
              <a:ahLst/>
              <a:cxnLst/>
              <a:rect l="l" t="t" r="r" b="b"/>
              <a:pathLst>
                <a:path w="1766" h="621" extrusionOk="0">
                  <a:moveTo>
                    <a:pt x="1572" y="1"/>
                  </a:moveTo>
                  <a:cubicBezTo>
                    <a:pt x="1201" y="1"/>
                    <a:pt x="0" y="510"/>
                    <a:pt x="0" y="510"/>
                  </a:cubicBezTo>
                  <a:cubicBezTo>
                    <a:pt x="0" y="510"/>
                    <a:pt x="219" y="621"/>
                    <a:pt x="491" y="621"/>
                  </a:cubicBezTo>
                  <a:cubicBezTo>
                    <a:pt x="551" y="621"/>
                    <a:pt x="614" y="615"/>
                    <a:pt x="678" y="602"/>
                  </a:cubicBezTo>
                  <a:cubicBezTo>
                    <a:pt x="1029" y="526"/>
                    <a:pt x="1766" y="237"/>
                    <a:pt x="1675" y="38"/>
                  </a:cubicBezTo>
                  <a:cubicBezTo>
                    <a:pt x="1663" y="12"/>
                    <a:pt x="1627" y="1"/>
                    <a:pt x="1572"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 name="Google Shape;7706;p42">
              <a:extLst>
                <a:ext uri="{FF2B5EF4-FFF2-40B4-BE49-F238E27FC236}">
                  <a16:creationId xmlns:a16="http://schemas.microsoft.com/office/drawing/2014/main" id="{71768360-0D7B-30AC-DEE8-A04F7EBC0A46}"/>
                </a:ext>
              </a:extLst>
            </p:cNvPr>
            <p:cNvSpPr/>
            <p:nvPr/>
          </p:nvSpPr>
          <p:spPr>
            <a:xfrm>
              <a:off x="5076313" y="3592025"/>
              <a:ext cx="83825" cy="46575"/>
            </a:xfrm>
            <a:custGeom>
              <a:avLst/>
              <a:gdLst/>
              <a:ahLst/>
              <a:cxnLst/>
              <a:rect l="l" t="t" r="r" b="b"/>
              <a:pathLst>
                <a:path w="3353" h="1863" extrusionOk="0">
                  <a:moveTo>
                    <a:pt x="3085" y="0"/>
                  </a:moveTo>
                  <a:cubicBezTo>
                    <a:pt x="2666" y="0"/>
                    <a:pt x="801" y="846"/>
                    <a:pt x="801" y="846"/>
                  </a:cubicBezTo>
                  <a:cubicBezTo>
                    <a:pt x="513" y="1006"/>
                    <a:pt x="1" y="1545"/>
                    <a:pt x="383" y="1802"/>
                  </a:cubicBezTo>
                  <a:cubicBezTo>
                    <a:pt x="445" y="1845"/>
                    <a:pt x="559" y="1863"/>
                    <a:pt x="705" y="1863"/>
                  </a:cubicBezTo>
                  <a:cubicBezTo>
                    <a:pt x="1451" y="1863"/>
                    <a:pt x="3057" y="1390"/>
                    <a:pt x="3192" y="1204"/>
                  </a:cubicBezTo>
                  <a:cubicBezTo>
                    <a:pt x="3352" y="982"/>
                    <a:pt x="3292" y="215"/>
                    <a:pt x="3163" y="24"/>
                  </a:cubicBezTo>
                  <a:cubicBezTo>
                    <a:pt x="3152" y="8"/>
                    <a:pt x="3125" y="0"/>
                    <a:pt x="308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 name="Google Shape;7707;p42">
              <a:extLst>
                <a:ext uri="{FF2B5EF4-FFF2-40B4-BE49-F238E27FC236}">
                  <a16:creationId xmlns:a16="http://schemas.microsoft.com/office/drawing/2014/main" id="{937D1EB5-E3F8-C6BF-C086-F625A8DEEE7C}"/>
                </a:ext>
              </a:extLst>
            </p:cNvPr>
            <p:cNvSpPr/>
            <p:nvPr/>
          </p:nvSpPr>
          <p:spPr>
            <a:xfrm>
              <a:off x="5086888" y="3594000"/>
              <a:ext cx="65575" cy="30500"/>
            </a:xfrm>
            <a:custGeom>
              <a:avLst/>
              <a:gdLst/>
              <a:ahLst/>
              <a:cxnLst/>
              <a:rect l="l" t="t" r="r" b="b"/>
              <a:pathLst>
                <a:path w="2623" h="1220" extrusionOk="0">
                  <a:moveTo>
                    <a:pt x="2623" y="1"/>
                  </a:moveTo>
                  <a:lnTo>
                    <a:pt x="378" y="767"/>
                  </a:lnTo>
                  <a:cubicBezTo>
                    <a:pt x="9" y="878"/>
                    <a:pt x="0" y="1219"/>
                    <a:pt x="391" y="1219"/>
                  </a:cubicBezTo>
                  <a:cubicBezTo>
                    <a:pt x="398" y="1219"/>
                    <a:pt x="406" y="1219"/>
                    <a:pt x="414" y="1219"/>
                  </a:cubicBezTo>
                  <a:cubicBezTo>
                    <a:pt x="827" y="1205"/>
                    <a:pt x="2360" y="796"/>
                    <a:pt x="262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7708;p42">
              <a:extLst>
                <a:ext uri="{FF2B5EF4-FFF2-40B4-BE49-F238E27FC236}">
                  <a16:creationId xmlns:a16="http://schemas.microsoft.com/office/drawing/2014/main" id="{1FFC8D06-DCF4-1964-4DA3-EAA8730FACAA}"/>
                </a:ext>
              </a:extLst>
            </p:cNvPr>
            <p:cNvSpPr/>
            <p:nvPr/>
          </p:nvSpPr>
          <p:spPr>
            <a:xfrm>
              <a:off x="5089238" y="3566950"/>
              <a:ext cx="68600" cy="51750"/>
            </a:xfrm>
            <a:custGeom>
              <a:avLst/>
              <a:gdLst/>
              <a:ahLst/>
              <a:cxnLst/>
              <a:rect l="l" t="t" r="r" b="b"/>
              <a:pathLst>
                <a:path w="2744" h="2070" extrusionOk="0">
                  <a:moveTo>
                    <a:pt x="2437" y="1"/>
                  </a:moveTo>
                  <a:cubicBezTo>
                    <a:pt x="2153" y="1"/>
                    <a:pt x="0" y="1355"/>
                    <a:pt x="59" y="1880"/>
                  </a:cubicBezTo>
                  <a:cubicBezTo>
                    <a:pt x="75" y="2018"/>
                    <a:pt x="192" y="2069"/>
                    <a:pt x="365" y="2069"/>
                  </a:cubicBezTo>
                  <a:cubicBezTo>
                    <a:pt x="671" y="2069"/>
                    <a:pt x="1152" y="1910"/>
                    <a:pt x="1559" y="1790"/>
                  </a:cubicBezTo>
                  <a:cubicBezTo>
                    <a:pt x="2198" y="1600"/>
                    <a:pt x="2550" y="1345"/>
                    <a:pt x="2646" y="1027"/>
                  </a:cubicBezTo>
                  <a:cubicBezTo>
                    <a:pt x="2743" y="709"/>
                    <a:pt x="2618" y="101"/>
                    <a:pt x="2459" y="5"/>
                  </a:cubicBezTo>
                  <a:cubicBezTo>
                    <a:pt x="2454" y="2"/>
                    <a:pt x="2447" y="1"/>
                    <a:pt x="24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7709;p42">
              <a:extLst>
                <a:ext uri="{FF2B5EF4-FFF2-40B4-BE49-F238E27FC236}">
                  <a16:creationId xmlns:a16="http://schemas.microsoft.com/office/drawing/2014/main" id="{B5964277-8D8A-F7DA-4765-775D8D5F707D}"/>
                </a:ext>
              </a:extLst>
            </p:cNvPr>
            <p:cNvSpPr/>
            <p:nvPr/>
          </p:nvSpPr>
          <p:spPr>
            <a:xfrm>
              <a:off x="5110063" y="3569475"/>
              <a:ext cx="39400" cy="27475"/>
            </a:xfrm>
            <a:custGeom>
              <a:avLst/>
              <a:gdLst/>
              <a:ahLst/>
              <a:cxnLst/>
              <a:rect l="l" t="t" r="r" b="b"/>
              <a:pathLst>
                <a:path w="1576" h="1099" extrusionOk="0">
                  <a:moveTo>
                    <a:pt x="1576" y="0"/>
                  </a:moveTo>
                  <a:lnTo>
                    <a:pt x="122" y="793"/>
                  </a:lnTo>
                  <a:cubicBezTo>
                    <a:pt x="118" y="822"/>
                    <a:pt x="1" y="1099"/>
                    <a:pt x="251" y="1099"/>
                  </a:cubicBezTo>
                  <a:cubicBezTo>
                    <a:pt x="257" y="1099"/>
                    <a:pt x="264" y="1098"/>
                    <a:pt x="271" y="1098"/>
                  </a:cubicBezTo>
                  <a:cubicBezTo>
                    <a:pt x="547" y="1084"/>
                    <a:pt x="1575" y="0"/>
                    <a:pt x="1576"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 name="Google Shape;7710;p42">
              <a:extLst>
                <a:ext uri="{FF2B5EF4-FFF2-40B4-BE49-F238E27FC236}">
                  <a16:creationId xmlns:a16="http://schemas.microsoft.com/office/drawing/2014/main" id="{D5C08B55-3572-BCD2-4179-2B0E2946ED22}"/>
                </a:ext>
              </a:extLst>
            </p:cNvPr>
            <p:cNvSpPr/>
            <p:nvPr/>
          </p:nvSpPr>
          <p:spPr>
            <a:xfrm>
              <a:off x="5110713" y="3539900"/>
              <a:ext cx="52000" cy="50925"/>
            </a:xfrm>
            <a:custGeom>
              <a:avLst/>
              <a:gdLst/>
              <a:ahLst/>
              <a:cxnLst/>
              <a:rect l="l" t="t" r="r" b="b"/>
              <a:pathLst>
                <a:path w="2080" h="2037" extrusionOk="0">
                  <a:moveTo>
                    <a:pt x="1027" y="1"/>
                  </a:moveTo>
                  <a:cubicBezTo>
                    <a:pt x="194" y="1082"/>
                    <a:pt x="0" y="1785"/>
                    <a:pt x="96" y="1976"/>
                  </a:cubicBezTo>
                  <a:cubicBezTo>
                    <a:pt x="116" y="2017"/>
                    <a:pt x="161" y="2036"/>
                    <a:pt x="224" y="2036"/>
                  </a:cubicBezTo>
                  <a:cubicBezTo>
                    <a:pt x="451" y="2036"/>
                    <a:pt x="917" y="1786"/>
                    <a:pt x="1343" y="1438"/>
                  </a:cubicBezTo>
                  <a:cubicBezTo>
                    <a:pt x="1887" y="993"/>
                    <a:pt x="2080" y="675"/>
                    <a:pt x="2017" y="450"/>
                  </a:cubicBezTo>
                  <a:cubicBezTo>
                    <a:pt x="1953" y="225"/>
                    <a:pt x="1027" y="1"/>
                    <a:pt x="10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 name="Google Shape;7711;p42">
              <a:extLst>
                <a:ext uri="{FF2B5EF4-FFF2-40B4-BE49-F238E27FC236}">
                  <a16:creationId xmlns:a16="http://schemas.microsoft.com/office/drawing/2014/main" id="{1450E4DE-308B-2181-96EA-1DD0485A7932}"/>
                </a:ext>
              </a:extLst>
            </p:cNvPr>
            <p:cNvSpPr/>
            <p:nvPr/>
          </p:nvSpPr>
          <p:spPr>
            <a:xfrm>
              <a:off x="4738888" y="3542525"/>
              <a:ext cx="88100" cy="352950"/>
            </a:xfrm>
            <a:custGeom>
              <a:avLst/>
              <a:gdLst/>
              <a:ahLst/>
              <a:cxnLst/>
              <a:rect l="l" t="t" r="r" b="b"/>
              <a:pathLst>
                <a:path w="3524" h="14118" fill="none" extrusionOk="0">
                  <a:moveTo>
                    <a:pt x="0" y="14117"/>
                  </a:moveTo>
                  <a:lnTo>
                    <a:pt x="3524" y="1"/>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7712;p42">
              <a:extLst>
                <a:ext uri="{FF2B5EF4-FFF2-40B4-BE49-F238E27FC236}">
                  <a16:creationId xmlns:a16="http://schemas.microsoft.com/office/drawing/2014/main" id="{0257FC39-9AAC-F6D8-54C3-E2A8CEE2952D}"/>
                </a:ext>
              </a:extLst>
            </p:cNvPr>
            <p:cNvSpPr/>
            <p:nvPr/>
          </p:nvSpPr>
          <p:spPr>
            <a:xfrm>
              <a:off x="4818913" y="3553200"/>
              <a:ext cx="97475" cy="354125"/>
            </a:xfrm>
            <a:custGeom>
              <a:avLst/>
              <a:gdLst/>
              <a:ahLst/>
              <a:cxnLst/>
              <a:rect l="l" t="t" r="r" b="b"/>
              <a:pathLst>
                <a:path w="3899" h="14165" fill="none" extrusionOk="0">
                  <a:moveTo>
                    <a:pt x="1" y="14165"/>
                  </a:moveTo>
                  <a:lnTo>
                    <a:pt x="3899" y="0"/>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7713;p42">
              <a:extLst>
                <a:ext uri="{FF2B5EF4-FFF2-40B4-BE49-F238E27FC236}">
                  <a16:creationId xmlns:a16="http://schemas.microsoft.com/office/drawing/2014/main" id="{C286D596-0861-5E77-B2ED-C6E5DA8425DB}"/>
                </a:ext>
              </a:extLst>
            </p:cNvPr>
            <p:cNvSpPr/>
            <p:nvPr/>
          </p:nvSpPr>
          <p:spPr>
            <a:xfrm>
              <a:off x="4881838" y="3427150"/>
              <a:ext cx="199700" cy="103225"/>
            </a:xfrm>
            <a:custGeom>
              <a:avLst/>
              <a:gdLst/>
              <a:ahLst/>
              <a:cxnLst/>
              <a:rect l="l" t="t" r="r" b="b"/>
              <a:pathLst>
                <a:path w="7988" h="4129" fill="none" extrusionOk="0">
                  <a:moveTo>
                    <a:pt x="0" y="4128"/>
                  </a:moveTo>
                  <a:lnTo>
                    <a:pt x="7988" y="1"/>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7714;p42">
              <a:extLst>
                <a:ext uri="{FF2B5EF4-FFF2-40B4-BE49-F238E27FC236}">
                  <a16:creationId xmlns:a16="http://schemas.microsoft.com/office/drawing/2014/main" id="{42371DFD-4639-1B87-B3D3-962FCFB1AB0C}"/>
                </a:ext>
              </a:extLst>
            </p:cNvPr>
            <p:cNvSpPr/>
            <p:nvPr/>
          </p:nvSpPr>
          <p:spPr>
            <a:xfrm>
              <a:off x="4703138" y="3450625"/>
              <a:ext cx="155850" cy="79175"/>
            </a:xfrm>
            <a:custGeom>
              <a:avLst/>
              <a:gdLst/>
              <a:ahLst/>
              <a:cxnLst/>
              <a:rect l="l" t="t" r="r" b="b"/>
              <a:pathLst>
                <a:path w="6234" h="3167" fill="none" extrusionOk="0">
                  <a:moveTo>
                    <a:pt x="1" y="1"/>
                  </a:moveTo>
                  <a:cubicBezTo>
                    <a:pt x="1" y="1"/>
                    <a:pt x="4884" y="2323"/>
                    <a:pt x="6233" y="3167"/>
                  </a:cubicBez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7715;p42">
              <a:extLst>
                <a:ext uri="{FF2B5EF4-FFF2-40B4-BE49-F238E27FC236}">
                  <a16:creationId xmlns:a16="http://schemas.microsoft.com/office/drawing/2014/main" id="{533D3C5D-DFD4-724C-7764-FF09EF7B2148}"/>
                </a:ext>
              </a:extLst>
            </p:cNvPr>
            <p:cNvSpPr/>
            <p:nvPr/>
          </p:nvSpPr>
          <p:spPr>
            <a:xfrm>
              <a:off x="4539388" y="3385050"/>
              <a:ext cx="296525" cy="137375"/>
            </a:xfrm>
            <a:custGeom>
              <a:avLst/>
              <a:gdLst/>
              <a:ahLst/>
              <a:cxnLst/>
              <a:rect l="l" t="t" r="r" b="b"/>
              <a:pathLst>
                <a:path w="11861" h="5495" fill="none" extrusionOk="0">
                  <a:moveTo>
                    <a:pt x="11861" y="5494"/>
                  </a:moveTo>
                  <a:lnTo>
                    <a:pt x="0" y="0"/>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7716;p42">
              <a:extLst>
                <a:ext uri="{FF2B5EF4-FFF2-40B4-BE49-F238E27FC236}">
                  <a16:creationId xmlns:a16="http://schemas.microsoft.com/office/drawing/2014/main" id="{50D22C94-A38D-29CB-58F4-59D6CB5B343D}"/>
                </a:ext>
              </a:extLst>
            </p:cNvPr>
            <p:cNvSpPr/>
            <p:nvPr/>
          </p:nvSpPr>
          <p:spPr>
            <a:xfrm>
              <a:off x="4914188" y="3436600"/>
              <a:ext cx="193600" cy="99600"/>
            </a:xfrm>
            <a:custGeom>
              <a:avLst/>
              <a:gdLst/>
              <a:ahLst/>
              <a:cxnLst/>
              <a:rect l="l" t="t" r="r" b="b"/>
              <a:pathLst>
                <a:path w="7744" h="3984" fill="none" extrusionOk="0">
                  <a:moveTo>
                    <a:pt x="1" y="3984"/>
                  </a:moveTo>
                  <a:lnTo>
                    <a:pt x="7744" y="0"/>
                  </a:lnTo>
                </a:path>
              </a:pathLst>
            </a:custGeom>
            <a:noFill/>
            <a:ln w="4550" cap="rnd" cmpd="sng">
              <a:solidFill>
                <a:srgbClr val="2D2D2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7717;p42">
              <a:extLst>
                <a:ext uri="{FF2B5EF4-FFF2-40B4-BE49-F238E27FC236}">
                  <a16:creationId xmlns:a16="http://schemas.microsoft.com/office/drawing/2014/main" id="{316BBEC3-9A4E-4090-A756-1DA3287BF6B8}"/>
                </a:ext>
              </a:extLst>
            </p:cNvPr>
            <p:cNvSpPr/>
            <p:nvPr/>
          </p:nvSpPr>
          <p:spPr>
            <a:xfrm>
              <a:off x="4806138" y="3994500"/>
              <a:ext cx="176225" cy="471725"/>
            </a:xfrm>
            <a:custGeom>
              <a:avLst/>
              <a:gdLst/>
              <a:ahLst/>
              <a:cxnLst/>
              <a:rect l="l" t="t" r="r" b="b"/>
              <a:pathLst>
                <a:path w="7049" h="18869" extrusionOk="0">
                  <a:moveTo>
                    <a:pt x="4849" y="0"/>
                  </a:moveTo>
                  <a:cubicBezTo>
                    <a:pt x="3489" y="0"/>
                    <a:pt x="1" y="2868"/>
                    <a:pt x="1" y="2868"/>
                  </a:cubicBezTo>
                  <a:lnTo>
                    <a:pt x="1824" y="3761"/>
                  </a:lnTo>
                  <a:cubicBezTo>
                    <a:pt x="1824" y="3761"/>
                    <a:pt x="2517" y="9769"/>
                    <a:pt x="2705" y="11572"/>
                  </a:cubicBezTo>
                  <a:cubicBezTo>
                    <a:pt x="2896" y="13403"/>
                    <a:pt x="3060" y="15360"/>
                    <a:pt x="3375" y="16842"/>
                  </a:cubicBezTo>
                  <a:cubicBezTo>
                    <a:pt x="3622" y="18000"/>
                    <a:pt x="3960" y="18868"/>
                    <a:pt x="4270" y="18868"/>
                  </a:cubicBezTo>
                  <a:cubicBezTo>
                    <a:pt x="4356" y="18868"/>
                    <a:pt x="4439" y="18801"/>
                    <a:pt x="4518" y="18654"/>
                  </a:cubicBezTo>
                  <a:cubicBezTo>
                    <a:pt x="5244" y="17302"/>
                    <a:pt x="6807" y="3958"/>
                    <a:pt x="6901" y="3276"/>
                  </a:cubicBezTo>
                  <a:cubicBezTo>
                    <a:pt x="7048" y="2195"/>
                    <a:pt x="6228" y="192"/>
                    <a:pt x="4966" y="8"/>
                  </a:cubicBezTo>
                  <a:cubicBezTo>
                    <a:pt x="4929" y="3"/>
                    <a:pt x="4890" y="0"/>
                    <a:pt x="484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7718;p42">
              <a:extLst>
                <a:ext uri="{FF2B5EF4-FFF2-40B4-BE49-F238E27FC236}">
                  <a16:creationId xmlns:a16="http://schemas.microsoft.com/office/drawing/2014/main" id="{D65FBE71-4181-124A-B2D4-113740EC1094}"/>
                </a:ext>
              </a:extLst>
            </p:cNvPr>
            <p:cNvSpPr/>
            <p:nvPr/>
          </p:nvSpPr>
          <p:spPr>
            <a:xfrm>
              <a:off x="4749438" y="3151125"/>
              <a:ext cx="42325" cy="20500"/>
            </a:xfrm>
            <a:custGeom>
              <a:avLst/>
              <a:gdLst/>
              <a:ahLst/>
              <a:cxnLst/>
              <a:rect l="l" t="t" r="r" b="b"/>
              <a:pathLst>
                <a:path w="1693" h="820" extrusionOk="0">
                  <a:moveTo>
                    <a:pt x="670" y="1"/>
                  </a:moveTo>
                  <a:cubicBezTo>
                    <a:pt x="578" y="1"/>
                    <a:pt x="486" y="14"/>
                    <a:pt x="397" y="42"/>
                  </a:cubicBezTo>
                  <a:cubicBezTo>
                    <a:pt x="252" y="89"/>
                    <a:pt x="77" y="163"/>
                    <a:pt x="26" y="317"/>
                  </a:cubicBezTo>
                  <a:cubicBezTo>
                    <a:pt x="1" y="396"/>
                    <a:pt x="67" y="488"/>
                    <a:pt x="149" y="488"/>
                  </a:cubicBezTo>
                  <a:cubicBezTo>
                    <a:pt x="151" y="488"/>
                    <a:pt x="153" y="488"/>
                    <a:pt x="155" y="487"/>
                  </a:cubicBezTo>
                  <a:cubicBezTo>
                    <a:pt x="281" y="481"/>
                    <a:pt x="376" y="398"/>
                    <a:pt x="498" y="368"/>
                  </a:cubicBezTo>
                  <a:cubicBezTo>
                    <a:pt x="553" y="355"/>
                    <a:pt x="577" y="351"/>
                    <a:pt x="640" y="349"/>
                  </a:cubicBezTo>
                  <a:cubicBezTo>
                    <a:pt x="646" y="348"/>
                    <a:pt x="653" y="348"/>
                    <a:pt x="660" y="348"/>
                  </a:cubicBezTo>
                  <a:cubicBezTo>
                    <a:pt x="706" y="348"/>
                    <a:pt x="757" y="352"/>
                    <a:pt x="782" y="355"/>
                  </a:cubicBezTo>
                  <a:cubicBezTo>
                    <a:pt x="897" y="374"/>
                    <a:pt x="984" y="409"/>
                    <a:pt x="1079" y="466"/>
                  </a:cubicBezTo>
                  <a:cubicBezTo>
                    <a:pt x="1177" y="528"/>
                    <a:pt x="1276" y="568"/>
                    <a:pt x="1350" y="663"/>
                  </a:cubicBezTo>
                  <a:cubicBezTo>
                    <a:pt x="1391" y="713"/>
                    <a:pt x="1420" y="784"/>
                    <a:pt x="1483" y="809"/>
                  </a:cubicBezTo>
                  <a:cubicBezTo>
                    <a:pt x="1499" y="816"/>
                    <a:pt x="1517" y="820"/>
                    <a:pt x="1534" y="820"/>
                  </a:cubicBezTo>
                  <a:cubicBezTo>
                    <a:pt x="1590" y="820"/>
                    <a:pt x="1643" y="784"/>
                    <a:pt x="1659" y="725"/>
                  </a:cubicBezTo>
                  <a:cubicBezTo>
                    <a:pt x="1692" y="603"/>
                    <a:pt x="1543" y="465"/>
                    <a:pt x="1473" y="380"/>
                  </a:cubicBezTo>
                  <a:cubicBezTo>
                    <a:pt x="1432" y="332"/>
                    <a:pt x="1396" y="277"/>
                    <a:pt x="1348" y="232"/>
                  </a:cubicBezTo>
                  <a:cubicBezTo>
                    <a:pt x="1297" y="185"/>
                    <a:pt x="1234" y="150"/>
                    <a:pt x="1174" y="120"/>
                  </a:cubicBezTo>
                  <a:cubicBezTo>
                    <a:pt x="1057" y="63"/>
                    <a:pt x="938" y="26"/>
                    <a:pt x="811" y="10"/>
                  </a:cubicBezTo>
                  <a:cubicBezTo>
                    <a:pt x="764" y="4"/>
                    <a:pt x="717" y="1"/>
                    <a:pt x="670"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7719;p42">
              <a:extLst>
                <a:ext uri="{FF2B5EF4-FFF2-40B4-BE49-F238E27FC236}">
                  <a16:creationId xmlns:a16="http://schemas.microsoft.com/office/drawing/2014/main" id="{B9A1FE7E-2602-3B2F-1502-C16D4C745722}"/>
                </a:ext>
              </a:extLst>
            </p:cNvPr>
            <p:cNvSpPr/>
            <p:nvPr/>
          </p:nvSpPr>
          <p:spPr>
            <a:xfrm>
              <a:off x="4632638" y="3127300"/>
              <a:ext cx="30525" cy="19875"/>
            </a:xfrm>
            <a:custGeom>
              <a:avLst/>
              <a:gdLst/>
              <a:ahLst/>
              <a:cxnLst/>
              <a:rect l="l" t="t" r="r" b="b"/>
              <a:pathLst>
                <a:path w="1221" h="795" extrusionOk="0">
                  <a:moveTo>
                    <a:pt x="803" y="345"/>
                  </a:moveTo>
                  <a:lnTo>
                    <a:pt x="803" y="345"/>
                  </a:lnTo>
                  <a:cubicBezTo>
                    <a:pt x="804" y="346"/>
                    <a:pt x="804" y="346"/>
                    <a:pt x="804" y="346"/>
                  </a:cubicBezTo>
                  <a:cubicBezTo>
                    <a:pt x="804" y="346"/>
                    <a:pt x="804" y="345"/>
                    <a:pt x="803" y="345"/>
                  </a:cubicBezTo>
                  <a:close/>
                  <a:moveTo>
                    <a:pt x="734" y="1"/>
                  </a:moveTo>
                  <a:cubicBezTo>
                    <a:pt x="723" y="1"/>
                    <a:pt x="712" y="1"/>
                    <a:pt x="701" y="2"/>
                  </a:cubicBezTo>
                  <a:cubicBezTo>
                    <a:pt x="530" y="13"/>
                    <a:pt x="369" y="89"/>
                    <a:pt x="247" y="209"/>
                  </a:cubicBezTo>
                  <a:cubicBezTo>
                    <a:pt x="142" y="314"/>
                    <a:pt x="0" y="526"/>
                    <a:pt x="105" y="671"/>
                  </a:cubicBezTo>
                  <a:cubicBezTo>
                    <a:pt x="122" y="693"/>
                    <a:pt x="150" y="711"/>
                    <a:pt x="178" y="711"/>
                  </a:cubicBezTo>
                  <a:cubicBezTo>
                    <a:pt x="191" y="711"/>
                    <a:pt x="203" y="708"/>
                    <a:pt x="215" y="700"/>
                  </a:cubicBezTo>
                  <a:cubicBezTo>
                    <a:pt x="307" y="637"/>
                    <a:pt x="340" y="522"/>
                    <a:pt x="419" y="442"/>
                  </a:cubicBezTo>
                  <a:cubicBezTo>
                    <a:pt x="490" y="372"/>
                    <a:pt x="587" y="320"/>
                    <a:pt x="691" y="317"/>
                  </a:cubicBezTo>
                  <a:cubicBezTo>
                    <a:pt x="712" y="317"/>
                    <a:pt x="737" y="317"/>
                    <a:pt x="750" y="321"/>
                  </a:cubicBezTo>
                  <a:cubicBezTo>
                    <a:pt x="761" y="322"/>
                    <a:pt x="772" y="326"/>
                    <a:pt x="783" y="329"/>
                  </a:cubicBezTo>
                  <a:lnTo>
                    <a:pt x="783" y="329"/>
                  </a:lnTo>
                  <a:cubicBezTo>
                    <a:pt x="782" y="329"/>
                    <a:pt x="784" y="330"/>
                    <a:pt x="789" y="334"/>
                  </a:cubicBezTo>
                  <a:cubicBezTo>
                    <a:pt x="788" y="333"/>
                    <a:pt x="788" y="333"/>
                    <a:pt x="788" y="333"/>
                  </a:cubicBezTo>
                  <a:lnTo>
                    <a:pt x="788" y="333"/>
                  </a:lnTo>
                  <a:cubicBezTo>
                    <a:pt x="788" y="333"/>
                    <a:pt x="798" y="341"/>
                    <a:pt x="803" y="345"/>
                  </a:cubicBezTo>
                  <a:lnTo>
                    <a:pt x="803" y="345"/>
                  </a:lnTo>
                  <a:cubicBezTo>
                    <a:pt x="802" y="344"/>
                    <a:pt x="802" y="344"/>
                    <a:pt x="802" y="344"/>
                  </a:cubicBezTo>
                  <a:lnTo>
                    <a:pt x="802" y="344"/>
                  </a:lnTo>
                  <a:cubicBezTo>
                    <a:pt x="801" y="344"/>
                    <a:pt x="815" y="369"/>
                    <a:pt x="819" y="376"/>
                  </a:cubicBezTo>
                  <a:lnTo>
                    <a:pt x="819" y="376"/>
                  </a:lnTo>
                  <a:cubicBezTo>
                    <a:pt x="821" y="383"/>
                    <a:pt x="824" y="393"/>
                    <a:pt x="824" y="396"/>
                  </a:cubicBezTo>
                  <a:lnTo>
                    <a:pt x="833" y="428"/>
                  </a:lnTo>
                  <a:cubicBezTo>
                    <a:pt x="838" y="444"/>
                    <a:pt x="845" y="485"/>
                    <a:pt x="845" y="486"/>
                  </a:cubicBezTo>
                  <a:cubicBezTo>
                    <a:pt x="851" y="532"/>
                    <a:pt x="857" y="613"/>
                    <a:pt x="877" y="673"/>
                  </a:cubicBezTo>
                  <a:cubicBezTo>
                    <a:pt x="905" y="755"/>
                    <a:pt x="974" y="794"/>
                    <a:pt x="1042" y="794"/>
                  </a:cubicBezTo>
                  <a:cubicBezTo>
                    <a:pt x="1126" y="794"/>
                    <a:pt x="1210" y="736"/>
                    <a:pt x="1214" y="626"/>
                  </a:cubicBezTo>
                  <a:cubicBezTo>
                    <a:pt x="1221" y="488"/>
                    <a:pt x="1178" y="310"/>
                    <a:pt x="1102" y="191"/>
                  </a:cubicBezTo>
                  <a:cubicBezTo>
                    <a:pt x="1020" y="64"/>
                    <a:pt x="883" y="1"/>
                    <a:pt x="734"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7720;p42">
              <a:extLst>
                <a:ext uri="{FF2B5EF4-FFF2-40B4-BE49-F238E27FC236}">
                  <a16:creationId xmlns:a16="http://schemas.microsoft.com/office/drawing/2014/main" id="{1EACB2BF-FF19-80E0-5197-DA8D4BB31B0B}"/>
                </a:ext>
              </a:extLst>
            </p:cNvPr>
            <p:cNvSpPr/>
            <p:nvPr/>
          </p:nvSpPr>
          <p:spPr>
            <a:xfrm>
              <a:off x="4648188" y="3197450"/>
              <a:ext cx="125025" cy="88725"/>
            </a:xfrm>
            <a:custGeom>
              <a:avLst/>
              <a:gdLst/>
              <a:ahLst/>
              <a:cxnLst/>
              <a:rect l="l" t="t" r="r" b="b"/>
              <a:pathLst>
                <a:path w="5001" h="3549" extrusionOk="0">
                  <a:moveTo>
                    <a:pt x="1390" y="0"/>
                  </a:moveTo>
                  <a:cubicBezTo>
                    <a:pt x="952" y="0"/>
                    <a:pt x="500" y="45"/>
                    <a:pt x="45" y="151"/>
                  </a:cubicBezTo>
                  <a:cubicBezTo>
                    <a:pt x="45" y="151"/>
                    <a:pt x="1" y="3281"/>
                    <a:pt x="2432" y="3536"/>
                  </a:cubicBezTo>
                  <a:cubicBezTo>
                    <a:pt x="2519" y="3545"/>
                    <a:pt x="2603" y="3549"/>
                    <a:pt x="2685" y="3549"/>
                  </a:cubicBezTo>
                  <a:cubicBezTo>
                    <a:pt x="3013" y="3549"/>
                    <a:pt x="3295" y="3478"/>
                    <a:pt x="3540" y="3356"/>
                  </a:cubicBezTo>
                  <a:cubicBezTo>
                    <a:pt x="4046" y="3105"/>
                    <a:pt x="4384" y="2646"/>
                    <a:pt x="4605" y="2190"/>
                  </a:cubicBezTo>
                  <a:cubicBezTo>
                    <a:pt x="4923" y="1530"/>
                    <a:pt x="5000" y="874"/>
                    <a:pt x="5000" y="874"/>
                  </a:cubicBezTo>
                  <a:cubicBezTo>
                    <a:pt x="4326" y="559"/>
                    <a:pt x="2947" y="0"/>
                    <a:pt x="1390"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7721;p42">
              <a:extLst>
                <a:ext uri="{FF2B5EF4-FFF2-40B4-BE49-F238E27FC236}">
                  <a16:creationId xmlns:a16="http://schemas.microsoft.com/office/drawing/2014/main" id="{C40ABA72-3C3A-51BF-D52F-E3FF24C268A2}"/>
                </a:ext>
              </a:extLst>
            </p:cNvPr>
            <p:cNvSpPr/>
            <p:nvPr/>
          </p:nvSpPr>
          <p:spPr>
            <a:xfrm>
              <a:off x="4702663" y="3248325"/>
              <a:ext cx="60600" cy="37925"/>
            </a:xfrm>
            <a:custGeom>
              <a:avLst/>
              <a:gdLst/>
              <a:ahLst/>
              <a:cxnLst/>
              <a:rect l="l" t="t" r="r" b="b"/>
              <a:pathLst>
                <a:path w="2424" h="1517" extrusionOk="0">
                  <a:moveTo>
                    <a:pt x="1497" y="0"/>
                  </a:moveTo>
                  <a:cubicBezTo>
                    <a:pt x="1199" y="0"/>
                    <a:pt x="882" y="60"/>
                    <a:pt x="638" y="251"/>
                  </a:cubicBezTo>
                  <a:cubicBezTo>
                    <a:pt x="1" y="751"/>
                    <a:pt x="252" y="1503"/>
                    <a:pt x="252" y="1503"/>
                  </a:cubicBezTo>
                  <a:cubicBezTo>
                    <a:pt x="339" y="1512"/>
                    <a:pt x="423" y="1517"/>
                    <a:pt x="505" y="1517"/>
                  </a:cubicBezTo>
                  <a:cubicBezTo>
                    <a:pt x="833" y="1517"/>
                    <a:pt x="1115" y="1444"/>
                    <a:pt x="1360" y="1324"/>
                  </a:cubicBezTo>
                  <a:cubicBezTo>
                    <a:pt x="1867" y="1073"/>
                    <a:pt x="2203" y="615"/>
                    <a:pt x="2424" y="158"/>
                  </a:cubicBezTo>
                  <a:cubicBezTo>
                    <a:pt x="2424" y="158"/>
                    <a:pt x="1984" y="0"/>
                    <a:pt x="1497" y="0"/>
                  </a:cubicBezTo>
                  <a:close/>
                </a:path>
              </a:pathLst>
            </a:custGeom>
            <a:solidFill>
              <a:srgbClr val="D7AEA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7722;p42">
              <a:extLst>
                <a:ext uri="{FF2B5EF4-FFF2-40B4-BE49-F238E27FC236}">
                  <a16:creationId xmlns:a16="http://schemas.microsoft.com/office/drawing/2014/main" id="{B760B33B-FA24-90BC-8260-8FE82E4E2EC0}"/>
                </a:ext>
              </a:extLst>
            </p:cNvPr>
            <p:cNvSpPr/>
            <p:nvPr/>
          </p:nvSpPr>
          <p:spPr>
            <a:xfrm>
              <a:off x="4623138" y="3088975"/>
              <a:ext cx="59400" cy="26125"/>
            </a:xfrm>
            <a:custGeom>
              <a:avLst/>
              <a:gdLst/>
              <a:ahLst/>
              <a:cxnLst/>
              <a:rect l="l" t="t" r="r" b="b"/>
              <a:pathLst>
                <a:path w="2376" h="1045" extrusionOk="0">
                  <a:moveTo>
                    <a:pt x="1256" y="1"/>
                  </a:moveTo>
                  <a:cubicBezTo>
                    <a:pt x="1165" y="1"/>
                    <a:pt x="1076" y="9"/>
                    <a:pt x="989" y="27"/>
                  </a:cubicBezTo>
                  <a:cubicBezTo>
                    <a:pt x="759" y="74"/>
                    <a:pt x="536" y="225"/>
                    <a:pt x="372" y="384"/>
                  </a:cubicBezTo>
                  <a:cubicBezTo>
                    <a:pt x="209" y="543"/>
                    <a:pt x="86" y="739"/>
                    <a:pt x="17" y="957"/>
                  </a:cubicBezTo>
                  <a:cubicBezTo>
                    <a:pt x="1" y="1007"/>
                    <a:pt x="45" y="1044"/>
                    <a:pt x="89" y="1044"/>
                  </a:cubicBezTo>
                  <a:cubicBezTo>
                    <a:pt x="112" y="1044"/>
                    <a:pt x="135" y="1034"/>
                    <a:pt x="150" y="1010"/>
                  </a:cubicBezTo>
                  <a:cubicBezTo>
                    <a:pt x="247" y="846"/>
                    <a:pt x="383" y="708"/>
                    <a:pt x="547" y="610"/>
                  </a:cubicBezTo>
                  <a:cubicBezTo>
                    <a:pt x="627" y="561"/>
                    <a:pt x="712" y="524"/>
                    <a:pt x="803" y="498"/>
                  </a:cubicBezTo>
                  <a:cubicBezTo>
                    <a:pt x="847" y="485"/>
                    <a:pt x="894" y="475"/>
                    <a:pt x="939" y="466"/>
                  </a:cubicBezTo>
                  <a:cubicBezTo>
                    <a:pt x="958" y="462"/>
                    <a:pt x="1047" y="453"/>
                    <a:pt x="1075" y="452"/>
                  </a:cubicBezTo>
                  <a:cubicBezTo>
                    <a:pt x="1119" y="447"/>
                    <a:pt x="1162" y="444"/>
                    <a:pt x="1205" y="444"/>
                  </a:cubicBezTo>
                  <a:cubicBezTo>
                    <a:pt x="1339" y="444"/>
                    <a:pt x="1470" y="471"/>
                    <a:pt x="1616" y="529"/>
                  </a:cubicBezTo>
                  <a:cubicBezTo>
                    <a:pt x="1627" y="534"/>
                    <a:pt x="1639" y="538"/>
                    <a:pt x="1649" y="544"/>
                  </a:cubicBezTo>
                  <a:cubicBezTo>
                    <a:pt x="1674" y="557"/>
                    <a:pt x="1699" y="570"/>
                    <a:pt x="1724" y="585"/>
                  </a:cubicBezTo>
                  <a:cubicBezTo>
                    <a:pt x="1767" y="607"/>
                    <a:pt x="1809" y="633"/>
                    <a:pt x="1849" y="660"/>
                  </a:cubicBezTo>
                  <a:cubicBezTo>
                    <a:pt x="1848" y="660"/>
                    <a:pt x="1874" y="679"/>
                    <a:pt x="1884" y="685"/>
                  </a:cubicBezTo>
                  <a:lnTo>
                    <a:pt x="1884" y="685"/>
                  </a:lnTo>
                  <a:cubicBezTo>
                    <a:pt x="1910" y="707"/>
                    <a:pt x="1938" y="727"/>
                    <a:pt x="1967" y="746"/>
                  </a:cubicBezTo>
                  <a:cubicBezTo>
                    <a:pt x="2020" y="784"/>
                    <a:pt x="2074" y="807"/>
                    <a:pt x="2137" y="824"/>
                  </a:cubicBezTo>
                  <a:cubicBezTo>
                    <a:pt x="2155" y="829"/>
                    <a:pt x="2172" y="832"/>
                    <a:pt x="2188" y="832"/>
                  </a:cubicBezTo>
                  <a:cubicBezTo>
                    <a:pt x="2301" y="832"/>
                    <a:pt x="2375" y="717"/>
                    <a:pt x="2355" y="605"/>
                  </a:cubicBezTo>
                  <a:cubicBezTo>
                    <a:pt x="2310" y="334"/>
                    <a:pt x="1987" y="172"/>
                    <a:pt x="1752" y="87"/>
                  </a:cubicBezTo>
                  <a:cubicBezTo>
                    <a:pt x="1595" y="31"/>
                    <a:pt x="1425" y="1"/>
                    <a:pt x="1256"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7723;p42">
              <a:extLst>
                <a:ext uri="{FF2B5EF4-FFF2-40B4-BE49-F238E27FC236}">
                  <a16:creationId xmlns:a16="http://schemas.microsoft.com/office/drawing/2014/main" id="{71965E00-FAF3-E390-8373-FCBD019C1A98}"/>
                </a:ext>
              </a:extLst>
            </p:cNvPr>
            <p:cNvSpPr/>
            <p:nvPr/>
          </p:nvSpPr>
          <p:spPr>
            <a:xfrm>
              <a:off x="4584138" y="3058825"/>
              <a:ext cx="120525" cy="134125"/>
            </a:xfrm>
            <a:custGeom>
              <a:avLst/>
              <a:gdLst/>
              <a:ahLst/>
              <a:cxnLst/>
              <a:rect l="l" t="t" r="r" b="b"/>
              <a:pathLst>
                <a:path w="4821" h="5365" extrusionOk="0">
                  <a:moveTo>
                    <a:pt x="2955" y="546"/>
                  </a:moveTo>
                  <a:cubicBezTo>
                    <a:pt x="2964" y="548"/>
                    <a:pt x="2973" y="549"/>
                    <a:pt x="2982" y="550"/>
                  </a:cubicBezTo>
                  <a:lnTo>
                    <a:pt x="2982" y="550"/>
                  </a:lnTo>
                  <a:cubicBezTo>
                    <a:pt x="2973" y="549"/>
                    <a:pt x="2964" y="548"/>
                    <a:pt x="2955" y="546"/>
                  </a:cubicBezTo>
                  <a:close/>
                  <a:moveTo>
                    <a:pt x="2653" y="554"/>
                  </a:moveTo>
                  <a:cubicBezTo>
                    <a:pt x="2642" y="555"/>
                    <a:pt x="2630" y="557"/>
                    <a:pt x="2619" y="558"/>
                  </a:cubicBezTo>
                  <a:cubicBezTo>
                    <a:pt x="2631" y="556"/>
                    <a:pt x="2642" y="555"/>
                    <a:pt x="2653" y="554"/>
                  </a:cubicBezTo>
                  <a:close/>
                  <a:moveTo>
                    <a:pt x="3913" y="1081"/>
                  </a:moveTo>
                  <a:cubicBezTo>
                    <a:pt x="3918" y="1089"/>
                    <a:pt x="3924" y="1096"/>
                    <a:pt x="3929" y="1103"/>
                  </a:cubicBezTo>
                  <a:lnTo>
                    <a:pt x="3929" y="1103"/>
                  </a:lnTo>
                  <a:cubicBezTo>
                    <a:pt x="3924" y="1096"/>
                    <a:pt x="3918" y="1089"/>
                    <a:pt x="3913" y="1081"/>
                  </a:cubicBezTo>
                  <a:close/>
                  <a:moveTo>
                    <a:pt x="3936" y="1112"/>
                  </a:moveTo>
                  <a:cubicBezTo>
                    <a:pt x="3942" y="1120"/>
                    <a:pt x="3949" y="1128"/>
                    <a:pt x="3956" y="1137"/>
                  </a:cubicBezTo>
                  <a:cubicBezTo>
                    <a:pt x="3949" y="1128"/>
                    <a:pt x="3942" y="1120"/>
                    <a:pt x="3936" y="1112"/>
                  </a:cubicBezTo>
                  <a:close/>
                  <a:moveTo>
                    <a:pt x="4252" y="1920"/>
                  </a:moveTo>
                  <a:lnTo>
                    <a:pt x="4252" y="1920"/>
                  </a:lnTo>
                  <a:cubicBezTo>
                    <a:pt x="4254" y="1935"/>
                    <a:pt x="4257" y="1951"/>
                    <a:pt x="4259" y="1966"/>
                  </a:cubicBezTo>
                  <a:cubicBezTo>
                    <a:pt x="4256" y="1951"/>
                    <a:pt x="4254" y="1936"/>
                    <a:pt x="4252" y="1920"/>
                  </a:cubicBezTo>
                  <a:close/>
                  <a:moveTo>
                    <a:pt x="791" y="2104"/>
                  </a:moveTo>
                  <a:cubicBezTo>
                    <a:pt x="786" y="2116"/>
                    <a:pt x="781" y="2127"/>
                    <a:pt x="776" y="2138"/>
                  </a:cubicBezTo>
                  <a:lnTo>
                    <a:pt x="776" y="2138"/>
                  </a:lnTo>
                  <a:cubicBezTo>
                    <a:pt x="781" y="2127"/>
                    <a:pt x="786" y="2115"/>
                    <a:pt x="791" y="2104"/>
                  </a:cubicBezTo>
                  <a:close/>
                  <a:moveTo>
                    <a:pt x="583" y="2823"/>
                  </a:moveTo>
                  <a:cubicBezTo>
                    <a:pt x="581" y="2836"/>
                    <a:pt x="580" y="2850"/>
                    <a:pt x="578" y="2863"/>
                  </a:cubicBezTo>
                  <a:lnTo>
                    <a:pt x="578" y="2863"/>
                  </a:lnTo>
                  <a:cubicBezTo>
                    <a:pt x="579" y="2850"/>
                    <a:pt x="581" y="2836"/>
                    <a:pt x="583" y="2823"/>
                  </a:cubicBezTo>
                  <a:close/>
                  <a:moveTo>
                    <a:pt x="4035" y="3310"/>
                  </a:moveTo>
                  <a:cubicBezTo>
                    <a:pt x="4035" y="3312"/>
                    <a:pt x="4034" y="3314"/>
                    <a:pt x="4033" y="3316"/>
                  </a:cubicBezTo>
                  <a:cubicBezTo>
                    <a:pt x="4034" y="3314"/>
                    <a:pt x="4035" y="3312"/>
                    <a:pt x="4035" y="3310"/>
                  </a:cubicBezTo>
                  <a:close/>
                  <a:moveTo>
                    <a:pt x="578" y="3560"/>
                  </a:moveTo>
                  <a:cubicBezTo>
                    <a:pt x="579" y="3570"/>
                    <a:pt x="581" y="3581"/>
                    <a:pt x="582" y="3592"/>
                  </a:cubicBezTo>
                  <a:lnTo>
                    <a:pt x="582" y="3592"/>
                  </a:lnTo>
                  <a:cubicBezTo>
                    <a:pt x="581" y="3581"/>
                    <a:pt x="579" y="3571"/>
                    <a:pt x="578" y="3560"/>
                  </a:cubicBezTo>
                  <a:close/>
                  <a:moveTo>
                    <a:pt x="685" y="4042"/>
                  </a:moveTo>
                  <a:cubicBezTo>
                    <a:pt x="688" y="4049"/>
                    <a:pt x="691" y="4056"/>
                    <a:pt x="694" y="4063"/>
                  </a:cubicBezTo>
                  <a:lnTo>
                    <a:pt x="694" y="4063"/>
                  </a:lnTo>
                  <a:cubicBezTo>
                    <a:pt x="691" y="4056"/>
                    <a:pt x="688" y="4049"/>
                    <a:pt x="685" y="4042"/>
                  </a:cubicBezTo>
                  <a:close/>
                  <a:moveTo>
                    <a:pt x="701" y="4078"/>
                  </a:moveTo>
                  <a:cubicBezTo>
                    <a:pt x="705" y="4088"/>
                    <a:pt x="709" y="4097"/>
                    <a:pt x="713" y="4107"/>
                  </a:cubicBezTo>
                  <a:cubicBezTo>
                    <a:pt x="709" y="4098"/>
                    <a:pt x="705" y="4088"/>
                    <a:pt x="701" y="4078"/>
                  </a:cubicBezTo>
                  <a:close/>
                  <a:moveTo>
                    <a:pt x="3558" y="4104"/>
                  </a:moveTo>
                  <a:cubicBezTo>
                    <a:pt x="3553" y="4111"/>
                    <a:pt x="3547" y="4117"/>
                    <a:pt x="3542" y="4124"/>
                  </a:cubicBezTo>
                  <a:lnTo>
                    <a:pt x="3542" y="4124"/>
                  </a:lnTo>
                  <a:cubicBezTo>
                    <a:pt x="3547" y="4117"/>
                    <a:pt x="3553" y="4111"/>
                    <a:pt x="3558" y="4104"/>
                  </a:cubicBezTo>
                  <a:close/>
                  <a:moveTo>
                    <a:pt x="965" y="4405"/>
                  </a:moveTo>
                  <a:cubicBezTo>
                    <a:pt x="971" y="4410"/>
                    <a:pt x="977" y="4414"/>
                    <a:pt x="983" y="4419"/>
                  </a:cubicBezTo>
                  <a:lnTo>
                    <a:pt x="983" y="4419"/>
                  </a:lnTo>
                  <a:cubicBezTo>
                    <a:pt x="977" y="4414"/>
                    <a:pt x="971" y="4410"/>
                    <a:pt x="965" y="4405"/>
                  </a:cubicBezTo>
                  <a:close/>
                  <a:moveTo>
                    <a:pt x="2301" y="4810"/>
                  </a:moveTo>
                  <a:cubicBezTo>
                    <a:pt x="2292" y="4812"/>
                    <a:pt x="2283" y="4813"/>
                    <a:pt x="2274" y="4814"/>
                  </a:cubicBezTo>
                  <a:cubicBezTo>
                    <a:pt x="2283" y="4813"/>
                    <a:pt x="2292" y="4811"/>
                    <a:pt x="2301" y="4810"/>
                  </a:cubicBezTo>
                  <a:close/>
                  <a:moveTo>
                    <a:pt x="1878" y="4812"/>
                  </a:moveTo>
                  <a:cubicBezTo>
                    <a:pt x="1886" y="4813"/>
                    <a:pt x="1895" y="4814"/>
                    <a:pt x="1903" y="4815"/>
                  </a:cubicBezTo>
                  <a:cubicBezTo>
                    <a:pt x="1894" y="4814"/>
                    <a:pt x="1886" y="4813"/>
                    <a:pt x="1878" y="4812"/>
                  </a:cubicBezTo>
                  <a:close/>
                  <a:moveTo>
                    <a:pt x="2831" y="544"/>
                  </a:moveTo>
                  <a:cubicBezTo>
                    <a:pt x="2888" y="544"/>
                    <a:pt x="2945" y="547"/>
                    <a:pt x="3001" y="553"/>
                  </a:cubicBezTo>
                  <a:lnTo>
                    <a:pt x="3001" y="553"/>
                  </a:lnTo>
                  <a:cubicBezTo>
                    <a:pt x="3117" y="572"/>
                    <a:pt x="3229" y="605"/>
                    <a:pt x="3337" y="649"/>
                  </a:cubicBezTo>
                  <a:lnTo>
                    <a:pt x="3337" y="649"/>
                  </a:lnTo>
                  <a:cubicBezTo>
                    <a:pt x="3459" y="705"/>
                    <a:pt x="3575" y="774"/>
                    <a:pt x="3682" y="855"/>
                  </a:cubicBezTo>
                  <a:lnTo>
                    <a:pt x="3682" y="855"/>
                  </a:lnTo>
                  <a:cubicBezTo>
                    <a:pt x="3773" y="930"/>
                    <a:pt x="3857" y="1015"/>
                    <a:pt x="3932" y="1107"/>
                  </a:cubicBezTo>
                  <a:lnTo>
                    <a:pt x="3932" y="1107"/>
                  </a:lnTo>
                  <a:cubicBezTo>
                    <a:pt x="4005" y="1207"/>
                    <a:pt x="4068" y="1314"/>
                    <a:pt x="4118" y="1428"/>
                  </a:cubicBezTo>
                  <a:lnTo>
                    <a:pt x="4118" y="1428"/>
                  </a:lnTo>
                  <a:cubicBezTo>
                    <a:pt x="4114" y="1418"/>
                    <a:pt x="4110" y="1408"/>
                    <a:pt x="4107" y="1398"/>
                  </a:cubicBezTo>
                  <a:lnTo>
                    <a:pt x="4107" y="1398"/>
                  </a:lnTo>
                  <a:cubicBezTo>
                    <a:pt x="4115" y="1417"/>
                    <a:pt x="4122" y="1435"/>
                    <a:pt x="4129" y="1453"/>
                  </a:cubicBezTo>
                  <a:lnTo>
                    <a:pt x="4129" y="1453"/>
                  </a:lnTo>
                  <a:cubicBezTo>
                    <a:pt x="4126" y="1445"/>
                    <a:pt x="4122" y="1436"/>
                    <a:pt x="4118" y="1428"/>
                  </a:cubicBezTo>
                  <a:lnTo>
                    <a:pt x="4118" y="1428"/>
                  </a:lnTo>
                  <a:cubicBezTo>
                    <a:pt x="4122" y="1437"/>
                    <a:pt x="4126" y="1447"/>
                    <a:pt x="4131" y="1457"/>
                  </a:cubicBezTo>
                  <a:lnTo>
                    <a:pt x="4131" y="1457"/>
                  </a:lnTo>
                  <a:cubicBezTo>
                    <a:pt x="4130" y="1456"/>
                    <a:pt x="4130" y="1455"/>
                    <a:pt x="4129" y="1453"/>
                  </a:cubicBezTo>
                  <a:lnTo>
                    <a:pt x="4129" y="1453"/>
                  </a:lnTo>
                  <a:cubicBezTo>
                    <a:pt x="4131" y="1457"/>
                    <a:pt x="4132" y="1460"/>
                    <a:pt x="4134" y="1464"/>
                  </a:cubicBezTo>
                  <a:cubicBezTo>
                    <a:pt x="4133" y="1462"/>
                    <a:pt x="4132" y="1460"/>
                    <a:pt x="4131" y="1457"/>
                  </a:cubicBezTo>
                  <a:lnTo>
                    <a:pt x="4131" y="1457"/>
                  </a:lnTo>
                  <a:cubicBezTo>
                    <a:pt x="4187" y="1603"/>
                    <a:pt x="4226" y="1754"/>
                    <a:pt x="4250" y="1908"/>
                  </a:cubicBezTo>
                  <a:lnTo>
                    <a:pt x="4250" y="1908"/>
                  </a:lnTo>
                  <a:cubicBezTo>
                    <a:pt x="4280" y="2136"/>
                    <a:pt x="4277" y="2364"/>
                    <a:pt x="4246" y="2591"/>
                  </a:cubicBezTo>
                  <a:cubicBezTo>
                    <a:pt x="4248" y="2568"/>
                    <a:pt x="4252" y="2543"/>
                    <a:pt x="4255" y="2519"/>
                  </a:cubicBezTo>
                  <a:lnTo>
                    <a:pt x="4255" y="2519"/>
                  </a:lnTo>
                  <a:cubicBezTo>
                    <a:pt x="4220" y="2772"/>
                    <a:pt x="4151" y="3022"/>
                    <a:pt x="4056" y="3260"/>
                  </a:cubicBezTo>
                  <a:lnTo>
                    <a:pt x="4056" y="3260"/>
                  </a:lnTo>
                  <a:cubicBezTo>
                    <a:pt x="3986" y="3425"/>
                    <a:pt x="3904" y="3582"/>
                    <a:pt x="3813" y="3736"/>
                  </a:cubicBezTo>
                  <a:cubicBezTo>
                    <a:pt x="3777" y="3795"/>
                    <a:pt x="3768" y="3875"/>
                    <a:pt x="3786" y="3942"/>
                  </a:cubicBezTo>
                  <a:lnTo>
                    <a:pt x="3786" y="3942"/>
                  </a:lnTo>
                  <a:cubicBezTo>
                    <a:pt x="3768" y="3943"/>
                    <a:pt x="3751" y="3947"/>
                    <a:pt x="3735" y="3952"/>
                  </a:cubicBezTo>
                  <a:cubicBezTo>
                    <a:pt x="3665" y="3975"/>
                    <a:pt x="3611" y="4015"/>
                    <a:pt x="3572" y="4077"/>
                  </a:cubicBezTo>
                  <a:cubicBezTo>
                    <a:pt x="3559" y="4098"/>
                    <a:pt x="3544" y="4119"/>
                    <a:pt x="3529" y="4140"/>
                  </a:cubicBezTo>
                  <a:lnTo>
                    <a:pt x="3529" y="4140"/>
                  </a:lnTo>
                  <a:cubicBezTo>
                    <a:pt x="3449" y="4236"/>
                    <a:pt x="3357" y="4324"/>
                    <a:pt x="3259" y="4402"/>
                  </a:cubicBezTo>
                  <a:lnTo>
                    <a:pt x="3259" y="4402"/>
                  </a:lnTo>
                  <a:cubicBezTo>
                    <a:pt x="3269" y="4395"/>
                    <a:pt x="3278" y="4387"/>
                    <a:pt x="3288" y="4380"/>
                  </a:cubicBezTo>
                  <a:lnTo>
                    <a:pt x="3288" y="4380"/>
                  </a:lnTo>
                  <a:cubicBezTo>
                    <a:pt x="3278" y="4388"/>
                    <a:pt x="3267" y="4396"/>
                    <a:pt x="3257" y="4404"/>
                  </a:cubicBezTo>
                  <a:lnTo>
                    <a:pt x="3257" y="4404"/>
                  </a:lnTo>
                  <a:cubicBezTo>
                    <a:pt x="3257" y="4403"/>
                    <a:pt x="3258" y="4403"/>
                    <a:pt x="3259" y="4402"/>
                  </a:cubicBezTo>
                  <a:lnTo>
                    <a:pt x="3259" y="4402"/>
                  </a:lnTo>
                  <a:cubicBezTo>
                    <a:pt x="3258" y="4403"/>
                    <a:pt x="3256" y="4404"/>
                    <a:pt x="3255" y="4405"/>
                  </a:cubicBezTo>
                  <a:lnTo>
                    <a:pt x="3255" y="4405"/>
                  </a:lnTo>
                  <a:cubicBezTo>
                    <a:pt x="3256" y="4405"/>
                    <a:pt x="3256" y="4404"/>
                    <a:pt x="3257" y="4404"/>
                  </a:cubicBezTo>
                  <a:lnTo>
                    <a:pt x="3257" y="4404"/>
                  </a:lnTo>
                  <a:cubicBezTo>
                    <a:pt x="3249" y="4410"/>
                    <a:pt x="3241" y="4417"/>
                    <a:pt x="3233" y="4423"/>
                  </a:cubicBezTo>
                  <a:cubicBezTo>
                    <a:pt x="3240" y="4417"/>
                    <a:pt x="3248" y="4411"/>
                    <a:pt x="3255" y="4405"/>
                  </a:cubicBezTo>
                  <a:lnTo>
                    <a:pt x="3255" y="4405"/>
                  </a:lnTo>
                  <a:cubicBezTo>
                    <a:pt x="3115" y="4510"/>
                    <a:pt x="2963" y="4598"/>
                    <a:pt x="2803" y="4670"/>
                  </a:cubicBezTo>
                  <a:lnTo>
                    <a:pt x="2803" y="4670"/>
                  </a:lnTo>
                  <a:cubicBezTo>
                    <a:pt x="2810" y="4666"/>
                    <a:pt x="2818" y="4663"/>
                    <a:pt x="2826" y="4660"/>
                  </a:cubicBezTo>
                  <a:lnTo>
                    <a:pt x="2826" y="4660"/>
                  </a:lnTo>
                  <a:cubicBezTo>
                    <a:pt x="2816" y="4665"/>
                    <a:pt x="2805" y="4669"/>
                    <a:pt x="2795" y="4673"/>
                  </a:cubicBezTo>
                  <a:lnTo>
                    <a:pt x="2795" y="4673"/>
                  </a:lnTo>
                  <a:cubicBezTo>
                    <a:pt x="2798" y="4672"/>
                    <a:pt x="2800" y="4671"/>
                    <a:pt x="2803" y="4670"/>
                  </a:cubicBezTo>
                  <a:lnTo>
                    <a:pt x="2803" y="4670"/>
                  </a:lnTo>
                  <a:cubicBezTo>
                    <a:pt x="2798" y="4672"/>
                    <a:pt x="2793" y="4674"/>
                    <a:pt x="2788" y="4676"/>
                  </a:cubicBezTo>
                  <a:lnTo>
                    <a:pt x="2788" y="4676"/>
                  </a:lnTo>
                  <a:cubicBezTo>
                    <a:pt x="2790" y="4675"/>
                    <a:pt x="2793" y="4674"/>
                    <a:pt x="2795" y="4673"/>
                  </a:cubicBezTo>
                  <a:lnTo>
                    <a:pt x="2795" y="4673"/>
                  </a:lnTo>
                  <a:cubicBezTo>
                    <a:pt x="2784" y="4678"/>
                    <a:pt x="2772" y="4683"/>
                    <a:pt x="2761" y="4688"/>
                  </a:cubicBezTo>
                  <a:cubicBezTo>
                    <a:pt x="2770" y="4684"/>
                    <a:pt x="2779" y="4680"/>
                    <a:pt x="2788" y="4676"/>
                  </a:cubicBezTo>
                  <a:lnTo>
                    <a:pt x="2788" y="4676"/>
                  </a:lnTo>
                  <a:cubicBezTo>
                    <a:pt x="2635" y="4737"/>
                    <a:pt x="2475" y="4783"/>
                    <a:pt x="2313" y="4809"/>
                  </a:cubicBezTo>
                  <a:lnTo>
                    <a:pt x="2313" y="4809"/>
                  </a:lnTo>
                  <a:cubicBezTo>
                    <a:pt x="2237" y="4818"/>
                    <a:pt x="2162" y="4822"/>
                    <a:pt x="2086" y="4822"/>
                  </a:cubicBezTo>
                  <a:cubicBezTo>
                    <a:pt x="2011" y="4822"/>
                    <a:pt x="1935" y="4818"/>
                    <a:pt x="1861" y="4809"/>
                  </a:cubicBezTo>
                  <a:lnTo>
                    <a:pt x="1861" y="4809"/>
                  </a:lnTo>
                  <a:cubicBezTo>
                    <a:pt x="1713" y="4785"/>
                    <a:pt x="1570" y="4745"/>
                    <a:pt x="1433" y="4689"/>
                  </a:cubicBezTo>
                  <a:lnTo>
                    <a:pt x="1433" y="4689"/>
                  </a:lnTo>
                  <a:cubicBezTo>
                    <a:pt x="1272" y="4616"/>
                    <a:pt x="1124" y="4525"/>
                    <a:pt x="983" y="4419"/>
                  </a:cubicBezTo>
                  <a:lnTo>
                    <a:pt x="983" y="4419"/>
                  </a:lnTo>
                  <a:cubicBezTo>
                    <a:pt x="995" y="4428"/>
                    <a:pt x="1007" y="4438"/>
                    <a:pt x="1019" y="4448"/>
                  </a:cubicBezTo>
                  <a:cubicBezTo>
                    <a:pt x="942" y="4388"/>
                    <a:pt x="866" y="4327"/>
                    <a:pt x="803" y="4253"/>
                  </a:cubicBezTo>
                  <a:lnTo>
                    <a:pt x="803" y="4253"/>
                  </a:lnTo>
                  <a:cubicBezTo>
                    <a:pt x="762" y="4197"/>
                    <a:pt x="727" y="4135"/>
                    <a:pt x="698" y="4072"/>
                  </a:cubicBezTo>
                  <a:lnTo>
                    <a:pt x="698" y="4072"/>
                  </a:lnTo>
                  <a:cubicBezTo>
                    <a:pt x="641" y="3925"/>
                    <a:pt x="608" y="3768"/>
                    <a:pt x="585" y="3612"/>
                  </a:cubicBezTo>
                  <a:lnTo>
                    <a:pt x="585" y="3612"/>
                  </a:lnTo>
                  <a:cubicBezTo>
                    <a:pt x="558" y="3409"/>
                    <a:pt x="550" y="3206"/>
                    <a:pt x="564" y="3001"/>
                  </a:cubicBezTo>
                  <a:cubicBezTo>
                    <a:pt x="567" y="2963"/>
                    <a:pt x="571" y="2925"/>
                    <a:pt x="575" y="2887"/>
                  </a:cubicBezTo>
                  <a:lnTo>
                    <a:pt x="575" y="2887"/>
                  </a:lnTo>
                  <a:cubicBezTo>
                    <a:pt x="603" y="2677"/>
                    <a:pt x="653" y="2472"/>
                    <a:pt x="725" y="2273"/>
                  </a:cubicBezTo>
                  <a:cubicBezTo>
                    <a:pt x="738" y="2237"/>
                    <a:pt x="751" y="2202"/>
                    <a:pt x="765" y="2167"/>
                  </a:cubicBezTo>
                  <a:lnTo>
                    <a:pt x="765" y="2167"/>
                  </a:lnTo>
                  <a:cubicBezTo>
                    <a:pt x="765" y="2167"/>
                    <a:pt x="765" y="2168"/>
                    <a:pt x="764" y="2168"/>
                  </a:cubicBezTo>
                  <a:cubicBezTo>
                    <a:pt x="846" y="1972"/>
                    <a:pt x="949" y="1787"/>
                    <a:pt x="1069" y="1610"/>
                  </a:cubicBezTo>
                  <a:cubicBezTo>
                    <a:pt x="1095" y="1573"/>
                    <a:pt x="1120" y="1536"/>
                    <a:pt x="1147" y="1500"/>
                  </a:cubicBezTo>
                  <a:lnTo>
                    <a:pt x="1147" y="1500"/>
                  </a:lnTo>
                  <a:cubicBezTo>
                    <a:pt x="1143" y="1506"/>
                    <a:pt x="1138" y="1512"/>
                    <a:pt x="1133" y="1518"/>
                  </a:cubicBezTo>
                  <a:cubicBezTo>
                    <a:pt x="1142" y="1506"/>
                    <a:pt x="1151" y="1495"/>
                    <a:pt x="1161" y="1483"/>
                  </a:cubicBezTo>
                  <a:lnTo>
                    <a:pt x="1161" y="1483"/>
                  </a:lnTo>
                  <a:cubicBezTo>
                    <a:pt x="1156" y="1489"/>
                    <a:pt x="1152" y="1494"/>
                    <a:pt x="1147" y="1500"/>
                  </a:cubicBezTo>
                  <a:lnTo>
                    <a:pt x="1147" y="1500"/>
                  </a:lnTo>
                  <a:cubicBezTo>
                    <a:pt x="1156" y="1489"/>
                    <a:pt x="1165" y="1478"/>
                    <a:pt x="1174" y="1467"/>
                  </a:cubicBezTo>
                  <a:lnTo>
                    <a:pt x="1174" y="1467"/>
                  </a:lnTo>
                  <a:cubicBezTo>
                    <a:pt x="1169" y="1472"/>
                    <a:pt x="1165" y="1478"/>
                    <a:pt x="1161" y="1483"/>
                  </a:cubicBezTo>
                  <a:lnTo>
                    <a:pt x="1161" y="1483"/>
                  </a:lnTo>
                  <a:cubicBezTo>
                    <a:pt x="1166" y="1477"/>
                    <a:pt x="1171" y="1470"/>
                    <a:pt x="1176" y="1464"/>
                  </a:cubicBezTo>
                  <a:lnTo>
                    <a:pt x="1176" y="1464"/>
                  </a:lnTo>
                  <a:cubicBezTo>
                    <a:pt x="1175" y="1465"/>
                    <a:pt x="1174" y="1466"/>
                    <a:pt x="1174" y="1467"/>
                  </a:cubicBezTo>
                  <a:lnTo>
                    <a:pt x="1174" y="1467"/>
                  </a:lnTo>
                  <a:cubicBezTo>
                    <a:pt x="1303" y="1307"/>
                    <a:pt x="1449" y="1159"/>
                    <a:pt x="1609" y="1030"/>
                  </a:cubicBezTo>
                  <a:lnTo>
                    <a:pt x="1609" y="1030"/>
                  </a:lnTo>
                  <a:cubicBezTo>
                    <a:pt x="1609" y="1030"/>
                    <a:pt x="1609" y="1030"/>
                    <a:pt x="1609" y="1030"/>
                  </a:cubicBezTo>
                  <a:cubicBezTo>
                    <a:pt x="1609" y="1030"/>
                    <a:pt x="1609" y="1030"/>
                    <a:pt x="1609" y="1030"/>
                  </a:cubicBezTo>
                  <a:lnTo>
                    <a:pt x="1609" y="1030"/>
                  </a:lnTo>
                  <a:cubicBezTo>
                    <a:pt x="1609" y="1030"/>
                    <a:pt x="1609" y="1030"/>
                    <a:pt x="1609" y="1030"/>
                  </a:cubicBezTo>
                  <a:lnTo>
                    <a:pt x="1609" y="1030"/>
                  </a:lnTo>
                  <a:cubicBezTo>
                    <a:pt x="1612" y="1027"/>
                    <a:pt x="1616" y="1024"/>
                    <a:pt x="1619" y="1021"/>
                  </a:cubicBezTo>
                  <a:lnTo>
                    <a:pt x="1619" y="1021"/>
                  </a:lnTo>
                  <a:cubicBezTo>
                    <a:pt x="1616" y="1024"/>
                    <a:pt x="1612" y="1027"/>
                    <a:pt x="1609" y="1030"/>
                  </a:cubicBezTo>
                  <a:lnTo>
                    <a:pt x="1609" y="1030"/>
                  </a:lnTo>
                  <a:cubicBezTo>
                    <a:pt x="1621" y="1020"/>
                    <a:pt x="1633" y="1010"/>
                    <a:pt x="1645" y="1001"/>
                  </a:cubicBezTo>
                  <a:lnTo>
                    <a:pt x="1645" y="1001"/>
                  </a:lnTo>
                  <a:cubicBezTo>
                    <a:pt x="1636" y="1008"/>
                    <a:pt x="1628" y="1015"/>
                    <a:pt x="1619" y="1021"/>
                  </a:cubicBezTo>
                  <a:lnTo>
                    <a:pt x="1619" y="1021"/>
                  </a:lnTo>
                  <a:cubicBezTo>
                    <a:pt x="1786" y="895"/>
                    <a:pt x="1966" y="786"/>
                    <a:pt x="2157" y="699"/>
                  </a:cubicBezTo>
                  <a:lnTo>
                    <a:pt x="2157" y="699"/>
                  </a:lnTo>
                  <a:cubicBezTo>
                    <a:pt x="2151" y="702"/>
                    <a:pt x="2146" y="704"/>
                    <a:pt x="2140" y="707"/>
                  </a:cubicBezTo>
                  <a:cubicBezTo>
                    <a:pt x="2146" y="704"/>
                    <a:pt x="2153" y="701"/>
                    <a:pt x="2159" y="699"/>
                  </a:cubicBezTo>
                  <a:lnTo>
                    <a:pt x="2159" y="699"/>
                  </a:lnTo>
                  <a:cubicBezTo>
                    <a:pt x="2159" y="699"/>
                    <a:pt x="2158" y="699"/>
                    <a:pt x="2157" y="699"/>
                  </a:cubicBezTo>
                  <a:lnTo>
                    <a:pt x="2157" y="699"/>
                  </a:lnTo>
                  <a:cubicBezTo>
                    <a:pt x="2160" y="698"/>
                    <a:pt x="2164" y="697"/>
                    <a:pt x="2167" y="695"/>
                  </a:cubicBezTo>
                  <a:lnTo>
                    <a:pt x="2167" y="695"/>
                  </a:lnTo>
                  <a:cubicBezTo>
                    <a:pt x="2164" y="696"/>
                    <a:pt x="2162" y="698"/>
                    <a:pt x="2159" y="699"/>
                  </a:cubicBezTo>
                  <a:lnTo>
                    <a:pt x="2159" y="699"/>
                  </a:lnTo>
                  <a:cubicBezTo>
                    <a:pt x="2174" y="692"/>
                    <a:pt x="2189" y="685"/>
                    <a:pt x="2204" y="679"/>
                  </a:cubicBezTo>
                  <a:lnTo>
                    <a:pt x="2204" y="679"/>
                  </a:lnTo>
                  <a:cubicBezTo>
                    <a:pt x="2192" y="685"/>
                    <a:pt x="2179" y="690"/>
                    <a:pt x="2167" y="695"/>
                  </a:cubicBezTo>
                  <a:lnTo>
                    <a:pt x="2167" y="695"/>
                  </a:lnTo>
                  <a:cubicBezTo>
                    <a:pt x="2329" y="629"/>
                    <a:pt x="2499" y="578"/>
                    <a:pt x="2672" y="552"/>
                  </a:cubicBezTo>
                  <a:lnTo>
                    <a:pt x="2672" y="552"/>
                  </a:lnTo>
                  <a:cubicBezTo>
                    <a:pt x="2725" y="547"/>
                    <a:pt x="2778" y="544"/>
                    <a:pt x="2831" y="544"/>
                  </a:cubicBezTo>
                  <a:close/>
                  <a:moveTo>
                    <a:pt x="2820" y="0"/>
                  </a:moveTo>
                  <a:cubicBezTo>
                    <a:pt x="2773" y="0"/>
                    <a:pt x="2725" y="2"/>
                    <a:pt x="2677" y="8"/>
                  </a:cubicBezTo>
                  <a:cubicBezTo>
                    <a:pt x="2505" y="25"/>
                    <a:pt x="2335" y="58"/>
                    <a:pt x="2170" y="114"/>
                  </a:cubicBezTo>
                  <a:cubicBezTo>
                    <a:pt x="2029" y="160"/>
                    <a:pt x="1890" y="218"/>
                    <a:pt x="1757" y="286"/>
                  </a:cubicBezTo>
                  <a:cubicBezTo>
                    <a:pt x="1534" y="400"/>
                    <a:pt x="1326" y="549"/>
                    <a:pt x="1138" y="714"/>
                  </a:cubicBezTo>
                  <a:cubicBezTo>
                    <a:pt x="947" y="881"/>
                    <a:pt x="782" y="1074"/>
                    <a:pt x="633" y="1281"/>
                  </a:cubicBezTo>
                  <a:cubicBezTo>
                    <a:pt x="498" y="1470"/>
                    <a:pt x="385" y="1675"/>
                    <a:pt x="292" y="1889"/>
                  </a:cubicBezTo>
                  <a:cubicBezTo>
                    <a:pt x="193" y="2124"/>
                    <a:pt x="113" y="2366"/>
                    <a:pt x="67" y="2618"/>
                  </a:cubicBezTo>
                  <a:cubicBezTo>
                    <a:pt x="21" y="2868"/>
                    <a:pt x="1" y="3126"/>
                    <a:pt x="16" y="3379"/>
                  </a:cubicBezTo>
                  <a:cubicBezTo>
                    <a:pt x="25" y="3522"/>
                    <a:pt x="45" y="3663"/>
                    <a:pt x="67" y="3805"/>
                  </a:cubicBezTo>
                  <a:cubicBezTo>
                    <a:pt x="88" y="3927"/>
                    <a:pt x="115" y="4051"/>
                    <a:pt x="155" y="4168"/>
                  </a:cubicBezTo>
                  <a:cubicBezTo>
                    <a:pt x="183" y="4246"/>
                    <a:pt x="215" y="4323"/>
                    <a:pt x="253" y="4398"/>
                  </a:cubicBezTo>
                  <a:cubicBezTo>
                    <a:pt x="286" y="4461"/>
                    <a:pt x="325" y="4519"/>
                    <a:pt x="369" y="4576"/>
                  </a:cubicBezTo>
                  <a:cubicBezTo>
                    <a:pt x="416" y="4634"/>
                    <a:pt x="463" y="4685"/>
                    <a:pt x="518" y="4735"/>
                  </a:cubicBezTo>
                  <a:cubicBezTo>
                    <a:pt x="590" y="4798"/>
                    <a:pt x="666" y="4858"/>
                    <a:pt x="745" y="4915"/>
                  </a:cubicBezTo>
                  <a:cubicBezTo>
                    <a:pt x="858" y="4997"/>
                    <a:pt x="975" y="5069"/>
                    <a:pt x="1101" y="5131"/>
                  </a:cubicBezTo>
                  <a:cubicBezTo>
                    <a:pt x="1233" y="5194"/>
                    <a:pt x="1370" y="5249"/>
                    <a:pt x="1510" y="5289"/>
                  </a:cubicBezTo>
                  <a:cubicBezTo>
                    <a:pt x="1643" y="5325"/>
                    <a:pt x="1781" y="5347"/>
                    <a:pt x="1919" y="5358"/>
                  </a:cubicBezTo>
                  <a:cubicBezTo>
                    <a:pt x="1974" y="5362"/>
                    <a:pt x="2029" y="5365"/>
                    <a:pt x="2085" y="5365"/>
                  </a:cubicBezTo>
                  <a:cubicBezTo>
                    <a:pt x="2141" y="5365"/>
                    <a:pt x="2197" y="5362"/>
                    <a:pt x="2252" y="5358"/>
                  </a:cubicBezTo>
                  <a:cubicBezTo>
                    <a:pt x="2482" y="5338"/>
                    <a:pt x="2709" y="5289"/>
                    <a:pt x="2925" y="5203"/>
                  </a:cubicBezTo>
                  <a:cubicBezTo>
                    <a:pt x="3123" y="5125"/>
                    <a:pt x="3310" y="5030"/>
                    <a:pt x="3484" y="4906"/>
                  </a:cubicBezTo>
                  <a:cubicBezTo>
                    <a:pt x="3630" y="4803"/>
                    <a:pt x="3774" y="4685"/>
                    <a:pt x="3893" y="4550"/>
                  </a:cubicBezTo>
                  <a:cubicBezTo>
                    <a:pt x="3946" y="4487"/>
                    <a:pt x="3997" y="4423"/>
                    <a:pt x="4042" y="4351"/>
                  </a:cubicBezTo>
                  <a:cubicBezTo>
                    <a:pt x="4077" y="4294"/>
                    <a:pt x="4088" y="4212"/>
                    <a:pt x="4070" y="4146"/>
                  </a:cubicBezTo>
                  <a:lnTo>
                    <a:pt x="4070" y="4146"/>
                  </a:lnTo>
                  <a:cubicBezTo>
                    <a:pt x="4087" y="4144"/>
                    <a:pt x="4104" y="4141"/>
                    <a:pt x="4121" y="4135"/>
                  </a:cubicBezTo>
                  <a:cubicBezTo>
                    <a:pt x="4185" y="4114"/>
                    <a:pt x="4243" y="4072"/>
                    <a:pt x="4280" y="4012"/>
                  </a:cubicBezTo>
                  <a:cubicBezTo>
                    <a:pt x="4443" y="3740"/>
                    <a:pt x="4577" y="3448"/>
                    <a:pt x="4670" y="3147"/>
                  </a:cubicBezTo>
                  <a:cubicBezTo>
                    <a:pt x="4748" y="2891"/>
                    <a:pt x="4796" y="2625"/>
                    <a:pt x="4809" y="2358"/>
                  </a:cubicBezTo>
                  <a:cubicBezTo>
                    <a:pt x="4820" y="2131"/>
                    <a:pt x="4801" y="1902"/>
                    <a:pt x="4757" y="1678"/>
                  </a:cubicBezTo>
                  <a:cubicBezTo>
                    <a:pt x="4719" y="1489"/>
                    <a:pt x="4656" y="1307"/>
                    <a:pt x="4575" y="1132"/>
                  </a:cubicBezTo>
                  <a:cubicBezTo>
                    <a:pt x="4487" y="940"/>
                    <a:pt x="4361" y="763"/>
                    <a:pt x="4214" y="610"/>
                  </a:cubicBezTo>
                  <a:cubicBezTo>
                    <a:pt x="4113" y="505"/>
                    <a:pt x="3997" y="411"/>
                    <a:pt x="3876" y="329"/>
                  </a:cubicBezTo>
                  <a:cubicBezTo>
                    <a:pt x="3755" y="247"/>
                    <a:pt x="3625" y="184"/>
                    <a:pt x="3490" y="129"/>
                  </a:cubicBezTo>
                  <a:cubicBezTo>
                    <a:pt x="3375" y="82"/>
                    <a:pt x="3257" y="48"/>
                    <a:pt x="3133" y="28"/>
                  </a:cubicBezTo>
                  <a:cubicBezTo>
                    <a:pt x="3029" y="11"/>
                    <a:pt x="2925" y="0"/>
                    <a:pt x="2820" y="0"/>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7724;p42">
              <a:extLst>
                <a:ext uri="{FF2B5EF4-FFF2-40B4-BE49-F238E27FC236}">
                  <a16:creationId xmlns:a16="http://schemas.microsoft.com/office/drawing/2014/main" id="{B0BF05F6-0511-36C0-17EF-B20598A66C7E}"/>
                </a:ext>
              </a:extLst>
            </p:cNvPr>
            <p:cNvSpPr/>
            <p:nvPr/>
          </p:nvSpPr>
          <p:spPr>
            <a:xfrm>
              <a:off x="4656838" y="3127775"/>
              <a:ext cx="49600" cy="57750"/>
            </a:xfrm>
            <a:custGeom>
              <a:avLst/>
              <a:gdLst/>
              <a:ahLst/>
              <a:cxnLst/>
              <a:rect l="l" t="t" r="r" b="b"/>
              <a:pathLst>
                <a:path w="1984" h="2310" extrusionOk="0">
                  <a:moveTo>
                    <a:pt x="1984" y="1"/>
                  </a:moveTo>
                  <a:cubicBezTo>
                    <a:pt x="1618" y="456"/>
                    <a:pt x="1266" y="913"/>
                    <a:pt x="256" y="1305"/>
                  </a:cubicBezTo>
                  <a:cubicBezTo>
                    <a:pt x="0" y="1405"/>
                    <a:pt x="1083" y="2310"/>
                    <a:pt x="1083" y="2310"/>
                  </a:cubicBezTo>
                  <a:lnTo>
                    <a:pt x="1984"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7725;p42">
              <a:extLst>
                <a:ext uri="{FF2B5EF4-FFF2-40B4-BE49-F238E27FC236}">
                  <a16:creationId xmlns:a16="http://schemas.microsoft.com/office/drawing/2014/main" id="{99531BC1-7809-964F-7485-2267E4CEF437}"/>
                </a:ext>
              </a:extLst>
            </p:cNvPr>
            <p:cNvSpPr/>
            <p:nvPr/>
          </p:nvSpPr>
          <p:spPr>
            <a:xfrm>
              <a:off x="4659538" y="3125800"/>
              <a:ext cx="49500" cy="61325"/>
            </a:xfrm>
            <a:custGeom>
              <a:avLst/>
              <a:gdLst/>
              <a:ahLst/>
              <a:cxnLst/>
              <a:rect l="l" t="t" r="r" b="b"/>
              <a:pathLst>
                <a:path w="1980" h="2453" extrusionOk="0">
                  <a:moveTo>
                    <a:pt x="210" y="1436"/>
                  </a:moveTo>
                  <a:cubicBezTo>
                    <a:pt x="210" y="1437"/>
                    <a:pt x="211" y="1437"/>
                    <a:pt x="211" y="1438"/>
                  </a:cubicBezTo>
                  <a:lnTo>
                    <a:pt x="211" y="1438"/>
                  </a:lnTo>
                  <a:cubicBezTo>
                    <a:pt x="211" y="1437"/>
                    <a:pt x="210" y="1437"/>
                    <a:pt x="210" y="1436"/>
                  </a:cubicBezTo>
                  <a:close/>
                  <a:moveTo>
                    <a:pt x="213" y="1438"/>
                  </a:moveTo>
                  <a:cubicBezTo>
                    <a:pt x="212" y="1439"/>
                    <a:pt x="212" y="1440"/>
                    <a:pt x="212" y="1441"/>
                  </a:cubicBezTo>
                  <a:lnTo>
                    <a:pt x="212" y="1441"/>
                  </a:lnTo>
                  <a:cubicBezTo>
                    <a:pt x="212" y="1441"/>
                    <a:pt x="212" y="1441"/>
                    <a:pt x="212" y="1441"/>
                  </a:cubicBezTo>
                  <a:lnTo>
                    <a:pt x="212" y="1441"/>
                  </a:lnTo>
                  <a:cubicBezTo>
                    <a:pt x="212" y="1440"/>
                    <a:pt x="212" y="1439"/>
                    <a:pt x="213" y="1438"/>
                  </a:cubicBezTo>
                  <a:close/>
                  <a:moveTo>
                    <a:pt x="212" y="1441"/>
                  </a:moveTo>
                  <a:lnTo>
                    <a:pt x="212" y="1441"/>
                  </a:lnTo>
                  <a:cubicBezTo>
                    <a:pt x="212" y="1441"/>
                    <a:pt x="212" y="1441"/>
                    <a:pt x="212" y="1441"/>
                  </a:cubicBezTo>
                  <a:lnTo>
                    <a:pt x="212" y="1441"/>
                  </a:lnTo>
                  <a:cubicBezTo>
                    <a:pt x="211" y="1442"/>
                    <a:pt x="211" y="1442"/>
                    <a:pt x="211" y="1442"/>
                  </a:cubicBezTo>
                  <a:lnTo>
                    <a:pt x="211" y="1442"/>
                  </a:lnTo>
                  <a:cubicBezTo>
                    <a:pt x="211" y="1442"/>
                    <a:pt x="211" y="1442"/>
                    <a:pt x="212" y="1441"/>
                  </a:cubicBezTo>
                  <a:close/>
                  <a:moveTo>
                    <a:pt x="190" y="1481"/>
                  </a:moveTo>
                  <a:cubicBezTo>
                    <a:pt x="190" y="1482"/>
                    <a:pt x="190" y="1482"/>
                    <a:pt x="190" y="1482"/>
                  </a:cubicBezTo>
                  <a:lnTo>
                    <a:pt x="190" y="1482"/>
                  </a:lnTo>
                  <a:cubicBezTo>
                    <a:pt x="190" y="1482"/>
                    <a:pt x="190" y="1482"/>
                    <a:pt x="190" y="1481"/>
                  </a:cubicBezTo>
                  <a:close/>
                  <a:moveTo>
                    <a:pt x="1873" y="1"/>
                  </a:moveTo>
                  <a:cubicBezTo>
                    <a:pt x="1855" y="1"/>
                    <a:pt x="1836" y="7"/>
                    <a:pt x="1819" y="23"/>
                  </a:cubicBezTo>
                  <a:cubicBezTo>
                    <a:pt x="1718" y="115"/>
                    <a:pt x="1636" y="223"/>
                    <a:pt x="1547" y="324"/>
                  </a:cubicBezTo>
                  <a:cubicBezTo>
                    <a:pt x="1452" y="430"/>
                    <a:pt x="1352" y="533"/>
                    <a:pt x="1245" y="626"/>
                  </a:cubicBezTo>
                  <a:cubicBezTo>
                    <a:pt x="969" y="868"/>
                    <a:pt x="651" y="1055"/>
                    <a:pt x="313" y="1203"/>
                  </a:cubicBezTo>
                  <a:cubicBezTo>
                    <a:pt x="203" y="1252"/>
                    <a:pt x="15" y="1278"/>
                    <a:pt x="6" y="1427"/>
                  </a:cubicBezTo>
                  <a:cubicBezTo>
                    <a:pt x="1" y="1503"/>
                    <a:pt x="40" y="1575"/>
                    <a:pt x="82" y="1637"/>
                  </a:cubicBezTo>
                  <a:cubicBezTo>
                    <a:pt x="204" y="1822"/>
                    <a:pt x="391" y="1971"/>
                    <a:pt x="551" y="2121"/>
                  </a:cubicBezTo>
                  <a:cubicBezTo>
                    <a:pt x="634" y="2198"/>
                    <a:pt x="720" y="2275"/>
                    <a:pt x="807" y="2350"/>
                  </a:cubicBezTo>
                  <a:cubicBezTo>
                    <a:pt x="842" y="2381"/>
                    <a:pt x="910" y="2452"/>
                    <a:pt x="967" y="2452"/>
                  </a:cubicBezTo>
                  <a:cubicBezTo>
                    <a:pt x="969" y="2452"/>
                    <a:pt x="971" y="2452"/>
                    <a:pt x="974" y="2452"/>
                  </a:cubicBezTo>
                  <a:lnTo>
                    <a:pt x="971" y="2451"/>
                  </a:lnTo>
                  <a:lnTo>
                    <a:pt x="971" y="2451"/>
                  </a:lnTo>
                  <a:cubicBezTo>
                    <a:pt x="971" y="2451"/>
                    <a:pt x="971" y="2451"/>
                    <a:pt x="972" y="2451"/>
                  </a:cubicBezTo>
                  <a:cubicBezTo>
                    <a:pt x="1023" y="2451"/>
                    <a:pt x="1069" y="2390"/>
                    <a:pt x="1028" y="2348"/>
                  </a:cubicBezTo>
                  <a:lnTo>
                    <a:pt x="1028" y="2348"/>
                  </a:lnTo>
                  <a:cubicBezTo>
                    <a:pt x="1011" y="2313"/>
                    <a:pt x="976" y="2285"/>
                    <a:pt x="949" y="2261"/>
                  </a:cubicBezTo>
                  <a:cubicBezTo>
                    <a:pt x="884" y="2201"/>
                    <a:pt x="816" y="2143"/>
                    <a:pt x="749" y="2083"/>
                  </a:cubicBezTo>
                  <a:cubicBezTo>
                    <a:pt x="590" y="1936"/>
                    <a:pt x="439" y="1783"/>
                    <a:pt x="311" y="1608"/>
                  </a:cubicBezTo>
                  <a:cubicBezTo>
                    <a:pt x="287" y="1575"/>
                    <a:pt x="262" y="1542"/>
                    <a:pt x="242" y="1507"/>
                  </a:cubicBezTo>
                  <a:cubicBezTo>
                    <a:pt x="236" y="1496"/>
                    <a:pt x="229" y="1485"/>
                    <a:pt x="223" y="1474"/>
                  </a:cubicBezTo>
                  <a:lnTo>
                    <a:pt x="223" y="1474"/>
                  </a:lnTo>
                  <a:cubicBezTo>
                    <a:pt x="256" y="1461"/>
                    <a:pt x="303" y="1435"/>
                    <a:pt x="315" y="1431"/>
                  </a:cubicBezTo>
                  <a:cubicBezTo>
                    <a:pt x="367" y="1410"/>
                    <a:pt x="419" y="1387"/>
                    <a:pt x="469" y="1364"/>
                  </a:cubicBezTo>
                  <a:cubicBezTo>
                    <a:pt x="788" y="1220"/>
                    <a:pt x="1092" y="1039"/>
                    <a:pt x="1356" y="806"/>
                  </a:cubicBezTo>
                  <a:cubicBezTo>
                    <a:pt x="1577" y="613"/>
                    <a:pt x="1799" y="380"/>
                    <a:pt x="1945" y="122"/>
                  </a:cubicBezTo>
                  <a:cubicBezTo>
                    <a:pt x="1980" y="61"/>
                    <a:pt x="1929" y="1"/>
                    <a:pt x="1873" y="1"/>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7726;p42">
              <a:extLst>
                <a:ext uri="{FF2B5EF4-FFF2-40B4-BE49-F238E27FC236}">
                  <a16:creationId xmlns:a16="http://schemas.microsoft.com/office/drawing/2014/main" id="{764C832C-3FDC-06CC-8506-C9D562ED0DC4}"/>
                </a:ext>
              </a:extLst>
            </p:cNvPr>
            <p:cNvSpPr/>
            <p:nvPr/>
          </p:nvSpPr>
          <p:spPr>
            <a:xfrm>
              <a:off x="4722613" y="3087000"/>
              <a:ext cx="127050" cy="135800"/>
            </a:xfrm>
            <a:custGeom>
              <a:avLst/>
              <a:gdLst/>
              <a:ahLst/>
              <a:cxnLst/>
              <a:rect l="l" t="t" r="r" b="b"/>
              <a:pathLst>
                <a:path w="5082" h="5432" extrusionOk="0">
                  <a:moveTo>
                    <a:pt x="2867" y="555"/>
                  </a:moveTo>
                  <a:lnTo>
                    <a:pt x="2867" y="555"/>
                  </a:lnTo>
                  <a:cubicBezTo>
                    <a:pt x="2878" y="557"/>
                    <a:pt x="2889" y="558"/>
                    <a:pt x="2899" y="560"/>
                  </a:cubicBezTo>
                  <a:lnTo>
                    <a:pt x="2899" y="560"/>
                  </a:lnTo>
                  <a:cubicBezTo>
                    <a:pt x="2889" y="558"/>
                    <a:pt x="2878" y="557"/>
                    <a:pt x="2867" y="555"/>
                  </a:cubicBezTo>
                  <a:close/>
                  <a:moveTo>
                    <a:pt x="2384" y="560"/>
                  </a:moveTo>
                  <a:cubicBezTo>
                    <a:pt x="2373" y="562"/>
                    <a:pt x="2362" y="563"/>
                    <a:pt x="2351" y="565"/>
                  </a:cubicBezTo>
                  <a:lnTo>
                    <a:pt x="2351" y="565"/>
                  </a:lnTo>
                  <a:cubicBezTo>
                    <a:pt x="2362" y="563"/>
                    <a:pt x="2373" y="562"/>
                    <a:pt x="2384" y="560"/>
                  </a:cubicBezTo>
                  <a:close/>
                  <a:moveTo>
                    <a:pt x="2910" y="562"/>
                  </a:moveTo>
                  <a:lnTo>
                    <a:pt x="2910" y="562"/>
                  </a:lnTo>
                  <a:cubicBezTo>
                    <a:pt x="2920" y="563"/>
                    <a:pt x="2930" y="564"/>
                    <a:pt x="2939" y="565"/>
                  </a:cubicBezTo>
                  <a:cubicBezTo>
                    <a:pt x="2930" y="564"/>
                    <a:pt x="2920" y="563"/>
                    <a:pt x="2910" y="562"/>
                  </a:cubicBezTo>
                  <a:close/>
                  <a:moveTo>
                    <a:pt x="3376" y="691"/>
                  </a:moveTo>
                  <a:cubicBezTo>
                    <a:pt x="3383" y="693"/>
                    <a:pt x="3389" y="696"/>
                    <a:pt x="3396" y="699"/>
                  </a:cubicBezTo>
                  <a:cubicBezTo>
                    <a:pt x="3389" y="696"/>
                    <a:pt x="3383" y="694"/>
                    <a:pt x="3376" y="691"/>
                  </a:cubicBezTo>
                  <a:close/>
                  <a:moveTo>
                    <a:pt x="3746" y="910"/>
                  </a:moveTo>
                  <a:lnTo>
                    <a:pt x="3746" y="910"/>
                  </a:lnTo>
                  <a:cubicBezTo>
                    <a:pt x="3752" y="915"/>
                    <a:pt x="3757" y="919"/>
                    <a:pt x="3763" y="924"/>
                  </a:cubicBezTo>
                  <a:cubicBezTo>
                    <a:pt x="3757" y="919"/>
                    <a:pt x="3752" y="915"/>
                    <a:pt x="3746" y="910"/>
                  </a:cubicBezTo>
                  <a:close/>
                  <a:moveTo>
                    <a:pt x="1362" y="1084"/>
                  </a:moveTo>
                  <a:lnTo>
                    <a:pt x="1362" y="1084"/>
                  </a:lnTo>
                  <a:cubicBezTo>
                    <a:pt x="1354" y="1095"/>
                    <a:pt x="1346" y="1105"/>
                    <a:pt x="1338" y="1116"/>
                  </a:cubicBezTo>
                  <a:lnTo>
                    <a:pt x="1338" y="1116"/>
                  </a:lnTo>
                  <a:cubicBezTo>
                    <a:pt x="1346" y="1105"/>
                    <a:pt x="1354" y="1095"/>
                    <a:pt x="1362" y="1084"/>
                  </a:cubicBezTo>
                  <a:close/>
                  <a:moveTo>
                    <a:pt x="3977" y="1132"/>
                  </a:moveTo>
                  <a:cubicBezTo>
                    <a:pt x="3983" y="1141"/>
                    <a:pt x="3990" y="1149"/>
                    <a:pt x="3996" y="1158"/>
                  </a:cubicBezTo>
                  <a:lnTo>
                    <a:pt x="3996" y="1158"/>
                  </a:lnTo>
                  <a:cubicBezTo>
                    <a:pt x="3990" y="1150"/>
                    <a:pt x="3983" y="1141"/>
                    <a:pt x="3977" y="1132"/>
                  </a:cubicBezTo>
                  <a:close/>
                  <a:moveTo>
                    <a:pt x="4511" y="2509"/>
                  </a:moveTo>
                  <a:lnTo>
                    <a:pt x="4511" y="2509"/>
                  </a:lnTo>
                  <a:cubicBezTo>
                    <a:pt x="4511" y="2514"/>
                    <a:pt x="4512" y="2520"/>
                    <a:pt x="4513" y="2525"/>
                  </a:cubicBezTo>
                  <a:cubicBezTo>
                    <a:pt x="4512" y="2520"/>
                    <a:pt x="4511" y="2514"/>
                    <a:pt x="4511" y="2509"/>
                  </a:cubicBezTo>
                  <a:close/>
                  <a:moveTo>
                    <a:pt x="4511" y="3261"/>
                  </a:moveTo>
                  <a:lnTo>
                    <a:pt x="4511" y="3261"/>
                  </a:lnTo>
                  <a:cubicBezTo>
                    <a:pt x="4510" y="3271"/>
                    <a:pt x="4509" y="3281"/>
                    <a:pt x="4508" y="3291"/>
                  </a:cubicBezTo>
                  <a:cubicBezTo>
                    <a:pt x="4509" y="3281"/>
                    <a:pt x="4510" y="3271"/>
                    <a:pt x="4511" y="3261"/>
                  </a:cubicBezTo>
                  <a:close/>
                  <a:moveTo>
                    <a:pt x="568" y="3346"/>
                  </a:moveTo>
                  <a:cubicBezTo>
                    <a:pt x="570" y="3362"/>
                    <a:pt x="572" y="3377"/>
                    <a:pt x="573" y="3392"/>
                  </a:cubicBezTo>
                  <a:cubicBezTo>
                    <a:pt x="571" y="3377"/>
                    <a:pt x="569" y="3361"/>
                    <a:pt x="568" y="3346"/>
                  </a:cubicBezTo>
                  <a:close/>
                  <a:moveTo>
                    <a:pt x="3889" y="4444"/>
                  </a:moveTo>
                  <a:cubicBezTo>
                    <a:pt x="3876" y="4455"/>
                    <a:pt x="3862" y="4465"/>
                    <a:pt x="3848" y="4475"/>
                  </a:cubicBezTo>
                  <a:lnTo>
                    <a:pt x="3848" y="4475"/>
                  </a:lnTo>
                  <a:cubicBezTo>
                    <a:pt x="3862" y="4465"/>
                    <a:pt x="3875" y="4455"/>
                    <a:pt x="3889" y="4444"/>
                  </a:cubicBezTo>
                  <a:close/>
                  <a:moveTo>
                    <a:pt x="2831" y="4863"/>
                  </a:moveTo>
                  <a:cubicBezTo>
                    <a:pt x="2817" y="4865"/>
                    <a:pt x="2804" y="4866"/>
                    <a:pt x="2790" y="4868"/>
                  </a:cubicBezTo>
                  <a:cubicBezTo>
                    <a:pt x="2803" y="4866"/>
                    <a:pt x="2817" y="4864"/>
                    <a:pt x="2831" y="4863"/>
                  </a:cubicBezTo>
                  <a:close/>
                  <a:moveTo>
                    <a:pt x="2650" y="546"/>
                  </a:moveTo>
                  <a:cubicBezTo>
                    <a:pt x="2735" y="546"/>
                    <a:pt x="2821" y="551"/>
                    <a:pt x="2905" y="561"/>
                  </a:cubicBezTo>
                  <a:lnTo>
                    <a:pt x="2905" y="561"/>
                  </a:lnTo>
                  <a:cubicBezTo>
                    <a:pt x="3055" y="585"/>
                    <a:pt x="3201" y="623"/>
                    <a:pt x="3342" y="677"/>
                  </a:cubicBezTo>
                  <a:lnTo>
                    <a:pt x="3342" y="677"/>
                  </a:lnTo>
                  <a:cubicBezTo>
                    <a:pt x="3480" y="736"/>
                    <a:pt x="3610" y="810"/>
                    <a:pt x="3730" y="899"/>
                  </a:cubicBezTo>
                  <a:lnTo>
                    <a:pt x="3730" y="899"/>
                  </a:lnTo>
                  <a:cubicBezTo>
                    <a:pt x="3776" y="936"/>
                    <a:pt x="3821" y="974"/>
                    <a:pt x="3864" y="1014"/>
                  </a:cubicBezTo>
                  <a:cubicBezTo>
                    <a:pt x="3872" y="1022"/>
                    <a:pt x="3880" y="1029"/>
                    <a:pt x="3889" y="1036"/>
                  </a:cubicBezTo>
                  <a:lnTo>
                    <a:pt x="3889" y="1036"/>
                  </a:lnTo>
                  <a:cubicBezTo>
                    <a:pt x="3931" y="1078"/>
                    <a:pt x="3969" y="1123"/>
                    <a:pt x="4005" y="1170"/>
                  </a:cubicBezTo>
                  <a:lnTo>
                    <a:pt x="4005" y="1170"/>
                  </a:lnTo>
                  <a:cubicBezTo>
                    <a:pt x="4094" y="1292"/>
                    <a:pt x="4169" y="1422"/>
                    <a:pt x="4235" y="1557"/>
                  </a:cubicBezTo>
                  <a:cubicBezTo>
                    <a:pt x="4253" y="1596"/>
                    <a:pt x="4270" y="1633"/>
                    <a:pt x="4287" y="1671"/>
                  </a:cubicBezTo>
                  <a:lnTo>
                    <a:pt x="4287" y="1671"/>
                  </a:lnTo>
                  <a:cubicBezTo>
                    <a:pt x="4281" y="1658"/>
                    <a:pt x="4276" y="1645"/>
                    <a:pt x="4271" y="1632"/>
                  </a:cubicBezTo>
                  <a:lnTo>
                    <a:pt x="4271" y="1632"/>
                  </a:lnTo>
                  <a:cubicBezTo>
                    <a:pt x="4276" y="1645"/>
                    <a:pt x="4282" y="1659"/>
                    <a:pt x="4288" y="1673"/>
                  </a:cubicBezTo>
                  <a:lnTo>
                    <a:pt x="4288" y="1673"/>
                  </a:lnTo>
                  <a:cubicBezTo>
                    <a:pt x="4288" y="1672"/>
                    <a:pt x="4287" y="1672"/>
                    <a:pt x="4287" y="1671"/>
                  </a:cubicBezTo>
                  <a:lnTo>
                    <a:pt x="4287" y="1671"/>
                  </a:lnTo>
                  <a:cubicBezTo>
                    <a:pt x="4287" y="1672"/>
                    <a:pt x="4288" y="1673"/>
                    <a:pt x="4288" y="1673"/>
                  </a:cubicBezTo>
                  <a:lnTo>
                    <a:pt x="4288" y="1673"/>
                  </a:lnTo>
                  <a:cubicBezTo>
                    <a:pt x="4288" y="1673"/>
                    <a:pt x="4288" y="1673"/>
                    <a:pt x="4288" y="1673"/>
                  </a:cubicBezTo>
                  <a:lnTo>
                    <a:pt x="4288" y="1673"/>
                  </a:lnTo>
                  <a:cubicBezTo>
                    <a:pt x="4291" y="1680"/>
                    <a:pt x="4295" y="1688"/>
                    <a:pt x="4298" y="1696"/>
                  </a:cubicBezTo>
                  <a:cubicBezTo>
                    <a:pt x="4295" y="1688"/>
                    <a:pt x="4291" y="1681"/>
                    <a:pt x="4288" y="1673"/>
                  </a:cubicBezTo>
                  <a:lnTo>
                    <a:pt x="4288" y="1673"/>
                  </a:lnTo>
                  <a:cubicBezTo>
                    <a:pt x="4372" y="1880"/>
                    <a:pt x="4435" y="2096"/>
                    <a:pt x="4478" y="2317"/>
                  </a:cubicBezTo>
                  <a:cubicBezTo>
                    <a:pt x="4489" y="2374"/>
                    <a:pt x="4499" y="2432"/>
                    <a:pt x="4508" y="2490"/>
                  </a:cubicBezTo>
                  <a:lnTo>
                    <a:pt x="4508" y="2490"/>
                  </a:lnTo>
                  <a:cubicBezTo>
                    <a:pt x="4533" y="2694"/>
                    <a:pt x="4540" y="2900"/>
                    <a:pt x="4527" y="3107"/>
                  </a:cubicBezTo>
                  <a:cubicBezTo>
                    <a:pt x="4523" y="3149"/>
                    <a:pt x="4519" y="3192"/>
                    <a:pt x="4514" y="3235"/>
                  </a:cubicBezTo>
                  <a:lnTo>
                    <a:pt x="4514" y="3235"/>
                  </a:lnTo>
                  <a:cubicBezTo>
                    <a:pt x="4493" y="3393"/>
                    <a:pt x="4457" y="3550"/>
                    <a:pt x="4403" y="3702"/>
                  </a:cubicBezTo>
                  <a:cubicBezTo>
                    <a:pt x="4392" y="3735"/>
                    <a:pt x="4380" y="3768"/>
                    <a:pt x="4367" y="3800"/>
                  </a:cubicBezTo>
                  <a:lnTo>
                    <a:pt x="4367" y="3800"/>
                  </a:lnTo>
                  <a:cubicBezTo>
                    <a:pt x="4307" y="3934"/>
                    <a:pt x="4233" y="4063"/>
                    <a:pt x="4145" y="4181"/>
                  </a:cubicBezTo>
                  <a:lnTo>
                    <a:pt x="4145" y="4181"/>
                  </a:lnTo>
                  <a:cubicBezTo>
                    <a:pt x="4056" y="4292"/>
                    <a:pt x="3952" y="4394"/>
                    <a:pt x="3839" y="4482"/>
                  </a:cubicBezTo>
                  <a:lnTo>
                    <a:pt x="3839" y="4482"/>
                  </a:lnTo>
                  <a:cubicBezTo>
                    <a:pt x="3726" y="4563"/>
                    <a:pt x="3605" y="4631"/>
                    <a:pt x="3478" y="4688"/>
                  </a:cubicBezTo>
                  <a:lnTo>
                    <a:pt x="3478" y="4688"/>
                  </a:lnTo>
                  <a:cubicBezTo>
                    <a:pt x="3483" y="4686"/>
                    <a:pt x="3489" y="4684"/>
                    <a:pt x="3495" y="4681"/>
                  </a:cubicBezTo>
                  <a:lnTo>
                    <a:pt x="3495" y="4681"/>
                  </a:lnTo>
                  <a:cubicBezTo>
                    <a:pt x="3488" y="4684"/>
                    <a:pt x="3481" y="4687"/>
                    <a:pt x="3474" y="4690"/>
                  </a:cubicBezTo>
                  <a:lnTo>
                    <a:pt x="3474" y="4690"/>
                  </a:lnTo>
                  <a:cubicBezTo>
                    <a:pt x="3476" y="4690"/>
                    <a:pt x="3477" y="4689"/>
                    <a:pt x="3478" y="4688"/>
                  </a:cubicBezTo>
                  <a:lnTo>
                    <a:pt x="3478" y="4688"/>
                  </a:lnTo>
                  <a:cubicBezTo>
                    <a:pt x="3474" y="4690"/>
                    <a:pt x="3471" y="4691"/>
                    <a:pt x="3467" y="4693"/>
                  </a:cubicBezTo>
                  <a:lnTo>
                    <a:pt x="3467" y="4693"/>
                  </a:lnTo>
                  <a:cubicBezTo>
                    <a:pt x="3470" y="4692"/>
                    <a:pt x="3472" y="4691"/>
                    <a:pt x="3474" y="4690"/>
                  </a:cubicBezTo>
                  <a:lnTo>
                    <a:pt x="3474" y="4690"/>
                  </a:lnTo>
                  <a:cubicBezTo>
                    <a:pt x="3460" y="4697"/>
                    <a:pt x="3445" y="4703"/>
                    <a:pt x="3430" y="4709"/>
                  </a:cubicBezTo>
                  <a:cubicBezTo>
                    <a:pt x="3443" y="4703"/>
                    <a:pt x="3455" y="4698"/>
                    <a:pt x="3467" y="4693"/>
                  </a:cubicBezTo>
                  <a:lnTo>
                    <a:pt x="3467" y="4693"/>
                  </a:lnTo>
                  <a:cubicBezTo>
                    <a:pt x="3305" y="4760"/>
                    <a:pt x="3135" y="4807"/>
                    <a:pt x="2963" y="4839"/>
                  </a:cubicBezTo>
                  <a:cubicBezTo>
                    <a:pt x="2923" y="4847"/>
                    <a:pt x="2884" y="4854"/>
                    <a:pt x="2844" y="4861"/>
                  </a:cubicBezTo>
                  <a:lnTo>
                    <a:pt x="2844" y="4861"/>
                  </a:lnTo>
                  <a:cubicBezTo>
                    <a:pt x="2688" y="4881"/>
                    <a:pt x="2531" y="4892"/>
                    <a:pt x="2373" y="4892"/>
                  </a:cubicBezTo>
                  <a:cubicBezTo>
                    <a:pt x="2297" y="4892"/>
                    <a:pt x="2220" y="4889"/>
                    <a:pt x="2143" y="4883"/>
                  </a:cubicBezTo>
                  <a:cubicBezTo>
                    <a:pt x="2105" y="4881"/>
                    <a:pt x="2067" y="4878"/>
                    <a:pt x="2029" y="4874"/>
                  </a:cubicBezTo>
                  <a:lnTo>
                    <a:pt x="2029" y="4874"/>
                  </a:lnTo>
                  <a:cubicBezTo>
                    <a:pt x="2031" y="4874"/>
                    <a:pt x="2032" y="4874"/>
                    <a:pt x="2033" y="4875"/>
                  </a:cubicBezTo>
                  <a:cubicBezTo>
                    <a:pt x="2031" y="4874"/>
                    <a:pt x="2029" y="4874"/>
                    <a:pt x="2026" y="4874"/>
                  </a:cubicBezTo>
                  <a:lnTo>
                    <a:pt x="2026" y="4874"/>
                  </a:lnTo>
                  <a:cubicBezTo>
                    <a:pt x="2027" y="4874"/>
                    <a:pt x="2028" y="4874"/>
                    <a:pt x="2029" y="4874"/>
                  </a:cubicBezTo>
                  <a:lnTo>
                    <a:pt x="2029" y="4874"/>
                  </a:lnTo>
                  <a:cubicBezTo>
                    <a:pt x="2022" y="4873"/>
                    <a:pt x="2014" y="4872"/>
                    <a:pt x="2007" y="4871"/>
                  </a:cubicBezTo>
                  <a:lnTo>
                    <a:pt x="2007" y="4871"/>
                  </a:lnTo>
                  <a:cubicBezTo>
                    <a:pt x="2013" y="4872"/>
                    <a:pt x="2020" y="4873"/>
                    <a:pt x="2026" y="4874"/>
                  </a:cubicBezTo>
                  <a:lnTo>
                    <a:pt x="2026" y="4874"/>
                  </a:lnTo>
                  <a:cubicBezTo>
                    <a:pt x="2004" y="4871"/>
                    <a:pt x="1982" y="4868"/>
                    <a:pt x="1960" y="4864"/>
                  </a:cubicBezTo>
                  <a:lnTo>
                    <a:pt x="1960" y="4864"/>
                  </a:lnTo>
                  <a:cubicBezTo>
                    <a:pt x="1975" y="4867"/>
                    <a:pt x="1991" y="4869"/>
                    <a:pt x="2007" y="4871"/>
                  </a:cubicBezTo>
                  <a:lnTo>
                    <a:pt x="2007" y="4871"/>
                  </a:lnTo>
                  <a:cubicBezTo>
                    <a:pt x="1838" y="4846"/>
                    <a:pt x="1672" y="4805"/>
                    <a:pt x="1513" y="4743"/>
                  </a:cubicBezTo>
                  <a:lnTo>
                    <a:pt x="1513" y="4743"/>
                  </a:lnTo>
                  <a:cubicBezTo>
                    <a:pt x="1394" y="4691"/>
                    <a:pt x="1282" y="4627"/>
                    <a:pt x="1177" y="4549"/>
                  </a:cubicBezTo>
                  <a:lnTo>
                    <a:pt x="1177" y="4549"/>
                  </a:lnTo>
                  <a:cubicBezTo>
                    <a:pt x="1086" y="4475"/>
                    <a:pt x="1004" y="4391"/>
                    <a:pt x="930" y="4300"/>
                  </a:cubicBezTo>
                  <a:lnTo>
                    <a:pt x="930" y="4300"/>
                  </a:lnTo>
                  <a:cubicBezTo>
                    <a:pt x="862" y="4208"/>
                    <a:pt x="804" y="4110"/>
                    <a:pt x="754" y="4006"/>
                  </a:cubicBezTo>
                  <a:cubicBezTo>
                    <a:pt x="747" y="3993"/>
                    <a:pt x="740" y="3980"/>
                    <a:pt x="734" y="3967"/>
                  </a:cubicBezTo>
                  <a:lnTo>
                    <a:pt x="734" y="3967"/>
                  </a:lnTo>
                  <a:cubicBezTo>
                    <a:pt x="735" y="3969"/>
                    <a:pt x="736" y="3972"/>
                    <a:pt x="737" y="3975"/>
                  </a:cubicBezTo>
                  <a:cubicBezTo>
                    <a:pt x="734" y="3968"/>
                    <a:pt x="732" y="3961"/>
                    <a:pt x="729" y="3955"/>
                  </a:cubicBezTo>
                  <a:lnTo>
                    <a:pt x="729" y="3955"/>
                  </a:lnTo>
                  <a:cubicBezTo>
                    <a:pt x="731" y="3959"/>
                    <a:pt x="732" y="3963"/>
                    <a:pt x="734" y="3967"/>
                  </a:cubicBezTo>
                  <a:lnTo>
                    <a:pt x="734" y="3967"/>
                  </a:lnTo>
                  <a:cubicBezTo>
                    <a:pt x="729" y="3952"/>
                    <a:pt x="723" y="3938"/>
                    <a:pt x="716" y="3923"/>
                  </a:cubicBezTo>
                  <a:lnTo>
                    <a:pt x="716" y="3923"/>
                  </a:lnTo>
                  <a:cubicBezTo>
                    <a:pt x="720" y="3933"/>
                    <a:pt x="725" y="3944"/>
                    <a:pt x="729" y="3955"/>
                  </a:cubicBezTo>
                  <a:lnTo>
                    <a:pt x="729" y="3955"/>
                  </a:lnTo>
                  <a:cubicBezTo>
                    <a:pt x="723" y="3940"/>
                    <a:pt x="717" y="3925"/>
                    <a:pt x="711" y="3910"/>
                  </a:cubicBezTo>
                  <a:lnTo>
                    <a:pt x="711" y="3910"/>
                  </a:lnTo>
                  <a:cubicBezTo>
                    <a:pt x="713" y="3915"/>
                    <a:pt x="714" y="3919"/>
                    <a:pt x="716" y="3923"/>
                  </a:cubicBezTo>
                  <a:lnTo>
                    <a:pt x="716" y="3923"/>
                  </a:lnTo>
                  <a:cubicBezTo>
                    <a:pt x="658" y="3773"/>
                    <a:pt x="616" y="3618"/>
                    <a:pt x="586" y="3460"/>
                  </a:cubicBezTo>
                  <a:cubicBezTo>
                    <a:pt x="579" y="3415"/>
                    <a:pt x="572" y="3372"/>
                    <a:pt x="566" y="3327"/>
                  </a:cubicBezTo>
                  <a:lnTo>
                    <a:pt x="566" y="3327"/>
                  </a:lnTo>
                  <a:cubicBezTo>
                    <a:pt x="552" y="3202"/>
                    <a:pt x="545" y="3076"/>
                    <a:pt x="545" y="2950"/>
                  </a:cubicBezTo>
                  <a:cubicBezTo>
                    <a:pt x="545" y="2850"/>
                    <a:pt x="551" y="2751"/>
                    <a:pt x="558" y="2652"/>
                  </a:cubicBezTo>
                  <a:cubicBezTo>
                    <a:pt x="559" y="2640"/>
                    <a:pt x="561" y="2627"/>
                    <a:pt x="562" y="2614"/>
                  </a:cubicBezTo>
                  <a:lnTo>
                    <a:pt x="562" y="2614"/>
                  </a:lnTo>
                  <a:cubicBezTo>
                    <a:pt x="583" y="2490"/>
                    <a:pt x="624" y="2367"/>
                    <a:pt x="671" y="2249"/>
                  </a:cubicBezTo>
                  <a:lnTo>
                    <a:pt x="671" y="2249"/>
                  </a:lnTo>
                  <a:cubicBezTo>
                    <a:pt x="741" y="2084"/>
                    <a:pt x="826" y="1927"/>
                    <a:pt x="918" y="1772"/>
                  </a:cubicBezTo>
                  <a:cubicBezTo>
                    <a:pt x="1007" y="1620"/>
                    <a:pt x="1099" y="1469"/>
                    <a:pt x="1195" y="1322"/>
                  </a:cubicBezTo>
                  <a:cubicBezTo>
                    <a:pt x="1236" y="1258"/>
                    <a:pt x="1279" y="1196"/>
                    <a:pt x="1324" y="1135"/>
                  </a:cubicBezTo>
                  <a:lnTo>
                    <a:pt x="1324" y="1135"/>
                  </a:lnTo>
                  <a:cubicBezTo>
                    <a:pt x="1406" y="1031"/>
                    <a:pt x="1495" y="933"/>
                    <a:pt x="1598" y="850"/>
                  </a:cubicBezTo>
                  <a:lnTo>
                    <a:pt x="1598" y="850"/>
                  </a:lnTo>
                  <a:cubicBezTo>
                    <a:pt x="1683" y="787"/>
                    <a:pt x="1777" y="734"/>
                    <a:pt x="1874" y="691"/>
                  </a:cubicBezTo>
                  <a:lnTo>
                    <a:pt x="1874" y="691"/>
                  </a:lnTo>
                  <a:cubicBezTo>
                    <a:pt x="1863" y="695"/>
                    <a:pt x="1852" y="700"/>
                    <a:pt x="1840" y="704"/>
                  </a:cubicBezTo>
                  <a:cubicBezTo>
                    <a:pt x="1853" y="699"/>
                    <a:pt x="1867" y="693"/>
                    <a:pt x="1880" y="688"/>
                  </a:cubicBezTo>
                  <a:lnTo>
                    <a:pt x="1880" y="688"/>
                  </a:lnTo>
                  <a:cubicBezTo>
                    <a:pt x="1878" y="689"/>
                    <a:pt x="1876" y="690"/>
                    <a:pt x="1874" y="691"/>
                  </a:cubicBezTo>
                  <a:lnTo>
                    <a:pt x="1874" y="691"/>
                  </a:lnTo>
                  <a:cubicBezTo>
                    <a:pt x="1877" y="690"/>
                    <a:pt x="1879" y="689"/>
                    <a:pt x="1881" y="688"/>
                  </a:cubicBezTo>
                  <a:lnTo>
                    <a:pt x="1881" y="688"/>
                  </a:lnTo>
                  <a:cubicBezTo>
                    <a:pt x="1881" y="688"/>
                    <a:pt x="1880" y="688"/>
                    <a:pt x="1880" y="688"/>
                  </a:cubicBezTo>
                  <a:lnTo>
                    <a:pt x="1880" y="688"/>
                  </a:lnTo>
                  <a:cubicBezTo>
                    <a:pt x="1883" y="687"/>
                    <a:pt x="1886" y="685"/>
                    <a:pt x="1890" y="684"/>
                  </a:cubicBezTo>
                  <a:lnTo>
                    <a:pt x="1890" y="684"/>
                  </a:lnTo>
                  <a:cubicBezTo>
                    <a:pt x="1887" y="685"/>
                    <a:pt x="1884" y="687"/>
                    <a:pt x="1881" y="688"/>
                  </a:cubicBezTo>
                  <a:lnTo>
                    <a:pt x="1881" y="688"/>
                  </a:lnTo>
                  <a:cubicBezTo>
                    <a:pt x="2029" y="630"/>
                    <a:pt x="2185" y="590"/>
                    <a:pt x="2342" y="566"/>
                  </a:cubicBezTo>
                  <a:lnTo>
                    <a:pt x="2342" y="566"/>
                  </a:lnTo>
                  <a:cubicBezTo>
                    <a:pt x="2444" y="553"/>
                    <a:pt x="2547" y="546"/>
                    <a:pt x="2650" y="546"/>
                  </a:cubicBezTo>
                  <a:close/>
                  <a:moveTo>
                    <a:pt x="2641" y="1"/>
                  </a:moveTo>
                  <a:cubicBezTo>
                    <a:pt x="2553" y="1"/>
                    <a:pt x="2465" y="5"/>
                    <a:pt x="2376" y="15"/>
                  </a:cubicBezTo>
                  <a:cubicBezTo>
                    <a:pt x="2146" y="40"/>
                    <a:pt x="1915" y="84"/>
                    <a:pt x="1699" y="174"/>
                  </a:cubicBezTo>
                  <a:cubicBezTo>
                    <a:pt x="1584" y="223"/>
                    <a:pt x="1470" y="275"/>
                    <a:pt x="1366" y="344"/>
                  </a:cubicBezTo>
                  <a:cubicBezTo>
                    <a:pt x="1260" y="415"/>
                    <a:pt x="1161" y="496"/>
                    <a:pt x="1074" y="588"/>
                  </a:cubicBezTo>
                  <a:cubicBezTo>
                    <a:pt x="911" y="758"/>
                    <a:pt x="779" y="956"/>
                    <a:pt x="654" y="1156"/>
                  </a:cubicBezTo>
                  <a:cubicBezTo>
                    <a:pt x="537" y="1346"/>
                    <a:pt x="417" y="1537"/>
                    <a:pt x="312" y="1738"/>
                  </a:cubicBezTo>
                  <a:cubicBezTo>
                    <a:pt x="200" y="1952"/>
                    <a:pt x="103" y="2180"/>
                    <a:pt x="48" y="2418"/>
                  </a:cubicBezTo>
                  <a:cubicBezTo>
                    <a:pt x="29" y="2501"/>
                    <a:pt x="21" y="2585"/>
                    <a:pt x="13" y="2671"/>
                  </a:cubicBezTo>
                  <a:cubicBezTo>
                    <a:pt x="3" y="2775"/>
                    <a:pt x="0" y="2881"/>
                    <a:pt x="2" y="2986"/>
                  </a:cubicBezTo>
                  <a:cubicBezTo>
                    <a:pt x="3" y="3157"/>
                    <a:pt x="21" y="3327"/>
                    <a:pt x="46" y="3498"/>
                  </a:cubicBezTo>
                  <a:cubicBezTo>
                    <a:pt x="71" y="3669"/>
                    <a:pt x="110" y="3841"/>
                    <a:pt x="169" y="4005"/>
                  </a:cubicBezTo>
                  <a:cubicBezTo>
                    <a:pt x="241" y="4203"/>
                    <a:pt x="331" y="4394"/>
                    <a:pt x="453" y="4564"/>
                  </a:cubicBezTo>
                  <a:cubicBezTo>
                    <a:pt x="525" y="4660"/>
                    <a:pt x="598" y="4755"/>
                    <a:pt x="686" y="4838"/>
                  </a:cubicBezTo>
                  <a:cubicBezTo>
                    <a:pt x="776" y="4925"/>
                    <a:pt x="876" y="5003"/>
                    <a:pt x="981" y="5073"/>
                  </a:cubicBezTo>
                  <a:cubicBezTo>
                    <a:pt x="1094" y="5147"/>
                    <a:pt x="1216" y="5204"/>
                    <a:pt x="1340" y="5254"/>
                  </a:cubicBezTo>
                  <a:cubicBezTo>
                    <a:pt x="1457" y="5302"/>
                    <a:pt x="1576" y="5338"/>
                    <a:pt x="1700" y="5365"/>
                  </a:cubicBezTo>
                  <a:cubicBezTo>
                    <a:pt x="1917" y="5412"/>
                    <a:pt x="2138" y="5432"/>
                    <a:pt x="2360" y="5432"/>
                  </a:cubicBezTo>
                  <a:cubicBezTo>
                    <a:pt x="2468" y="5432"/>
                    <a:pt x="2577" y="5427"/>
                    <a:pt x="2684" y="5418"/>
                  </a:cubicBezTo>
                  <a:cubicBezTo>
                    <a:pt x="3005" y="5392"/>
                    <a:pt x="3327" y="5334"/>
                    <a:pt x="3624" y="5210"/>
                  </a:cubicBezTo>
                  <a:cubicBezTo>
                    <a:pt x="3763" y="5153"/>
                    <a:pt x="3897" y="5090"/>
                    <a:pt x="4023" y="5010"/>
                  </a:cubicBezTo>
                  <a:cubicBezTo>
                    <a:pt x="4141" y="4934"/>
                    <a:pt x="4252" y="4848"/>
                    <a:pt x="4355" y="4753"/>
                  </a:cubicBezTo>
                  <a:cubicBezTo>
                    <a:pt x="4533" y="4586"/>
                    <a:pt x="4684" y="4381"/>
                    <a:pt x="4793" y="4162"/>
                  </a:cubicBezTo>
                  <a:cubicBezTo>
                    <a:pt x="4902" y="3943"/>
                    <a:pt x="4981" y="3710"/>
                    <a:pt x="5021" y="3470"/>
                  </a:cubicBezTo>
                  <a:cubicBezTo>
                    <a:pt x="5064" y="3227"/>
                    <a:pt x="5082" y="2978"/>
                    <a:pt x="5069" y="2731"/>
                  </a:cubicBezTo>
                  <a:cubicBezTo>
                    <a:pt x="5057" y="2485"/>
                    <a:pt x="5020" y="2238"/>
                    <a:pt x="4962" y="2000"/>
                  </a:cubicBezTo>
                  <a:cubicBezTo>
                    <a:pt x="4907" y="1775"/>
                    <a:pt x="4826" y="1556"/>
                    <a:pt x="4730" y="1343"/>
                  </a:cubicBezTo>
                  <a:cubicBezTo>
                    <a:pt x="4653" y="1172"/>
                    <a:pt x="4558" y="1007"/>
                    <a:pt x="4445" y="857"/>
                  </a:cubicBezTo>
                  <a:cubicBezTo>
                    <a:pt x="4387" y="779"/>
                    <a:pt x="4326" y="701"/>
                    <a:pt x="4253" y="631"/>
                  </a:cubicBezTo>
                  <a:lnTo>
                    <a:pt x="4253" y="631"/>
                  </a:lnTo>
                  <a:cubicBezTo>
                    <a:pt x="4252" y="630"/>
                    <a:pt x="4251" y="628"/>
                    <a:pt x="4249" y="627"/>
                  </a:cubicBezTo>
                  <a:lnTo>
                    <a:pt x="4249" y="627"/>
                  </a:lnTo>
                  <a:cubicBezTo>
                    <a:pt x="4249" y="627"/>
                    <a:pt x="4249" y="627"/>
                    <a:pt x="4249" y="627"/>
                  </a:cubicBezTo>
                  <a:cubicBezTo>
                    <a:pt x="4248" y="626"/>
                    <a:pt x="4247" y="625"/>
                    <a:pt x="4246" y="624"/>
                  </a:cubicBezTo>
                  <a:lnTo>
                    <a:pt x="4246" y="624"/>
                  </a:lnTo>
                  <a:cubicBezTo>
                    <a:pt x="3923" y="315"/>
                    <a:pt x="3502" y="106"/>
                    <a:pt x="3060" y="35"/>
                  </a:cubicBezTo>
                  <a:cubicBezTo>
                    <a:pt x="2921" y="13"/>
                    <a:pt x="2781" y="1"/>
                    <a:pt x="2641" y="1"/>
                  </a:cubicBezTo>
                  <a:close/>
                </a:path>
              </a:pathLst>
            </a:custGeom>
            <a:solidFill>
              <a:srgbClr val="E45B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7727;p42">
              <a:extLst>
                <a:ext uri="{FF2B5EF4-FFF2-40B4-BE49-F238E27FC236}">
                  <a16:creationId xmlns:a16="http://schemas.microsoft.com/office/drawing/2014/main" id="{004E5771-24EA-B193-AAED-54BF6BAC687C}"/>
                </a:ext>
              </a:extLst>
            </p:cNvPr>
            <p:cNvSpPr/>
            <p:nvPr/>
          </p:nvSpPr>
          <p:spPr>
            <a:xfrm>
              <a:off x="4696638" y="3118600"/>
              <a:ext cx="32725" cy="27150"/>
            </a:xfrm>
            <a:custGeom>
              <a:avLst/>
              <a:gdLst/>
              <a:ahLst/>
              <a:cxnLst/>
              <a:rect l="l" t="t" r="r" b="b"/>
              <a:pathLst>
                <a:path w="1309" h="1086" fill="none" extrusionOk="0">
                  <a:moveTo>
                    <a:pt x="1" y="318"/>
                  </a:moveTo>
                  <a:cubicBezTo>
                    <a:pt x="1" y="318"/>
                    <a:pt x="513" y="0"/>
                    <a:pt x="1308" y="1086"/>
                  </a:cubicBezTo>
                </a:path>
              </a:pathLst>
            </a:custGeom>
            <a:solidFill>
              <a:srgbClr val="E45B1C"/>
            </a:solidFill>
            <a:ln w="13600" cap="flat" cmpd="sng">
              <a:solidFill>
                <a:srgbClr val="B95138"/>
              </a:solidFill>
              <a:prstDash val="solid"/>
              <a:miter lim="1261"/>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7728;p42">
              <a:extLst>
                <a:ext uri="{FF2B5EF4-FFF2-40B4-BE49-F238E27FC236}">
                  <a16:creationId xmlns:a16="http://schemas.microsoft.com/office/drawing/2014/main" id="{325D9C29-4227-48BE-DC73-CD2A1C4DF134}"/>
                </a:ext>
              </a:extLst>
            </p:cNvPr>
            <p:cNvSpPr/>
            <p:nvPr/>
          </p:nvSpPr>
          <p:spPr>
            <a:xfrm>
              <a:off x="4933913" y="3918950"/>
              <a:ext cx="75175" cy="133200"/>
            </a:xfrm>
            <a:custGeom>
              <a:avLst/>
              <a:gdLst/>
              <a:ahLst/>
              <a:cxnLst/>
              <a:rect l="l" t="t" r="r" b="b"/>
              <a:pathLst>
                <a:path w="3007" h="5328" extrusionOk="0">
                  <a:moveTo>
                    <a:pt x="0" y="0"/>
                  </a:moveTo>
                  <a:lnTo>
                    <a:pt x="0" y="0"/>
                  </a:lnTo>
                  <a:cubicBezTo>
                    <a:pt x="1221" y="2173"/>
                    <a:pt x="1590" y="4249"/>
                    <a:pt x="1778" y="4816"/>
                  </a:cubicBezTo>
                  <a:cubicBezTo>
                    <a:pt x="1892" y="5157"/>
                    <a:pt x="2312" y="5328"/>
                    <a:pt x="2629" y="5328"/>
                  </a:cubicBezTo>
                  <a:cubicBezTo>
                    <a:pt x="2839" y="5328"/>
                    <a:pt x="3003" y="5253"/>
                    <a:pt x="3004" y="5103"/>
                  </a:cubicBezTo>
                  <a:cubicBezTo>
                    <a:pt x="3006" y="4725"/>
                    <a:pt x="1" y="2"/>
                    <a:pt x="0" y="0"/>
                  </a:cubicBezTo>
                  <a:close/>
                </a:path>
              </a:pathLst>
            </a:custGeom>
            <a:solidFill>
              <a:srgbClr val="2D2D2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7729;p42">
              <a:extLst>
                <a:ext uri="{FF2B5EF4-FFF2-40B4-BE49-F238E27FC236}">
                  <a16:creationId xmlns:a16="http://schemas.microsoft.com/office/drawing/2014/main" id="{1FB0EC32-B5A0-471A-26B1-512080E234EF}"/>
                </a:ext>
              </a:extLst>
            </p:cNvPr>
            <p:cNvSpPr/>
            <p:nvPr/>
          </p:nvSpPr>
          <p:spPr>
            <a:xfrm>
              <a:off x="4513713" y="3928600"/>
              <a:ext cx="81150" cy="111225"/>
            </a:xfrm>
            <a:custGeom>
              <a:avLst/>
              <a:gdLst/>
              <a:ahLst/>
              <a:cxnLst/>
              <a:rect l="l" t="t" r="r" b="b"/>
              <a:pathLst>
                <a:path w="3246" h="4449" extrusionOk="0">
                  <a:moveTo>
                    <a:pt x="0" y="0"/>
                  </a:moveTo>
                  <a:cubicBezTo>
                    <a:pt x="0" y="1"/>
                    <a:pt x="338" y="1149"/>
                    <a:pt x="742" y="2310"/>
                  </a:cubicBezTo>
                  <a:cubicBezTo>
                    <a:pt x="1140" y="3447"/>
                    <a:pt x="1602" y="4187"/>
                    <a:pt x="2120" y="4391"/>
                  </a:cubicBezTo>
                  <a:cubicBezTo>
                    <a:pt x="2231" y="4434"/>
                    <a:pt x="2395" y="4448"/>
                    <a:pt x="2564" y="4448"/>
                  </a:cubicBezTo>
                  <a:cubicBezTo>
                    <a:pt x="2896" y="4448"/>
                    <a:pt x="3246" y="4393"/>
                    <a:pt x="3246" y="4393"/>
                  </a:cubicBezTo>
                  <a:cubicBezTo>
                    <a:pt x="1198" y="2581"/>
                    <a:pt x="0" y="1"/>
                    <a:pt x="0" y="0"/>
                  </a:cubicBezTo>
                  <a:close/>
                </a:path>
              </a:pathLst>
            </a:custGeom>
            <a:solidFill>
              <a:srgbClr val="1919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866654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30" name="Google Shape;930;p45"/>
          <p:cNvSpPr txBox="1">
            <a:spLocks noGrp="1"/>
          </p:cNvSpPr>
          <p:nvPr>
            <p:ph type="title"/>
          </p:nvPr>
        </p:nvSpPr>
        <p:spPr>
          <a:xfrm>
            <a:off x="802826" y="538575"/>
            <a:ext cx="7538100" cy="26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Times New Roman" panose="02020603050405020304" pitchFamily="18" charset="0"/>
                <a:cs typeface="Times New Roman" panose="02020603050405020304" pitchFamily="18" charset="0"/>
              </a:rPr>
              <a:t>III. Sau khi nói</a:t>
            </a:r>
            <a:endParaRPr sz="3200">
              <a:latin typeface="Times New Roman" panose="02020603050405020304" pitchFamily="18" charset="0"/>
              <a:cs typeface="Times New Roman" panose="02020603050405020304" pitchFamily="18" charset="0"/>
            </a:endParaRPr>
          </a:p>
        </p:txBody>
      </p:sp>
      <p:cxnSp>
        <p:nvCxnSpPr>
          <p:cNvPr id="1023" name="Google Shape;1023;p45"/>
          <p:cNvCxnSpPr/>
          <p:nvPr/>
        </p:nvCxnSpPr>
        <p:spPr>
          <a:xfrm>
            <a:off x="3888016" y="946247"/>
            <a:ext cx="1310100" cy="0"/>
          </a:xfrm>
          <a:prstGeom prst="straightConnector1">
            <a:avLst/>
          </a:prstGeom>
          <a:noFill/>
          <a:ln w="38100" cap="flat" cmpd="sng">
            <a:solidFill>
              <a:srgbClr val="ECC664"/>
            </a:solidFill>
            <a:prstDash val="solid"/>
            <a:round/>
            <a:headEnd type="none" w="med" len="med"/>
            <a:tailEnd type="none" w="med" len="med"/>
          </a:ln>
        </p:spPr>
      </p:cxnSp>
      <p:sp>
        <p:nvSpPr>
          <p:cNvPr id="2" name="Google Shape;1230;p40">
            <a:extLst>
              <a:ext uri="{FF2B5EF4-FFF2-40B4-BE49-F238E27FC236}">
                <a16:creationId xmlns:a16="http://schemas.microsoft.com/office/drawing/2014/main" id="{F57CEED1-455E-DD3D-95F3-A14BD0B30EF6}"/>
              </a:ext>
            </a:extLst>
          </p:cNvPr>
          <p:cNvSpPr/>
          <p:nvPr/>
        </p:nvSpPr>
        <p:spPr>
          <a:xfrm>
            <a:off x="438029" y="849137"/>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sp>
      <p:grpSp>
        <p:nvGrpSpPr>
          <p:cNvPr id="3" name="Google Shape;1482;p40">
            <a:extLst>
              <a:ext uri="{FF2B5EF4-FFF2-40B4-BE49-F238E27FC236}">
                <a16:creationId xmlns:a16="http://schemas.microsoft.com/office/drawing/2014/main" id="{C4E75980-461A-6992-6EA4-B57934EA5656}"/>
              </a:ext>
            </a:extLst>
          </p:cNvPr>
          <p:cNvGrpSpPr/>
          <p:nvPr/>
        </p:nvGrpSpPr>
        <p:grpSpPr>
          <a:xfrm>
            <a:off x="1146195" y="545010"/>
            <a:ext cx="499565" cy="373207"/>
            <a:chOff x="371391" y="975898"/>
            <a:chExt cx="499565" cy="373207"/>
          </a:xfrm>
        </p:grpSpPr>
        <p:sp>
          <p:nvSpPr>
            <p:cNvPr id="4" name="Google Shape;1483;p40">
              <a:extLst>
                <a:ext uri="{FF2B5EF4-FFF2-40B4-BE49-F238E27FC236}">
                  <a16:creationId xmlns:a16="http://schemas.microsoft.com/office/drawing/2014/main" id="{F6342898-08B0-07D5-FB4F-58868C85562F}"/>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484;p40">
              <a:extLst>
                <a:ext uri="{FF2B5EF4-FFF2-40B4-BE49-F238E27FC236}">
                  <a16:creationId xmlns:a16="http://schemas.microsoft.com/office/drawing/2014/main" id="{8ECEFE06-49DB-9284-A635-59E8917E57C3}"/>
                </a:ext>
              </a:extLst>
            </p:cNvPr>
            <p:cNvGrpSpPr/>
            <p:nvPr/>
          </p:nvGrpSpPr>
          <p:grpSpPr>
            <a:xfrm>
              <a:off x="391183" y="1161314"/>
              <a:ext cx="160756" cy="140616"/>
              <a:chOff x="391183" y="1161314"/>
              <a:chExt cx="160756" cy="140616"/>
            </a:xfrm>
          </p:grpSpPr>
          <p:sp>
            <p:nvSpPr>
              <p:cNvPr id="25" name="Google Shape;1485;p40">
                <a:extLst>
                  <a:ext uri="{FF2B5EF4-FFF2-40B4-BE49-F238E27FC236}">
                    <a16:creationId xmlns:a16="http://schemas.microsoft.com/office/drawing/2014/main" id="{62CB19A2-BBD8-8CE7-4E77-A87E79AEE83D}"/>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86;p40">
                <a:extLst>
                  <a:ext uri="{FF2B5EF4-FFF2-40B4-BE49-F238E27FC236}">
                    <a16:creationId xmlns:a16="http://schemas.microsoft.com/office/drawing/2014/main" id="{18E9AD95-2E4E-741B-F261-2C6942D4AD66}"/>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487;p40">
              <a:extLst>
                <a:ext uri="{FF2B5EF4-FFF2-40B4-BE49-F238E27FC236}">
                  <a16:creationId xmlns:a16="http://schemas.microsoft.com/office/drawing/2014/main" id="{54DBC349-03B3-923A-AB13-367BAAA64718}"/>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88;p40">
              <a:extLst>
                <a:ext uri="{FF2B5EF4-FFF2-40B4-BE49-F238E27FC236}">
                  <a16:creationId xmlns:a16="http://schemas.microsoft.com/office/drawing/2014/main" id="{F8E22FB5-BAEA-5E17-14A4-96C375751C47}"/>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89;p40">
              <a:extLst>
                <a:ext uri="{FF2B5EF4-FFF2-40B4-BE49-F238E27FC236}">
                  <a16:creationId xmlns:a16="http://schemas.microsoft.com/office/drawing/2014/main" id="{4AB077B7-C2C7-9F4A-4C61-6B1890780BD4}"/>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90;p40">
              <a:extLst>
                <a:ext uri="{FF2B5EF4-FFF2-40B4-BE49-F238E27FC236}">
                  <a16:creationId xmlns:a16="http://schemas.microsoft.com/office/drawing/2014/main" id="{D7A531C5-CDF5-F76D-EA5A-E608A72FB78F}"/>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491;p40">
              <a:extLst>
                <a:ext uri="{FF2B5EF4-FFF2-40B4-BE49-F238E27FC236}">
                  <a16:creationId xmlns:a16="http://schemas.microsoft.com/office/drawing/2014/main" id="{3878BA2B-2413-B080-FD9C-DF912BF423CB}"/>
                </a:ext>
              </a:extLst>
            </p:cNvPr>
            <p:cNvGrpSpPr/>
            <p:nvPr/>
          </p:nvGrpSpPr>
          <p:grpSpPr>
            <a:xfrm>
              <a:off x="753580" y="1067827"/>
              <a:ext cx="34383" cy="30784"/>
              <a:chOff x="3323588" y="-610525"/>
              <a:chExt cx="56850" cy="50900"/>
            </a:xfrm>
          </p:grpSpPr>
          <p:sp>
            <p:nvSpPr>
              <p:cNvPr id="22" name="Google Shape;1492;p40">
                <a:extLst>
                  <a:ext uri="{FF2B5EF4-FFF2-40B4-BE49-F238E27FC236}">
                    <a16:creationId xmlns:a16="http://schemas.microsoft.com/office/drawing/2014/main" id="{41FA74E6-C8BA-E7EE-5290-9BBE85824B17}"/>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93;p40">
                <a:extLst>
                  <a:ext uri="{FF2B5EF4-FFF2-40B4-BE49-F238E27FC236}">
                    <a16:creationId xmlns:a16="http://schemas.microsoft.com/office/drawing/2014/main" id="{ADC75993-477F-B884-670D-9B8C00E2CCAC}"/>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94;p40">
                <a:extLst>
                  <a:ext uri="{FF2B5EF4-FFF2-40B4-BE49-F238E27FC236}">
                    <a16:creationId xmlns:a16="http://schemas.microsoft.com/office/drawing/2014/main" id="{08125DDE-B06E-1D1D-14D9-2E4A74CDA563}"/>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495;p40">
              <a:extLst>
                <a:ext uri="{FF2B5EF4-FFF2-40B4-BE49-F238E27FC236}">
                  <a16:creationId xmlns:a16="http://schemas.microsoft.com/office/drawing/2014/main" id="{CD0687E7-6BDF-343A-6527-4BB6F2606BE2}"/>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96;p40">
              <a:extLst>
                <a:ext uri="{FF2B5EF4-FFF2-40B4-BE49-F238E27FC236}">
                  <a16:creationId xmlns:a16="http://schemas.microsoft.com/office/drawing/2014/main" id="{2D241623-E733-01B3-7477-DAFDD95A9DA7}"/>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97;p40">
              <a:extLst>
                <a:ext uri="{FF2B5EF4-FFF2-40B4-BE49-F238E27FC236}">
                  <a16:creationId xmlns:a16="http://schemas.microsoft.com/office/drawing/2014/main" id="{CAF5B7BE-3717-3F6A-5DC1-DDC4B22A68D7}"/>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98;p40">
              <a:extLst>
                <a:ext uri="{FF2B5EF4-FFF2-40B4-BE49-F238E27FC236}">
                  <a16:creationId xmlns:a16="http://schemas.microsoft.com/office/drawing/2014/main" id="{B5909992-74AA-C4B0-C9C1-4C8E31725B68}"/>
                </a:ext>
              </a:extLst>
            </p:cNvPr>
            <p:cNvGrpSpPr/>
            <p:nvPr/>
          </p:nvGrpSpPr>
          <p:grpSpPr>
            <a:xfrm>
              <a:off x="505297" y="975898"/>
              <a:ext cx="197981" cy="185477"/>
              <a:chOff x="352959" y="975898"/>
              <a:chExt cx="197981" cy="185477"/>
            </a:xfrm>
          </p:grpSpPr>
          <p:sp>
            <p:nvSpPr>
              <p:cNvPr id="20" name="Google Shape;1499;p40">
                <a:extLst>
                  <a:ext uri="{FF2B5EF4-FFF2-40B4-BE49-F238E27FC236}">
                    <a16:creationId xmlns:a16="http://schemas.microsoft.com/office/drawing/2014/main" id="{4FA7CC5B-0B6C-B967-AA0F-3930130ECA79}"/>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00;p40">
                <a:extLst>
                  <a:ext uri="{FF2B5EF4-FFF2-40B4-BE49-F238E27FC236}">
                    <a16:creationId xmlns:a16="http://schemas.microsoft.com/office/drawing/2014/main" id="{F28835A2-B375-5A80-FC6C-74C5A7BE743B}"/>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01;p40">
              <a:extLst>
                <a:ext uri="{FF2B5EF4-FFF2-40B4-BE49-F238E27FC236}">
                  <a16:creationId xmlns:a16="http://schemas.microsoft.com/office/drawing/2014/main" id="{B9D4BFA9-3798-4F98-DC9B-C5C32420E3ED}"/>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502;p40">
              <a:extLst>
                <a:ext uri="{FF2B5EF4-FFF2-40B4-BE49-F238E27FC236}">
                  <a16:creationId xmlns:a16="http://schemas.microsoft.com/office/drawing/2014/main" id="{0BE8F7AB-7E83-BB9D-34F3-AF5BF7F62F27}"/>
                </a:ext>
              </a:extLst>
            </p:cNvPr>
            <p:cNvGrpSpPr/>
            <p:nvPr/>
          </p:nvGrpSpPr>
          <p:grpSpPr>
            <a:xfrm>
              <a:off x="391183" y="1161314"/>
              <a:ext cx="160756" cy="140616"/>
              <a:chOff x="391183" y="1161314"/>
              <a:chExt cx="160756" cy="140616"/>
            </a:xfrm>
          </p:grpSpPr>
          <p:sp>
            <p:nvSpPr>
              <p:cNvPr id="18" name="Google Shape;1503;p40">
                <a:extLst>
                  <a:ext uri="{FF2B5EF4-FFF2-40B4-BE49-F238E27FC236}">
                    <a16:creationId xmlns:a16="http://schemas.microsoft.com/office/drawing/2014/main" id="{5D261BB9-0D02-6F54-A033-28F7C6763EA7}"/>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04;p40">
                <a:extLst>
                  <a:ext uri="{FF2B5EF4-FFF2-40B4-BE49-F238E27FC236}">
                    <a16:creationId xmlns:a16="http://schemas.microsoft.com/office/drawing/2014/main" id="{188DAABD-50C5-F5D7-1CC8-A24F10B5C013}"/>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505;p40">
              <a:extLst>
                <a:ext uri="{FF2B5EF4-FFF2-40B4-BE49-F238E27FC236}">
                  <a16:creationId xmlns:a16="http://schemas.microsoft.com/office/drawing/2014/main" id="{8E11CF03-D501-78AA-C1E1-17B3FA805B2C}"/>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872;p46">
            <a:extLst>
              <a:ext uri="{FF2B5EF4-FFF2-40B4-BE49-F238E27FC236}">
                <a16:creationId xmlns:a16="http://schemas.microsoft.com/office/drawing/2014/main" id="{8A36288D-2D1C-E0FF-DBBA-D78D9B9BC037}"/>
              </a:ext>
            </a:extLst>
          </p:cNvPr>
          <p:cNvGrpSpPr/>
          <p:nvPr/>
        </p:nvGrpSpPr>
        <p:grpSpPr>
          <a:xfrm>
            <a:off x="99819" y="2217350"/>
            <a:ext cx="337618" cy="720587"/>
            <a:chOff x="7797029" y="2174230"/>
            <a:chExt cx="1161931" cy="2151032"/>
          </a:xfrm>
        </p:grpSpPr>
        <p:sp>
          <p:nvSpPr>
            <p:cNvPr id="28" name="Google Shape;1873;p46">
              <a:extLst>
                <a:ext uri="{FF2B5EF4-FFF2-40B4-BE49-F238E27FC236}">
                  <a16:creationId xmlns:a16="http://schemas.microsoft.com/office/drawing/2014/main" id="{2703A266-57ED-5459-A1C9-2E53691ECC0A}"/>
                </a:ext>
              </a:extLst>
            </p:cNvPr>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9" name="Google Shape;1874;p46">
              <a:extLst>
                <a:ext uri="{FF2B5EF4-FFF2-40B4-BE49-F238E27FC236}">
                  <a16:creationId xmlns:a16="http://schemas.microsoft.com/office/drawing/2014/main" id="{E3166908-8DDF-D4CA-B54C-915BB336E2B9}"/>
                </a:ext>
              </a:extLst>
            </p:cNvPr>
            <p:cNvGrpSpPr/>
            <p:nvPr/>
          </p:nvGrpSpPr>
          <p:grpSpPr>
            <a:xfrm>
              <a:off x="8149431" y="2521491"/>
              <a:ext cx="429313" cy="1803771"/>
              <a:chOff x="6097050" y="1346450"/>
              <a:chExt cx="196500" cy="825600"/>
            </a:xfrm>
          </p:grpSpPr>
          <p:sp>
            <p:nvSpPr>
              <p:cNvPr id="30" name="Google Shape;1875;p46">
                <a:extLst>
                  <a:ext uri="{FF2B5EF4-FFF2-40B4-BE49-F238E27FC236}">
                    <a16:creationId xmlns:a16="http://schemas.microsoft.com/office/drawing/2014/main" id="{2F629588-E2C9-52A7-74E6-FB9905FA0E4D}"/>
                  </a:ext>
                </a:extLst>
              </p:cNvPr>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rgbClr val="5A2543"/>
              </a:solidFill>
              <a:ln w="9525" cap="flat" cmpd="sng">
                <a:solidFill>
                  <a:srgbClr val="5A254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876;p46">
                <a:extLst>
                  <a:ext uri="{FF2B5EF4-FFF2-40B4-BE49-F238E27FC236}">
                    <a16:creationId xmlns:a16="http://schemas.microsoft.com/office/drawing/2014/main" id="{8A048E6D-136F-34DC-440A-8F80CD159819}"/>
                  </a:ext>
                </a:extLst>
              </p:cNvPr>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rgbClr val="5A2543"/>
              </a:solidFill>
              <a:ln w="9525" cap="flat" cmpd="sng">
                <a:solidFill>
                  <a:srgbClr val="5A254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877;p46">
                <a:extLst>
                  <a:ext uri="{FF2B5EF4-FFF2-40B4-BE49-F238E27FC236}">
                    <a16:creationId xmlns:a16="http://schemas.microsoft.com/office/drawing/2014/main" id="{86F92235-38B9-8B35-4829-CD4FF8CEFD5D}"/>
                  </a:ext>
                </a:extLst>
              </p:cNvPr>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rgbClr val="5A2543"/>
              </a:solidFill>
              <a:ln w="9525" cap="flat" cmpd="sng">
                <a:solidFill>
                  <a:srgbClr val="5A254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1021" name="Google Shape;381;p47">
            <a:extLst>
              <a:ext uri="{FF2B5EF4-FFF2-40B4-BE49-F238E27FC236}">
                <a16:creationId xmlns:a16="http://schemas.microsoft.com/office/drawing/2014/main" id="{E8358186-8ADC-8E72-11E4-E51D55523DEC}"/>
              </a:ext>
            </a:extLst>
          </p:cNvPr>
          <p:cNvSpPr/>
          <p:nvPr/>
        </p:nvSpPr>
        <p:spPr>
          <a:xfrm>
            <a:off x="607236" y="1581791"/>
            <a:ext cx="2614800" cy="2614800"/>
          </a:xfrm>
          <a:prstGeom prst="arc">
            <a:avLst>
              <a:gd name="adj1" fmla="val 16200000"/>
              <a:gd name="adj2" fmla="val 5298411"/>
            </a:avLst>
          </a:prstGeom>
          <a:noFill/>
          <a:ln w="19050" cap="flat" cmpd="sng">
            <a:solidFill>
              <a:srgbClr val="1B2119"/>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2" name="Google Shape;382;p47">
            <a:extLst>
              <a:ext uri="{FF2B5EF4-FFF2-40B4-BE49-F238E27FC236}">
                <a16:creationId xmlns:a16="http://schemas.microsoft.com/office/drawing/2014/main" id="{F2E9026D-343E-C28E-7190-43D6B0231E26}"/>
              </a:ext>
            </a:extLst>
          </p:cNvPr>
          <p:cNvSpPr/>
          <p:nvPr/>
        </p:nvSpPr>
        <p:spPr>
          <a:xfrm>
            <a:off x="807519" y="1834610"/>
            <a:ext cx="2111115" cy="2111115"/>
          </a:xfrm>
          <a:prstGeom prst="ellipse">
            <a:avLst/>
          </a:prstGeom>
          <a:solidFill>
            <a:schemeClr val="accent2">
              <a:lumMod val="20000"/>
              <a:lumOff val="8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4" name="Google Shape;392;p47">
            <a:extLst>
              <a:ext uri="{FF2B5EF4-FFF2-40B4-BE49-F238E27FC236}">
                <a16:creationId xmlns:a16="http://schemas.microsoft.com/office/drawing/2014/main" id="{321D1D9A-AE0F-95A7-E86F-1F5BC01FE469}"/>
              </a:ext>
            </a:extLst>
          </p:cNvPr>
          <p:cNvSpPr/>
          <p:nvPr/>
        </p:nvSpPr>
        <p:spPr>
          <a:xfrm>
            <a:off x="1763091" y="1486127"/>
            <a:ext cx="200400" cy="200400"/>
          </a:xfrm>
          <a:prstGeom prst="ellipse">
            <a:avLst/>
          </a:prstGeom>
          <a:solidFill>
            <a:srgbClr val="1B21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5" name="Google Shape;393;p47">
            <a:extLst>
              <a:ext uri="{FF2B5EF4-FFF2-40B4-BE49-F238E27FC236}">
                <a16:creationId xmlns:a16="http://schemas.microsoft.com/office/drawing/2014/main" id="{5580A7F4-7C8E-408B-2E5D-9601E7E5A6F5}"/>
              </a:ext>
            </a:extLst>
          </p:cNvPr>
          <p:cNvSpPr/>
          <p:nvPr/>
        </p:nvSpPr>
        <p:spPr>
          <a:xfrm>
            <a:off x="1763091" y="4093963"/>
            <a:ext cx="200400" cy="200400"/>
          </a:xfrm>
          <a:prstGeom prst="ellipse">
            <a:avLst/>
          </a:prstGeom>
          <a:solidFill>
            <a:srgbClr val="1B21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6" name="Google Shape;394;p47">
            <a:extLst>
              <a:ext uri="{FF2B5EF4-FFF2-40B4-BE49-F238E27FC236}">
                <a16:creationId xmlns:a16="http://schemas.microsoft.com/office/drawing/2014/main" id="{BDCFAA9E-D291-78FB-2443-F6FE16E99209}"/>
              </a:ext>
            </a:extLst>
          </p:cNvPr>
          <p:cNvSpPr/>
          <p:nvPr/>
        </p:nvSpPr>
        <p:spPr>
          <a:xfrm>
            <a:off x="3120071" y="2790045"/>
            <a:ext cx="200400" cy="200400"/>
          </a:xfrm>
          <a:prstGeom prst="ellipse">
            <a:avLst/>
          </a:prstGeom>
          <a:solidFill>
            <a:srgbClr val="1B21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cxnSp>
        <p:nvCxnSpPr>
          <p:cNvPr id="1028" name="Google Shape;396;p47">
            <a:extLst>
              <a:ext uri="{FF2B5EF4-FFF2-40B4-BE49-F238E27FC236}">
                <a16:creationId xmlns:a16="http://schemas.microsoft.com/office/drawing/2014/main" id="{84B702A6-B23F-2A69-2EDD-138B392BED4D}"/>
              </a:ext>
            </a:extLst>
          </p:cNvPr>
          <p:cNvCxnSpPr>
            <a:cxnSpLocks/>
          </p:cNvCxnSpPr>
          <p:nvPr/>
        </p:nvCxnSpPr>
        <p:spPr>
          <a:xfrm rot="-5400000">
            <a:off x="3482100" y="2122184"/>
            <a:ext cx="1074600" cy="465000"/>
          </a:xfrm>
          <a:prstGeom prst="bentConnector2">
            <a:avLst/>
          </a:prstGeom>
          <a:noFill/>
          <a:ln w="19050" cap="flat" cmpd="sng">
            <a:solidFill>
              <a:srgbClr val="1B2119"/>
            </a:solidFill>
            <a:prstDash val="solid"/>
            <a:round/>
            <a:headEnd type="none" w="med" len="med"/>
            <a:tailEnd type="none" w="med" len="med"/>
          </a:ln>
        </p:spPr>
      </p:cxnSp>
      <p:cxnSp>
        <p:nvCxnSpPr>
          <p:cNvPr id="1029" name="Google Shape;397;p47">
            <a:extLst>
              <a:ext uri="{FF2B5EF4-FFF2-40B4-BE49-F238E27FC236}">
                <a16:creationId xmlns:a16="http://schemas.microsoft.com/office/drawing/2014/main" id="{EC11947E-E388-DCC3-2EB4-854D6F548761}"/>
              </a:ext>
            </a:extLst>
          </p:cNvPr>
          <p:cNvCxnSpPr>
            <a:cxnSpLocks/>
          </p:cNvCxnSpPr>
          <p:nvPr/>
        </p:nvCxnSpPr>
        <p:spPr>
          <a:xfrm rot="-5400000" flipH="1">
            <a:off x="3478950" y="3199897"/>
            <a:ext cx="1080900" cy="465000"/>
          </a:xfrm>
          <a:prstGeom prst="bentConnector2">
            <a:avLst/>
          </a:prstGeom>
          <a:noFill/>
          <a:ln w="19050" cap="flat" cmpd="sng">
            <a:solidFill>
              <a:srgbClr val="1B2119"/>
            </a:solidFill>
            <a:prstDash val="solid"/>
            <a:round/>
            <a:headEnd type="none" w="med" len="med"/>
            <a:tailEnd type="none" w="med" len="med"/>
          </a:ln>
        </p:spPr>
      </p:cxnSp>
      <p:cxnSp>
        <p:nvCxnSpPr>
          <p:cNvPr id="1030" name="Google Shape;398;p47">
            <a:extLst>
              <a:ext uri="{FF2B5EF4-FFF2-40B4-BE49-F238E27FC236}">
                <a16:creationId xmlns:a16="http://schemas.microsoft.com/office/drawing/2014/main" id="{DD222582-FA23-17F1-F82D-0ACD9EDB040B}"/>
              </a:ext>
            </a:extLst>
          </p:cNvPr>
          <p:cNvCxnSpPr>
            <a:cxnSpLocks/>
            <a:stCxn id="1026" idx="6"/>
          </p:cNvCxnSpPr>
          <p:nvPr/>
        </p:nvCxnSpPr>
        <p:spPr>
          <a:xfrm>
            <a:off x="3320471" y="2890245"/>
            <a:ext cx="931500" cy="0"/>
          </a:xfrm>
          <a:prstGeom prst="straightConnector1">
            <a:avLst/>
          </a:prstGeom>
          <a:noFill/>
          <a:ln w="19050" cap="flat" cmpd="sng">
            <a:solidFill>
              <a:srgbClr val="1B2119"/>
            </a:solidFill>
            <a:prstDash val="solid"/>
            <a:round/>
            <a:headEnd type="none" w="med" len="med"/>
            <a:tailEnd type="none" w="med" len="med"/>
          </a:ln>
        </p:spPr>
      </p:cxnSp>
      <p:sp>
        <p:nvSpPr>
          <p:cNvPr id="1031" name="Google Shape;399;p47">
            <a:extLst>
              <a:ext uri="{FF2B5EF4-FFF2-40B4-BE49-F238E27FC236}">
                <a16:creationId xmlns:a16="http://schemas.microsoft.com/office/drawing/2014/main" id="{DD5C2E66-CC6C-83C4-F523-1CDCDAD5E98F}"/>
              </a:ext>
            </a:extLst>
          </p:cNvPr>
          <p:cNvSpPr txBox="1"/>
          <p:nvPr/>
        </p:nvSpPr>
        <p:spPr>
          <a:xfrm>
            <a:off x="4298818" y="1648542"/>
            <a:ext cx="4371388" cy="39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i="1" kern="100">
                <a:solidFill>
                  <a:srgbClr val="000000"/>
                </a:solidFill>
                <a:effectLst/>
                <a:latin typeface="Times New Roman" panose="02020603050405020304" pitchFamily="18" charset="0"/>
                <a:ea typeface="SimSun" panose="02010600030101010101" pitchFamily="2" charset="-122"/>
              </a:rPr>
              <a:t>Qua mỗi chuyện em rút ra được bài học gì?</a:t>
            </a:r>
            <a:endParaRPr lang="en-US" sz="2400">
              <a:latin typeface="Times New Roman" panose="02020603050405020304" pitchFamily="18" charset="0"/>
              <a:cs typeface="Times New Roman" panose="02020603050405020304" pitchFamily="18" charset="0"/>
            </a:endParaRPr>
          </a:p>
        </p:txBody>
      </p:sp>
      <p:sp>
        <p:nvSpPr>
          <p:cNvPr id="1032" name="Google Shape;400;p47">
            <a:extLst>
              <a:ext uri="{FF2B5EF4-FFF2-40B4-BE49-F238E27FC236}">
                <a16:creationId xmlns:a16="http://schemas.microsoft.com/office/drawing/2014/main" id="{943D77E2-A02B-CD30-3073-B622B048274C}"/>
              </a:ext>
            </a:extLst>
          </p:cNvPr>
          <p:cNvSpPr txBox="1"/>
          <p:nvPr/>
        </p:nvSpPr>
        <p:spPr>
          <a:xfrm>
            <a:off x="4251900" y="2516526"/>
            <a:ext cx="4371388" cy="39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Truyện kể có trung thành với văn bản gốc không?</a:t>
            </a:r>
            <a:endParaRPr lang="en-US" sz="2000">
              <a:effectLst/>
              <a:latin typeface=".VnTime"/>
              <a:ea typeface="Times New Roman" panose="02020603050405020304" pitchFamily="18" charset="0"/>
              <a:cs typeface="Times New Roman" panose="02020603050405020304" pitchFamily="18" charset="0"/>
            </a:endParaRPr>
          </a:p>
        </p:txBody>
      </p:sp>
      <p:sp>
        <p:nvSpPr>
          <p:cNvPr id="1033" name="Google Shape;401;p47">
            <a:extLst>
              <a:ext uri="{FF2B5EF4-FFF2-40B4-BE49-F238E27FC236}">
                <a16:creationId xmlns:a16="http://schemas.microsoft.com/office/drawing/2014/main" id="{B1F7CB12-4B72-C795-AA07-E3F6F8EDB49B}"/>
              </a:ext>
            </a:extLst>
          </p:cNvPr>
          <p:cNvSpPr txBox="1"/>
          <p:nvPr/>
        </p:nvSpPr>
        <p:spPr>
          <a:xfrm>
            <a:off x="4251900" y="3676544"/>
            <a:ext cx="4697661" cy="393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i="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Người kể đã kết hợp với nét mặt, ánh mắt, cử chỉ, điệu bộ chưa?</a:t>
            </a:r>
            <a:endParaRPr lang="en-US" sz="2000">
              <a:effectLst/>
              <a:latin typeface=".VnTime"/>
              <a:ea typeface="Times New Roman" panose="02020603050405020304" pitchFamily="18" charset="0"/>
              <a:cs typeface="Times New Roman" panose="02020603050405020304" pitchFamily="18" charset="0"/>
            </a:endParaRPr>
          </a:p>
        </p:txBody>
      </p:sp>
      <p:sp>
        <p:nvSpPr>
          <p:cNvPr id="1034" name="Google Shape;516;p42">
            <a:extLst>
              <a:ext uri="{FF2B5EF4-FFF2-40B4-BE49-F238E27FC236}">
                <a16:creationId xmlns:a16="http://schemas.microsoft.com/office/drawing/2014/main" id="{5E0B16AE-C419-DE05-9EBD-25B44C1C9921}"/>
              </a:ext>
            </a:extLst>
          </p:cNvPr>
          <p:cNvSpPr/>
          <p:nvPr/>
        </p:nvSpPr>
        <p:spPr>
          <a:xfrm flipH="1">
            <a:off x="5890181" y="2179749"/>
            <a:ext cx="222528" cy="82277"/>
          </a:xfrm>
          <a:custGeom>
            <a:avLst/>
            <a:gdLst/>
            <a:ahLst/>
            <a:cxnLst/>
            <a:rect l="l" t="t" r="r" b="b"/>
            <a:pathLst>
              <a:path w="6675" h="2468" extrusionOk="0">
                <a:moveTo>
                  <a:pt x="3628" y="2467"/>
                </a:moveTo>
                <a:cubicBezTo>
                  <a:pt x="3628" y="2467"/>
                  <a:pt x="2550" y="1286"/>
                  <a:pt x="1845" y="1327"/>
                </a:cubicBezTo>
                <a:cubicBezTo>
                  <a:pt x="1223" y="1327"/>
                  <a:pt x="601" y="1286"/>
                  <a:pt x="0" y="1224"/>
                </a:cubicBezTo>
                <a:cubicBezTo>
                  <a:pt x="0" y="1224"/>
                  <a:pt x="1866" y="830"/>
                  <a:pt x="2177" y="851"/>
                </a:cubicBezTo>
                <a:cubicBezTo>
                  <a:pt x="2508" y="871"/>
                  <a:pt x="3586" y="1846"/>
                  <a:pt x="3711" y="1783"/>
                </a:cubicBezTo>
                <a:cubicBezTo>
                  <a:pt x="3835" y="1742"/>
                  <a:pt x="4809" y="291"/>
                  <a:pt x="5099" y="146"/>
                </a:cubicBezTo>
                <a:cubicBezTo>
                  <a:pt x="5390" y="1"/>
                  <a:pt x="6675" y="1"/>
                  <a:pt x="6675" y="1"/>
                </a:cubicBezTo>
                <a:cubicBezTo>
                  <a:pt x="6675" y="1"/>
                  <a:pt x="5265" y="643"/>
                  <a:pt x="5017" y="913"/>
                </a:cubicBezTo>
                <a:cubicBezTo>
                  <a:pt x="4768" y="1182"/>
                  <a:pt x="3939" y="2426"/>
                  <a:pt x="3628" y="2467"/>
                </a:cubicBezTo>
                <a:close/>
              </a:path>
            </a:pathLst>
          </a:custGeom>
          <a:solidFill>
            <a:srgbClr val="19191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nvGrpSpPr>
          <p:cNvPr id="1035" name="Google Shape;1998;p58">
            <a:extLst>
              <a:ext uri="{FF2B5EF4-FFF2-40B4-BE49-F238E27FC236}">
                <a16:creationId xmlns:a16="http://schemas.microsoft.com/office/drawing/2014/main" id="{887316E7-6EAE-6CF5-C959-8C791F0AFB66}"/>
              </a:ext>
            </a:extLst>
          </p:cNvPr>
          <p:cNvGrpSpPr/>
          <p:nvPr/>
        </p:nvGrpSpPr>
        <p:grpSpPr>
          <a:xfrm>
            <a:off x="326959" y="1648816"/>
            <a:ext cx="2643978" cy="2674472"/>
            <a:chOff x="3235850" y="4233775"/>
            <a:chExt cx="1221350" cy="1235550"/>
          </a:xfrm>
        </p:grpSpPr>
        <p:sp>
          <p:nvSpPr>
            <p:cNvPr id="1036" name="Google Shape;1999;p58">
              <a:extLst>
                <a:ext uri="{FF2B5EF4-FFF2-40B4-BE49-F238E27FC236}">
                  <a16:creationId xmlns:a16="http://schemas.microsoft.com/office/drawing/2014/main" id="{F3CCEF87-A391-F3B2-1F23-65D20C8AFF57}"/>
                </a:ext>
              </a:extLst>
            </p:cNvPr>
            <p:cNvSpPr/>
            <p:nvPr/>
          </p:nvSpPr>
          <p:spPr>
            <a:xfrm>
              <a:off x="4022250" y="4364275"/>
              <a:ext cx="186350" cy="194550"/>
            </a:xfrm>
            <a:custGeom>
              <a:avLst/>
              <a:gdLst/>
              <a:ahLst/>
              <a:cxnLst/>
              <a:rect l="l" t="t" r="r" b="b"/>
              <a:pathLst>
                <a:path w="7454" h="7782" extrusionOk="0">
                  <a:moveTo>
                    <a:pt x="2050" y="0"/>
                  </a:moveTo>
                  <a:cubicBezTo>
                    <a:pt x="865" y="0"/>
                    <a:pt x="0" y="865"/>
                    <a:pt x="0" y="1946"/>
                  </a:cubicBezTo>
                  <a:lnTo>
                    <a:pt x="0" y="5724"/>
                  </a:lnTo>
                  <a:cubicBezTo>
                    <a:pt x="0" y="6805"/>
                    <a:pt x="865" y="7782"/>
                    <a:pt x="2050" y="7782"/>
                  </a:cubicBezTo>
                  <a:lnTo>
                    <a:pt x="4756" y="7782"/>
                  </a:lnTo>
                  <a:cubicBezTo>
                    <a:pt x="5837" y="7782"/>
                    <a:pt x="6805" y="6805"/>
                    <a:pt x="6805" y="5724"/>
                  </a:cubicBezTo>
                  <a:lnTo>
                    <a:pt x="7454" y="2162"/>
                  </a:lnTo>
                  <a:cubicBezTo>
                    <a:pt x="7454" y="1081"/>
                    <a:pt x="5837" y="0"/>
                    <a:pt x="4756" y="0"/>
                  </a:cubicBezTo>
                  <a:close/>
                </a:path>
              </a:pathLst>
            </a:custGeom>
            <a:solidFill>
              <a:srgbClr val="6F7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2000;p58">
              <a:extLst>
                <a:ext uri="{FF2B5EF4-FFF2-40B4-BE49-F238E27FC236}">
                  <a16:creationId xmlns:a16="http://schemas.microsoft.com/office/drawing/2014/main" id="{99003EE3-C3C5-A8AB-2116-379F4FD38EB0}"/>
                </a:ext>
              </a:extLst>
            </p:cNvPr>
            <p:cNvSpPr/>
            <p:nvPr/>
          </p:nvSpPr>
          <p:spPr>
            <a:xfrm>
              <a:off x="4262625" y="4426700"/>
              <a:ext cx="189175" cy="71825"/>
            </a:xfrm>
            <a:custGeom>
              <a:avLst/>
              <a:gdLst/>
              <a:ahLst/>
              <a:cxnLst/>
              <a:rect l="l" t="t" r="r" b="b"/>
              <a:pathLst>
                <a:path w="7567" h="2873" extrusionOk="0">
                  <a:moveTo>
                    <a:pt x="6502" y="1"/>
                  </a:moveTo>
                  <a:cubicBezTo>
                    <a:pt x="6271" y="1"/>
                    <a:pt x="5912" y="97"/>
                    <a:pt x="5837" y="97"/>
                  </a:cubicBezTo>
                  <a:cubicBezTo>
                    <a:pt x="4620" y="384"/>
                    <a:pt x="3400" y="526"/>
                    <a:pt x="2211" y="526"/>
                  </a:cubicBezTo>
                  <a:cubicBezTo>
                    <a:pt x="1609" y="526"/>
                    <a:pt x="1014" y="490"/>
                    <a:pt x="433" y="417"/>
                  </a:cubicBezTo>
                  <a:lnTo>
                    <a:pt x="433" y="417"/>
                  </a:lnTo>
                  <a:cubicBezTo>
                    <a:pt x="545" y="1282"/>
                    <a:pt x="329" y="2042"/>
                    <a:pt x="0" y="2795"/>
                  </a:cubicBezTo>
                  <a:cubicBezTo>
                    <a:pt x="402" y="2848"/>
                    <a:pt x="801" y="2872"/>
                    <a:pt x="1197" y="2872"/>
                  </a:cubicBezTo>
                  <a:cubicBezTo>
                    <a:pt x="3255" y="2872"/>
                    <a:pt x="5234" y="2206"/>
                    <a:pt x="7134" y="1394"/>
                  </a:cubicBezTo>
                  <a:cubicBezTo>
                    <a:pt x="7246" y="1282"/>
                    <a:pt x="7350" y="1282"/>
                    <a:pt x="7462" y="1178"/>
                  </a:cubicBezTo>
                  <a:cubicBezTo>
                    <a:pt x="7566" y="1065"/>
                    <a:pt x="7462" y="849"/>
                    <a:pt x="7350" y="849"/>
                  </a:cubicBezTo>
                  <a:cubicBezTo>
                    <a:pt x="7462" y="746"/>
                    <a:pt x="7462" y="633"/>
                    <a:pt x="7462" y="633"/>
                  </a:cubicBezTo>
                  <a:cubicBezTo>
                    <a:pt x="7462" y="529"/>
                    <a:pt x="7246" y="529"/>
                    <a:pt x="7134" y="529"/>
                  </a:cubicBezTo>
                  <a:cubicBezTo>
                    <a:pt x="7134" y="529"/>
                    <a:pt x="7350" y="417"/>
                    <a:pt x="7350" y="313"/>
                  </a:cubicBezTo>
                  <a:cubicBezTo>
                    <a:pt x="7462" y="201"/>
                    <a:pt x="7134" y="97"/>
                    <a:pt x="7030" y="97"/>
                  </a:cubicBezTo>
                  <a:cubicBezTo>
                    <a:pt x="6880" y="97"/>
                    <a:pt x="6780" y="97"/>
                    <a:pt x="6660" y="132"/>
                  </a:cubicBezTo>
                  <a:lnTo>
                    <a:pt x="6660" y="132"/>
                  </a:lnTo>
                  <a:cubicBezTo>
                    <a:pt x="6686" y="113"/>
                    <a:pt x="6702" y="97"/>
                    <a:pt x="6702" y="97"/>
                  </a:cubicBezTo>
                  <a:cubicBezTo>
                    <a:pt x="6702" y="25"/>
                    <a:pt x="6618" y="1"/>
                    <a:pt x="6502" y="1"/>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2001;p58">
              <a:extLst>
                <a:ext uri="{FF2B5EF4-FFF2-40B4-BE49-F238E27FC236}">
                  <a16:creationId xmlns:a16="http://schemas.microsoft.com/office/drawing/2014/main" id="{E54859F7-B581-4ACA-F7CA-6A1B642F27CF}"/>
                </a:ext>
              </a:extLst>
            </p:cNvPr>
            <p:cNvSpPr/>
            <p:nvPr/>
          </p:nvSpPr>
          <p:spPr>
            <a:xfrm>
              <a:off x="4440950" y="4437100"/>
              <a:ext cx="2850" cy="2850"/>
            </a:xfrm>
            <a:custGeom>
              <a:avLst/>
              <a:gdLst/>
              <a:ahLst/>
              <a:cxnLst/>
              <a:rect l="l" t="t" r="r" b="b"/>
              <a:pathLst>
                <a:path w="114" h="114" extrusionOk="0">
                  <a:moveTo>
                    <a:pt x="113" y="1"/>
                  </a:moveTo>
                  <a:cubicBezTo>
                    <a:pt x="113" y="113"/>
                    <a:pt x="1" y="113"/>
                    <a:pt x="1" y="113"/>
                  </a:cubicBezTo>
                  <a:lnTo>
                    <a:pt x="113" y="113"/>
                  </a:lnTo>
                  <a:lnTo>
                    <a:pt x="113" y="1"/>
                  </a:ln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2002;p58">
              <a:extLst>
                <a:ext uri="{FF2B5EF4-FFF2-40B4-BE49-F238E27FC236}">
                  <a16:creationId xmlns:a16="http://schemas.microsoft.com/office/drawing/2014/main" id="{BAC94C12-7825-F64B-B38A-FD704C2B6DEE}"/>
                </a:ext>
              </a:extLst>
            </p:cNvPr>
            <p:cNvSpPr/>
            <p:nvPr/>
          </p:nvSpPr>
          <p:spPr>
            <a:xfrm>
              <a:off x="4432950" y="4437100"/>
              <a:ext cx="10850" cy="5450"/>
            </a:xfrm>
            <a:custGeom>
              <a:avLst/>
              <a:gdLst/>
              <a:ahLst/>
              <a:cxnLst/>
              <a:rect l="l" t="t" r="r" b="b"/>
              <a:pathLst>
                <a:path w="434" h="218" extrusionOk="0">
                  <a:moveTo>
                    <a:pt x="433" y="1"/>
                  </a:moveTo>
                  <a:lnTo>
                    <a:pt x="433" y="1"/>
                  </a:lnTo>
                  <a:cubicBezTo>
                    <a:pt x="321" y="113"/>
                    <a:pt x="105" y="113"/>
                    <a:pt x="1" y="113"/>
                  </a:cubicBezTo>
                  <a:lnTo>
                    <a:pt x="1" y="217"/>
                  </a:lnTo>
                  <a:cubicBezTo>
                    <a:pt x="105" y="217"/>
                    <a:pt x="321" y="113"/>
                    <a:pt x="433" y="113"/>
                  </a:cubicBezTo>
                  <a:lnTo>
                    <a:pt x="321" y="113"/>
                  </a:lnTo>
                  <a:cubicBezTo>
                    <a:pt x="321" y="113"/>
                    <a:pt x="433" y="113"/>
                    <a:pt x="433" y="1"/>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2003;p58">
              <a:extLst>
                <a:ext uri="{FF2B5EF4-FFF2-40B4-BE49-F238E27FC236}">
                  <a16:creationId xmlns:a16="http://schemas.microsoft.com/office/drawing/2014/main" id="{BF7DD651-F99B-7770-599B-74F32850012D}"/>
                </a:ext>
              </a:extLst>
            </p:cNvPr>
            <p:cNvSpPr/>
            <p:nvPr/>
          </p:nvSpPr>
          <p:spPr>
            <a:xfrm>
              <a:off x="4446375" y="4447925"/>
              <a:ext cx="25" cy="25"/>
            </a:xfrm>
            <a:custGeom>
              <a:avLst/>
              <a:gdLst/>
              <a:ahLst/>
              <a:cxnLst/>
              <a:rect l="l" t="t" r="r" b="b"/>
              <a:pathLst>
                <a:path w="1" h="1" extrusionOk="0">
                  <a:moveTo>
                    <a:pt x="0" y="0"/>
                  </a:moveTo>
                  <a:lnTo>
                    <a:pt x="0" y="0"/>
                  </a:lnTo>
                  <a:lnTo>
                    <a:pt x="0" y="0"/>
                  </a:ln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2004;p58">
              <a:extLst>
                <a:ext uri="{FF2B5EF4-FFF2-40B4-BE49-F238E27FC236}">
                  <a16:creationId xmlns:a16="http://schemas.microsoft.com/office/drawing/2014/main" id="{FF1BE652-B0F7-04FF-C01A-2D070C74223E}"/>
                </a:ext>
              </a:extLst>
            </p:cNvPr>
            <p:cNvSpPr/>
            <p:nvPr/>
          </p:nvSpPr>
          <p:spPr>
            <a:xfrm>
              <a:off x="4432950" y="4447925"/>
              <a:ext cx="8025" cy="2825"/>
            </a:xfrm>
            <a:custGeom>
              <a:avLst/>
              <a:gdLst/>
              <a:ahLst/>
              <a:cxnLst/>
              <a:rect l="l" t="t" r="r" b="b"/>
              <a:pathLst>
                <a:path w="321" h="113" extrusionOk="0">
                  <a:moveTo>
                    <a:pt x="105" y="0"/>
                  </a:moveTo>
                  <a:lnTo>
                    <a:pt x="1" y="113"/>
                  </a:lnTo>
                  <a:lnTo>
                    <a:pt x="105" y="113"/>
                  </a:lnTo>
                  <a:cubicBezTo>
                    <a:pt x="105" y="113"/>
                    <a:pt x="217" y="113"/>
                    <a:pt x="321" y="0"/>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2005;p58">
              <a:extLst>
                <a:ext uri="{FF2B5EF4-FFF2-40B4-BE49-F238E27FC236}">
                  <a16:creationId xmlns:a16="http://schemas.microsoft.com/office/drawing/2014/main" id="{7FA72DC9-346D-28DD-286E-BA30B66A9BE0}"/>
                </a:ext>
              </a:extLst>
            </p:cNvPr>
            <p:cNvSpPr/>
            <p:nvPr/>
          </p:nvSpPr>
          <p:spPr>
            <a:xfrm>
              <a:off x="4424750" y="4431700"/>
              <a:ext cx="2825" cy="25"/>
            </a:xfrm>
            <a:custGeom>
              <a:avLst/>
              <a:gdLst/>
              <a:ahLst/>
              <a:cxnLst/>
              <a:rect l="l" t="t" r="r" b="b"/>
              <a:pathLst>
                <a:path w="113" h="1" extrusionOk="0">
                  <a:moveTo>
                    <a:pt x="113" y="1"/>
                  </a:moveTo>
                  <a:lnTo>
                    <a:pt x="0" y="1"/>
                  </a:lnTo>
                  <a:lnTo>
                    <a:pt x="113" y="1"/>
                  </a:ln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2006;p58">
              <a:extLst>
                <a:ext uri="{FF2B5EF4-FFF2-40B4-BE49-F238E27FC236}">
                  <a16:creationId xmlns:a16="http://schemas.microsoft.com/office/drawing/2014/main" id="{D3BE3D0A-AB36-7205-E383-F50C67D8F859}"/>
                </a:ext>
              </a:extLst>
            </p:cNvPr>
            <p:cNvSpPr/>
            <p:nvPr/>
          </p:nvSpPr>
          <p:spPr>
            <a:xfrm>
              <a:off x="4416750" y="4429125"/>
              <a:ext cx="10825" cy="8000"/>
            </a:xfrm>
            <a:custGeom>
              <a:avLst/>
              <a:gdLst/>
              <a:ahLst/>
              <a:cxnLst/>
              <a:rect l="l" t="t" r="r" b="b"/>
              <a:pathLst>
                <a:path w="433" h="320" extrusionOk="0">
                  <a:moveTo>
                    <a:pt x="433" y="0"/>
                  </a:moveTo>
                  <a:lnTo>
                    <a:pt x="217" y="216"/>
                  </a:lnTo>
                  <a:cubicBezTo>
                    <a:pt x="217" y="216"/>
                    <a:pt x="104" y="216"/>
                    <a:pt x="0" y="320"/>
                  </a:cubicBezTo>
                  <a:lnTo>
                    <a:pt x="104" y="320"/>
                  </a:lnTo>
                  <a:cubicBezTo>
                    <a:pt x="104" y="320"/>
                    <a:pt x="217" y="216"/>
                    <a:pt x="320" y="216"/>
                  </a:cubicBezTo>
                  <a:cubicBezTo>
                    <a:pt x="320" y="216"/>
                    <a:pt x="320" y="104"/>
                    <a:pt x="433" y="104"/>
                  </a:cubicBezTo>
                  <a:lnTo>
                    <a:pt x="433" y="0"/>
                  </a:ln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2007;p58">
              <a:extLst>
                <a:ext uri="{FF2B5EF4-FFF2-40B4-BE49-F238E27FC236}">
                  <a16:creationId xmlns:a16="http://schemas.microsoft.com/office/drawing/2014/main" id="{90D93BA8-1EE7-4403-C320-D6F5228082FD}"/>
                </a:ext>
              </a:extLst>
            </p:cNvPr>
            <p:cNvSpPr/>
            <p:nvPr/>
          </p:nvSpPr>
          <p:spPr>
            <a:xfrm>
              <a:off x="4184375" y="4415500"/>
              <a:ext cx="91900" cy="94700"/>
            </a:xfrm>
            <a:custGeom>
              <a:avLst/>
              <a:gdLst/>
              <a:ahLst/>
              <a:cxnLst/>
              <a:rect l="l" t="t" r="r" b="b"/>
              <a:pathLst>
                <a:path w="3676" h="3788" extrusionOk="0">
                  <a:moveTo>
                    <a:pt x="0" y="0"/>
                  </a:moveTo>
                  <a:lnTo>
                    <a:pt x="0" y="0"/>
                  </a:lnTo>
                  <a:cubicBezTo>
                    <a:pt x="104" y="113"/>
                    <a:pt x="104" y="113"/>
                    <a:pt x="217" y="329"/>
                  </a:cubicBezTo>
                  <a:cubicBezTo>
                    <a:pt x="433" y="433"/>
                    <a:pt x="536" y="649"/>
                    <a:pt x="753" y="865"/>
                  </a:cubicBezTo>
                  <a:cubicBezTo>
                    <a:pt x="1185" y="1513"/>
                    <a:pt x="1081" y="3027"/>
                    <a:pt x="865" y="3787"/>
                  </a:cubicBezTo>
                  <a:cubicBezTo>
                    <a:pt x="1185" y="3787"/>
                    <a:pt x="3130" y="3571"/>
                    <a:pt x="3459" y="3571"/>
                  </a:cubicBezTo>
                  <a:cubicBezTo>
                    <a:pt x="3675" y="2923"/>
                    <a:pt x="3675" y="761"/>
                    <a:pt x="3675" y="545"/>
                  </a:cubicBezTo>
                  <a:lnTo>
                    <a:pt x="3675" y="545"/>
                  </a:lnTo>
                  <a:cubicBezTo>
                    <a:pt x="3387" y="568"/>
                    <a:pt x="3099" y="581"/>
                    <a:pt x="2813" y="581"/>
                  </a:cubicBezTo>
                  <a:cubicBezTo>
                    <a:pt x="1812" y="581"/>
                    <a:pt x="841" y="424"/>
                    <a:pt x="0" y="0"/>
                  </a:cubicBezTo>
                  <a:close/>
                </a:path>
              </a:pathLst>
            </a:custGeom>
            <a:solidFill>
              <a:srgbClr val="DA8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2008;p58">
              <a:extLst>
                <a:ext uri="{FF2B5EF4-FFF2-40B4-BE49-F238E27FC236}">
                  <a16:creationId xmlns:a16="http://schemas.microsoft.com/office/drawing/2014/main" id="{1351F85E-035C-F564-2947-C0DE11E13F2A}"/>
                </a:ext>
              </a:extLst>
            </p:cNvPr>
            <p:cNvSpPr/>
            <p:nvPr/>
          </p:nvSpPr>
          <p:spPr>
            <a:xfrm>
              <a:off x="4181550" y="4412575"/>
              <a:ext cx="51475" cy="100225"/>
            </a:xfrm>
            <a:custGeom>
              <a:avLst/>
              <a:gdLst/>
              <a:ahLst/>
              <a:cxnLst/>
              <a:rect l="l" t="t" r="r" b="b"/>
              <a:pathLst>
                <a:path w="2059" h="4009" extrusionOk="0">
                  <a:moveTo>
                    <a:pt x="698" y="0"/>
                  </a:moveTo>
                  <a:cubicBezTo>
                    <a:pt x="648" y="0"/>
                    <a:pt x="597" y="5"/>
                    <a:pt x="546" y="14"/>
                  </a:cubicBezTo>
                  <a:cubicBezTo>
                    <a:pt x="1" y="14"/>
                    <a:pt x="762" y="2711"/>
                    <a:pt x="866" y="4008"/>
                  </a:cubicBezTo>
                  <a:cubicBezTo>
                    <a:pt x="1410" y="3472"/>
                    <a:pt x="2059" y="1527"/>
                    <a:pt x="1843" y="662"/>
                  </a:cubicBezTo>
                  <a:cubicBezTo>
                    <a:pt x="1739" y="559"/>
                    <a:pt x="1276" y="0"/>
                    <a:pt x="698" y="0"/>
                  </a:cubicBezTo>
                  <a:close/>
                </a:path>
              </a:pathLst>
            </a:custGeom>
            <a:solidFill>
              <a:srgbClr val="6F7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2009;p58">
              <a:extLst>
                <a:ext uri="{FF2B5EF4-FFF2-40B4-BE49-F238E27FC236}">
                  <a16:creationId xmlns:a16="http://schemas.microsoft.com/office/drawing/2014/main" id="{03EDC986-C245-5B63-04CA-B284EBD8C750}"/>
                </a:ext>
              </a:extLst>
            </p:cNvPr>
            <p:cNvSpPr/>
            <p:nvPr/>
          </p:nvSpPr>
          <p:spPr>
            <a:xfrm>
              <a:off x="4100500" y="4561400"/>
              <a:ext cx="259425" cy="308075"/>
            </a:xfrm>
            <a:custGeom>
              <a:avLst/>
              <a:gdLst/>
              <a:ahLst/>
              <a:cxnLst/>
              <a:rect l="l" t="t" r="r" b="b"/>
              <a:pathLst>
                <a:path w="10377" h="12323" extrusionOk="0">
                  <a:moveTo>
                    <a:pt x="3139" y="1"/>
                  </a:moveTo>
                  <a:lnTo>
                    <a:pt x="2923" y="217"/>
                  </a:lnTo>
                  <a:cubicBezTo>
                    <a:pt x="1730" y="433"/>
                    <a:pt x="978" y="545"/>
                    <a:pt x="1" y="545"/>
                  </a:cubicBezTo>
                  <a:cubicBezTo>
                    <a:pt x="217" y="865"/>
                    <a:pt x="545" y="1298"/>
                    <a:pt x="761" y="1626"/>
                  </a:cubicBezTo>
                  <a:lnTo>
                    <a:pt x="1730" y="2923"/>
                  </a:lnTo>
                  <a:cubicBezTo>
                    <a:pt x="3675" y="5837"/>
                    <a:pt x="4540" y="9624"/>
                    <a:pt x="6814" y="12322"/>
                  </a:cubicBezTo>
                  <a:cubicBezTo>
                    <a:pt x="8215" y="12002"/>
                    <a:pt x="9408" y="11354"/>
                    <a:pt x="10376" y="10377"/>
                  </a:cubicBezTo>
                  <a:cubicBezTo>
                    <a:pt x="9840" y="8327"/>
                    <a:pt x="9079" y="6269"/>
                    <a:pt x="7895" y="4436"/>
                  </a:cubicBezTo>
                  <a:cubicBezTo>
                    <a:pt x="6814" y="2595"/>
                    <a:pt x="5188" y="865"/>
                    <a:pt x="3139" y="1"/>
                  </a:cubicBezTo>
                  <a:close/>
                </a:path>
              </a:pathLst>
            </a:custGeom>
            <a:solidFill>
              <a:srgbClr val="342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2010;p58">
              <a:extLst>
                <a:ext uri="{FF2B5EF4-FFF2-40B4-BE49-F238E27FC236}">
                  <a16:creationId xmlns:a16="http://schemas.microsoft.com/office/drawing/2014/main" id="{8FA1DF7A-62C0-4FA1-BA0C-E8CBECEA5E33}"/>
                </a:ext>
              </a:extLst>
            </p:cNvPr>
            <p:cNvSpPr/>
            <p:nvPr/>
          </p:nvSpPr>
          <p:spPr>
            <a:xfrm>
              <a:off x="4295050" y="4836375"/>
              <a:ext cx="113500" cy="57525"/>
            </a:xfrm>
            <a:custGeom>
              <a:avLst/>
              <a:gdLst/>
              <a:ahLst/>
              <a:cxnLst/>
              <a:rect l="l" t="t" r="r" b="b"/>
              <a:pathLst>
                <a:path w="4540" h="2301" extrusionOk="0">
                  <a:moveTo>
                    <a:pt x="2282" y="0"/>
                  </a:moveTo>
                  <a:cubicBezTo>
                    <a:pt x="2133" y="0"/>
                    <a:pt x="1986" y="9"/>
                    <a:pt x="1842" y="26"/>
                  </a:cubicBezTo>
                  <a:cubicBezTo>
                    <a:pt x="1842" y="26"/>
                    <a:pt x="1626" y="139"/>
                    <a:pt x="1730" y="139"/>
                  </a:cubicBezTo>
                  <a:cubicBezTo>
                    <a:pt x="1081" y="571"/>
                    <a:pt x="649" y="675"/>
                    <a:pt x="0" y="1003"/>
                  </a:cubicBezTo>
                  <a:cubicBezTo>
                    <a:pt x="0" y="1539"/>
                    <a:pt x="433" y="1972"/>
                    <a:pt x="865" y="2300"/>
                  </a:cubicBezTo>
                  <a:cubicBezTo>
                    <a:pt x="1626" y="1972"/>
                    <a:pt x="2378" y="1652"/>
                    <a:pt x="3027" y="1436"/>
                  </a:cubicBezTo>
                  <a:cubicBezTo>
                    <a:pt x="3571" y="1219"/>
                    <a:pt x="4540" y="675"/>
                    <a:pt x="4540" y="675"/>
                  </a:cubicBezTo>
                  <a:cubicBezTo>
                    <a:pt x="4540" y="675"/>
                    <a:pt x="4436" y="675"/>
                    <a:pt x="4436" y="571"/>
                  </a:cubicBezTo>
                  <a:cubicBezTo>
                    <a:pt x="3802" y="211"/>
                    <a:pt x="3024" y="0"/>
                    <a:pt x="22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2011;p58">
              <a:extLst>
                <a:ext uri="{FF2B5EF4-FFF2-40B4-BE49-F238E27FC236}">
                  <a16:creationId xmlns:a16="http://schemas.microsoft.com/office/drawing/2014/main" id="{FDAB7F50-B4C9-D65D-134F-E134750D98AC}"/>
                </a:ext>
              </a:extLst>
            </p:cNvPr>
            <p:cNvSpPr/>
            <p:nvPr/>
          </p:nvSpPr>
          <p:spPr>
            <a:xfrm>
              <a:off x="4354500" y="4837025"/>
              <a:ext cx="2825" cy="25"/>
            </a:xfrm>
            <a:custGeom>
              <a:avLst/>
              <a:gdLst/>
              <a:ahLst/>
              <a:cxnLst/>
              <a:rect l="l" t="t" r="r" b="b"/>
              <a:pathLst>
                <a:path w="113" h="1" extrusionOk="0">
                  <a:moveTo>
                    <a:pt x="113" y="0"/>
                  </a:moveTo>
                  <a:lnTo>
                    <a:pt x="0" y="0"/>
                  </a:lnTo>
                  <a:lnTo>
                    <a:pt x="113" y="0"/>
                  </a:lnTo>
                  <a:lnTo>
                    <a:pt x="113" y="0"/>
                  </a:ln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2012;p58">
              <a:extLst>
                <a:ext uri="{FF2B5EF4-FFF2-40B4-BE49-F238E27FC236}">
                  <a16:creationId xmlns:a16="http://schemas.microsoft.com/office/drawing/2014/main" id="{63576D77-F07E-987D-176F-DC623CB8CFB3}"/>
                </a:ext>
              </a:extLst>
            </p:cNvPr>
            <p:cNvSpPr/>
            <p:nvPr/>
          </p:nvSpPr>
          <p:spPr>
            <a:xfrm>
              <a:off x="4354500" y="4837025"/>
              <a:ext cx="8225" cy="19025"/>
            </a:xfrm>
            <a:custGeom>
              <a:avLst/>
              <a:gdLst/>
              <a:ahLst/>
              <a:cxnLst/>
              <a:rect l="l" t="t" r="r" b="b"/>
              <a:pathLst>
                <a:path w="329" h="761" extrusionOk="0">
                  <a:moveTo>
                    <a:pt x="0" y="0"/>
                  </a:moveTo>
                  <a:cubicBezTo>
                    <a:pt x="113" y="113"/>
                    <a:pt x="113" y="216"/>
                    <a:pt x="113" y="329"/>
                  </a:cubicBezTo>
                  <a:lnTo>
                    <a:pt x="113" y="432"/>
                  </a:lnTo>
                  <a:lnTo>
                    <a:pt x="113" y="545"/>
                  </a:lnTo>
                  <a:lnTo>
                    <a:pt x="113" y="649"/>
                  </a:lnTo>
                  <a:lnTo>
                    <a:pt x="113" y="761"/>
                  </a:lnTo>
                  <a:lnTo>
                    <a:pt x="216" y="761"/>
                  </a:lnTo>
                  <a:lnTo>
                    <a:pt x="216" y="649"/>
                  </a:lnTo>
                  <a:cubicBezTo>
                    <a:pt x="329" y="545"/>
                    <a:pt x="329" y="432"/>
                    <a:pt x="216" y="329"/>
                  </a:cubicBezTo>
                  <a:cubicBezTo>
                    <a:pt x="216" y="216"/>
                    <a:pt x="216" y="113"/>
                    <a:pt x="113" y="0"/>
                  </a:cubicBez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2013;p58">
              <a:extLst>
                <a:ext uri="{FF2B5EF4-FFF2-40B4-BE49-F238E27FC236}">
                  <a16:creationId xmlns:a16="http://schemas.microsoft.com/office/drawing/2014/main" id="{E698FF57-7E6D-2A93-7BFF-352E4777E312}"/>
                </a:ext>
              </a:extLst>
            </p:cNvPr>
            <p:cNvSpPr/>
            <p:nvPr/>
          </p:nvSpPr>
          <p:spPr>
            <a:xfrm>
              <a:off x="4373525" y="4839825"/>
              <a:ext cx="5425" cy="13425"/>
            </a:xfrm>
            <a:custGeom>
              <a:avLst/>
              <a:gdLst/>
              <a:ahLst/>
              <a:cxnLst/>
              <a:rect l="l" t="t" r="r" b="b"/>
              <a:pathLst>
                <a:path w="217" h="537" extrusionOk="0">
                  <a:moveTo>
                    <a:pt x="0" y="1"/>
                  </a:moveTo>
                  <a:lnTo>
                    <a:pt x="0" y="104"/>
                  </a:lnTo>
                  <a:lnTo>
                    <a:pt x="0" y="320"/>
                  </a:lnTo>
                  <a:lnTo>
                    <a:pt x="0" y="433"/>
                  </a:lnTo>
                  <a:lnTo>
                    <a:pt x="0" y="537"/>
                  </a:lnTo>
                  <a:lnTo>
                    <a:pt x="104" y="537"/>
                  </a:lnTo>
                  <a:cubicBezTo>
                    <a:pt x="216" y="320"/>
                    <a:pt x="216" y="217"/>
                    <a:pt x="104" y="1"/>
                  </a:cubicBez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2014;p58">
              <a:extLst>
                <a:ext uri="{FF2B5EF4-FFF2-40B4-BE49-F238E27FC236}">
                  <a16:creationId xmlns:a16="http://schemas.microsoft.com/office/drawing/2014/main" id="{D445A17F-7038-626F-3574-05A48FC325C0}"/>
                </a:ext>
              </a:extLst>
            </p:cNvPr>
            <p:cNvSpPr/>
            <p:nvPr/>
          </p:nvSpPr>
          <p:spPr>
            <a:xfrm>
              <a:off x="4338275" y="4845225"/>
              <a:ext cx="5425" cy="8025"/>
            </a:xfrm>
            <a:custGeom>
              <a:avLst/>
              <a:gdLst/>
              <a:ahLst/>
              <a:cxnLst/>
              <a:rect l="l" t="t" r="r" b="b"/>
              <a:pathLst>
                <a:path w="217" h="321" extrusionOk="0">
                  <a:moveTo>
                    <a:pt x="217" y="1"/>
                  </a:moveTo>
                  <a:cubicBezTo>
                    <a:pt x="113" y="104"/>
                    <a:pt x="113" y="217"/>
                    <a:pt x="1" y="321"/>
                  </a:cubicBezTo>
                  <a:lnTo>
                    <a:pt x="113" y="321"/>
                  </a:lnTo>
                  <a:lnTo>
                    <a:pt x="113" y="217"/>
                  </a:lnTo>
                  <a:cubicBezTo>
                    <a:pt x="217" y="217"/>
                    <a:pt x="217" y="104"/>
                    <a:pt x="217" y="1"/>
                  </a:cubicBez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2015;p58">
              <a:extLst>
                <a:ext uri="{FF2B5EF4-FFF2-40B4-BE49-F238E27FC236}">
                  <a16:creationId xmlns:a16="http://schemas.microsoft.com/office/drawing/2014/main" id="{FB26D2D0-95EE-2D5E-7199-51BF4CF1184E}"/>
                </a:ext>
              </a:extLst>
            </p:cNvPr>
            <p:cNvSpPr/>
            <p:nvPr/>
          </p:nvSpPr>
          <p:spPr>
            <a:xfrm>
              <a:off x="3235850" y="4988325"/>
              <a:ext cx="548650" cy="481000"/>
            </a:xfrm>
            <a:custGeom>
              <a:avLst/>
              <a:gdLst/>
              <a:ahLst/>
              <a:cxnLst/>
              <a:rect l="l" t="t" r="r" b="b"/>
              <a:pathLst>
                <a:path w="21946" h="19240" extrusionOk="0">
                  <a:moveTo>
                    <a:pt x="18807" y="1"/>
                  </a:moveTo>
                  <a:cubicBezTo>
                    <a:pt x="17820" y="790"/>
                    <a:pt x="16654" y="1312"/>
                    <a:pt x="15393" y="1312"/>
                  </a:cubicBezTo>
                  <a:cubicBezTo>
                    <a:pt x="15272" y="1312"/>
                    <a:pt x="15150" y="1308"/>
                    <a:pt x="15028" y="1298"/>
                  </a:cubicBezTo>
                  <a:cubicBezTo>
                    <a:pt x="13947" y="1298"/>
                    <a:pt x="12866" y="865"/>
                    <a:pt x="11785" y="762"/>
                  </a:cubicBezTo>
                  <a:cubicBezTo>
                    <a:pt x="11470" y="709"/>
                    <a:pt x="11149" y="682"/>
                    <a:pt x="10828" y="682"/>
                  </a:cubicBezTo>
                  <a:cubicBezTo>
                    <a:pt x="9830" y="682"/>
                    <a:pt x="8844" y="944"/>
                    <a:pt x="8111" y="1514"/>
                  </a:cubicBezTo>
                  <a:cubicBezTo>
                    <a:pt x="7030" y="2275"/>
                    <a:pt x="6381" y="3676"/>
                    <a:pt x="6917" y="4869"/>
                  </a:cubicBezTo>
                  <a:cubicBezTo>
                    <a:pt x="7030" y="5189"/>
                    <a:pt x="7246" y="5405"/>
                    <a:pt x="7134" y="5733"/>
                  </a:cubicBezTo>
                  <a:cubicBezTo>
                    <a:pt x="7030" y="6166"/>
                    <a:pt x="6485" y="6166"/>
                    <a:pt x="6165" y="6269"/>
                  </a:cubicBezTo>
                  <a:cubicBezTo>
                    <a:pt x="5188" y="6269"/>
                    <a:pt x="4220" y="6486"/>
                    <a:pt x="3355" y="6918"/>
                  </a:cubicBezTo>
                  <a:cubicBezTo>
                    <a:pt x="1626" y="7783"/>
                    <a:pt x="329" y="9728"/>
                    <a:pt x="216" y="11674"/>
                  </a:cubicBezTo>
                  <a:cubicBezTo>
                    <a:pt x="0" y="13732"/>
                    <a:pt x="865" y="15781"/>
                    <a:pt x="2378" y="17190"/>
                  </a:cubicBezTo>
                  <a:cubicBezTo>
                    <a:pt x="3787" y="18487"/>
                    <a:pt x="5837" y="19239"/>
                    <a:pt x="7895" y="19239"/>
                  </a:cubicBezTo>
                  <a:cubicBezTo>
                    <a:pt x="9295" y="19239"/>
                    <a:pt x="10705" y="18919"/>
                    <a:pt x="11673" y="17839"/>
                  </a:cubicBezTo>
                  <a:cubicBezTo>
                    <a:pt x="13402" y="15893"/>
                    <a:pt x="12538" y="12435"/>
                    <a:pt x="14483" y="10705"/>
                  </a:cubicBezTo>
                  <a:cubicBezTo>
                    <a:pt x="14636" y="10552"/>
                    <a:pt x="14897" y="10399"/>
                    <a:pt x="15113" y="10399"/>
                  </a:cubicBezTo>
                  <a:cubicBezTo>
                    <a:pt x="15203" y="10399"/>
                    <a:pt x="15285" y="10426"/>
                    <a:pt x="15348" y="10489"/>
                  </a:cubicBezTo>
                  <a:cubicBezTo>
                    <a:pt x="15244" y="10921"/>
                    <a:pt x="15132" y="11570"/>
                    <a:pt x="15564" y="11786"/>
                  </a:cubicBezTo>
                  <a:cubicBezTo>
                    <a:pt x="15780" y="11890"/>
                    <a:pt x="15893" y="11890"/>
                    <a:pt x="16109" y="11890"/>
                  </a:cubicBezTo>
                  <a:cubicBezTo>
                    <a:pt x="16757" y="11674"/>
                    <a:pt x="17293" y="11241"/>
                    <a:pt x="17622" y="10593"/>
                  </a:cubicBezTo>
                  <a:cubicBezTo>
                    <a:pt x="17942" y="10057"/>
                    <a:pt x="18158" y="9408"/>
                    <a:pt x="18270" y="8760"/>
                  </a:cubicBezTo>
                  <a:cubicBezTo>
                    <a:pt x="18590" y="7783"/>
                    <a:pt x="18919" y="6814"/>
                    <a:pt x="19567" y="6053"/>
                  </a:cubicBezTo>
                  <a:cubicBezTo>
                    <a:pt x="20103" y="5301"/>
                    <a:pt x="20968" y="4653"/>
                    <a:pt x="21945" y="4436"/>
                  </a:cubicBezTo>
                  <a:lnTo>
                    <a:pt x="20648" y="2811"/>
                  </a:lnTo>
                  <a:cubicBezTo>
                    <a:pt x="20320" y="2379"/>
                    <a:pt x="20103" y="2059"/>
                    <a:pt x="19887" y="1730"/>
                  </a:cubicBezTo>
                  <a:cubicBezTo>
                    <a:pt x="19455" y="1194"/>
                    <a:pt x="19135" y="649"/>
                    <a:pt x="18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2016;p58">
              <a:extLst>
                <a:ext uri="{FF2B5EF4-FFF2-40B4-BE49-F238E27FC236}">
                  <a16:creationId xmlns:a16="http://schemas.microsoft.com/office/drawing/2014/main" id="{BDF0F7A8-DE49-E099-E12C-2476DF6028FC}"/>
                </a:ext>
              </a:extLst>
            </p:cNvPr>
            <p:cNvSpPr/>
            <p:nvPr/>
          </p:nvSpPr>
          <p:spPr>
            <a:xfrm>
              <a:off x="3327700" y="5034375"/>
              <a:ext cx="399950" cy="329675"/>
            </a:xfrm>
            <a:custGeom>
              <a:avLst/>
              <a:gdLst/>
              <a:ahLst/>
              <a:cxnLst/>
              <a:rect l="l" t="t" r="r" b="b"/>
              <a:pathLst>
                <a:path w="15998" h="13187" extrusionOk="0">
                  <a:moveTo>
                    <a:pt x="14916" y="0"/>
                  </a:moveTo>
                  <a:cubicBezTo>
                    <a:pt x="13948" y="753"/>
                    <a:pt x="12867" y="1401"/>
                    <a:pt x="11674" y="1401"/>
                  </a:cubicBezTo>
                  <a:lnTo>
                    <a:pt x="11458" y="1401"/>
                  </a:lnTo>
                  <a:cubicBezTo>
                    <a:pt x="10705" y="1401"/>
                    <a:pt x="9945" y="1081"/>
                    <a:pt x="9296" y="753"/>
                  </a:cubicBezTo>
                  <a:cubicBezTo>
                    <a:pt x="8760" y="537"/>
                    <a:pt x="8111" y="320"/>
                    <a:pt x="7567" y="320"/>
                  </a:cubicBezTo>
                  <a:cubicBezTo>
                    <a:pt x="7351" y="320"/>
                    <a:pt x="7134" y="320"/>
                    <a:pt x="6918" y="433"/>
                  </a:cubicBezTo>
                  <a:cubicBezTo>
                    <a:pt x="6166" y="649"/>
                    <a:pt x="5518" y="1401"/>
                    <a:pt x="5734" y="2162"/>
                  </a:cubicBezTo>
                  <a:cubicBezTo>
                    <a:pt x="5734" y="2594"/>
                    <a:pt x="6054" y="2914"/>
                    <a:pt x="6382" y="3243"/>
                  </a:cubicBezTo>
                  <a:cubicBezTo>
                    <a:pt x="6598" y="3563"/>
                    <a:pt x="6814" y="3995"/>
                    <a:pt x="6598" y="4427"/>
                  </a:cubicBezTo>
                  <a:cubicBezTo>
                    <a:pt x="6486" y="4644"/>
                    <a:pt x="6270" y="4860"/>
                    <a:pt x="5950" y="4972"/>
                  </a:cubicBezTo>
                  <a:cubicBezTo>
                    <a:pt x="4869" y="5621"/>
                    <a:pt x="3460" y="5724"/>
                    <a:pt x="2275" y="6485"/>
                  </a:cubicBezTo>
                  <a:cubicBezTo>
                    <a:pt x="978" y="7238"/>
                    <a:pt x="113" y="8647"/>
                    <a:pt x="113" y="10264"/>
                  </a:cubicBezTo>
                  <a:cubicBezTo>
                    <a:pt x="1" y="11129"/>
                    <a:pt x="330" y="12106"/>
                    <a:pt x="1082" y="12642"/>
                  </a:cubicBezTo>
                  <a:cubicBezTo>
                    <a:pt x="1410" y="12970"/>
                    <a:pt x="1946" y="13186"/>
                    <a:pt x="2379" y="13186"/>
                  </a:cubicBezTo>
                  <a:cubicBezTo>
                    <a:pt x="2811" y="13186"/>
                    <a:pt x="3243" y="13074"/>
                    <a:pt x="3572" y="12754"/>
                  </a:cubicBezTo>
                  <a:cubicBezTo>
                    <a:pt x="3892" y="12426"/>
                    <a:pt x="4108" y="11993"/>
                    <a:pt x="4437" y="11673"/>
                  </a:cubicBezTo>
                  <a:cubicBezTo>
                    <a:pt x="4653" y="11561"/>
                    <a:pt x="4973" y="11345"/>
                    <a:pt x="5189" y="11345"/>
                  </a:cubicBezTo>
                  <a:cubicBezTo>
                    <a:pt x="5405" y="11345"/>
                    <a:pt x="5621" y="11457"/>
                    <a:pt x="5734" y="11561"/>
                  </a:cubicBezTo>
                  <a:cubicBezTo>
                    <a:pt x="5518" y="11890"/>
                    <a:pt x="5734" y="12322"/>
                    <a:pt x="6166" y="12322"/>
                  </a:cubicBezTo>
                  <a:cubicBezTo>
                    <a:pt x="6166" y="12322"/>
                    <a:pt x="6166" y="12426"/>
                    <a:pt x="6270" y="12426"/>
                  </a:cubicBezTo>
                  <a:cubicBezTo>
                    <a:pt x="6598" y="12426"/>
                    <a:pt x="6814" y="12209"/>
                    <a:pt x="7031" y="11890"/>
                  </a:cubicBezTo>
                  <a:cubicBezTo>
                    <a:pt x="7247" y="11561"/>
                    <a:pt x="7351" y="11241"/>
                    <a:pt x="7463" y="10912"/>
                  </a:cubicBezTo>
                  <a:cubicBezTo>
                    <a:pt x="7895" y="9296"/>
                    <a:pt x="8864" y="7886"/>
                    <a:pt x="10161" y="6702"/>
                  </a:cubicBezTo>
                  <a:cubicBezTo>
                    <a:pt x="10377" y="6589"/>
                    <a:pt x="10593" y="6373"/>
                    <a:pt x="10922" y="6373"/>
                  </a:cubicBezTo>
                  <a:cubicBezTo>
                    <a:pt x="11242" y="6373"/>
                    <a:pt x="11458" y="6485"/>
                    <a:pt x="11570" y="6702"/>
                  </a:cubicBezTo>
                  <a:cubicBezTo>
                    <a:pt x="11570" y="7021"/>
                    <a:pt x="11354" y="7350"/>
                    <a:pt x="11570" y="7566"/>
                  </a:cubicBezTo>
                  <a:cubicBezTo>
                    <a:pt x="11674" y="7670"/>
                    <a:pt x="11674" y="7670"/>
                    <a:pt x="11786" y="7670"/>
                  </a:cubicBezTo>
                  <a:cubicBezTo>
                    <a:pt x="12002" y="7670"/>
                    <a:pt x="12106" y="7566"/>
                    <a:pt x="12219" y="7454"/>
                  </a:cubicBezTo>
                  <a:cubicBezTo>
                    <a:pt x="12755" y="7021"/>
                    <a:pt x="12755" y="6157"/>
                    <a:pt x="12867" y="5508"/>
                  </a:cubicBezTo>
                  <a:cubicBezTo>
                    <a:pt x="13083" y="3779"/>
                    <a:pt x="14380" y="2162"/>
                    <a:pt x="15997" y="1514"/>
                  </a:cubicBezTo>
                  <a:lnTo>
                    <a:pt x="15029" y="104"/>
                  </a:lnTo>
                  <a:lnTo>
                    <a:pt x="14916" y="104"/>
                  </a:lnTo>
                  <a:lnTo>
                    <a:pt x="14916" y="0"/>
                  </a:lnTo>
                  <a:close/>
                </a:path>
              </a:pathLst>
            </a:custGeom>
            <a:solidFill>
              <a:srgbClr val="7379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2017;p58">
              <a:extLst>
                <a:ext uri="{FF2B5EF4-FFF2-40B4-BE49-F238E27FC236}">
                  <a16:creationId xmlns:a16="http://schemas.microsoft.com/office/drawing/2014/main" id="{9B9FCF56-6DCE-6F71-FB86-C2124BD570C0}"/>
                </a:ext>
              </a:extLst>
            </p:cNvPr>
            <p:cNvSpPr/>
            <p:nvPr/>
          </p:nvSpPr>
          <p:spPr>
            <a:xfrm>
              <a:off x="3319725" y="5019050"/>
              <a:ext cx="51250" cy="45700"/>
            </a:xfrm>
            <a:custGeom>
              <a:avLst/>
              <a:gdLst/>
              <a:ahLst/>
              <a:cxnLst/>
              <a:rect l="l" t="t" r="r" b="b"/>
              <a:pathLst>
                <a:path w="2050" h="1828" extrusionOk="0">
                  <a:moveTo>
                    <a:pt x="1003" y="0"/>
                  </a:moveTo>
                  <a:cubicBezTo>
                    <a:pt x="643" y="0"/>
                    <a:pt x="273" y="275"/>
                    <a:pt x="104" y="613"/>
                  </a:cubicBezTo>
                  <a:cubicBezTo>
                    <a:pt x="0" y="1046"/>
                    <a:pt x="216" y="1582"/>
                    <a:pt x="649" y="1798"/>
                  </a:cubicBezTo>
                  <a:cubicBezTo>
                    <a:pt x="743" y="1818"/>
                    <a:pt x="838" y="1827"/>
                    <a:pt x="931" y="1827"/>
                  </a:cubicBezTo>
                  <a:cubicBezTo>
                    <a:pt x="1363" y="1827"/>
                    <a:pt x="1748" y="1618"/>
                    <a:pt x="1833" y="1262"/>
                  </a:cubicBezTo>
                  <a:cubicBezTo>
                    <a:pt x="2049" y="717"/>
                    <a:pt x="1729" y="181"/>
                    <a:pt x="1297" y="69"/>
                  </a:cubicBezTo>
                  <a:cubicBezTo>
                    <a:pt x="1203" y="22"/>
                    <a:pt x="1104" y="0"/>
                    <a:pt x="10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2018;p58">
              <a:extLst>
                <a:ext uri="{FF2B5EF4-FFF2-40B4-BE49-F238E27FC236}">
                  <a16:creationId xmlns:a16="http://schemas.microsoft.com/office/drawing/2014/main" id="{F45E42A9-B4ED-900B-838F-06A35585BEBD}"/>
                </a:ext>
              </a:extLst>
            </p:cNvPr>
            <p:cNvSpPr/>
            <p:nvPr/>
          </p:nvSpPr>
          <p:spPr>
            <a:xfrm>
              <a:off x="3379150" y="5000850"/>
              <a:ext cx="21650" cy="19925"/>
            </a:xfrm>
            <a:custGeom>
              <a:avLst/>
              <a:gdLst/>
              <a:ahLst/>
              <a:cxnLst/>
              <a:rect l="l" t="t" r="r" b="b"/>
              <a:pathLst>
                <a:path w="866" h="797" extrusionOk="0">
                  <a:moveTo>
                    <a:pt x="366" y="0"/>
                  </a:moveTo>
                  <a:cubicBezTo>
                    <a:pt x="220" y="0"/>
                    <a:pt x="105" y="103"/>
                    <a:pt x="105" y="261"/>
                  </a:cubicBezTo>
                  <a:cubicBezTo>
                    <a:pt x="1" y="477"/>
                    <a:pt x="105" y="693"/>
                    <a:pt x="321" y="797"/>
                  </a:cubicBezTo>
                  <a:cubicBezTo>
                    <a:pt x="537" y="797"/>
                    <a:pt x="753" y="693"/>
                    <a:pt x="753" y="581"/>
                  </a:cubicBezTo>
                  <a:cubicBezTo>
                    <a:pt x="866" y="364"/>
                    <a:pt x="753" y="148"/>
                    <a:pt x="537" y="44"/>
                  </a:cubicBezTo>
                  <a:cubicBezTo>
                    <a:pt x="479" y="14"/>
                    <a:pt x="420" y="0"/>
                    <a:pt x="3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2019;p58">
              <a:extLst>
                <a:ext uri="{FF2B5EF4-FFF2-40B4-BE49-F238E27FC236}">
                  <a16:creationId xmlns:a16="http://schemas.microsoft.com/office/drawing/2014/main" id="{27E34B6A-1165-A5B1-020D-AB1146B7FB46}"/>
                </a:ext>
              </a:extLst>
            </p:cNvPr>
            <p:cNvSpPr/>
            <p:nvPr/>
          </p:nvSpPr>
          <p:spPr>
            <a:xfrm>
              <a:off x="3608725" y="5282825"/>
              <a:ext cx="105425" cy="87600"/>
            </a:xfrm>
            <a:custGeom>
              <a:avLst/>
              <a:gdLst/>
              <a:ahLst/>
              <a:cxnLst/>
              <a:rect l="l" t="t" r="r" b="b"/>
              <a:pathLst>
                <a:path w="4217" h="3504" extrusionOk="0">
                  <a:moveTo>
                    <a:pt x="3433" y="0"/>
                  </a:moveTo>
                  <a:cubicBezTo>
                    <a:pt x="3408" y="0"/>
                    <a:pt x="3382" y="2"/>
                    <a:pt x="3355" y="6"/>
                  </a:cubicBezTo>
                  <a:cubicBezTo>
                    <a:pt x="3139" y="6"/>
                    <a:pt x="3027" y="438"/>
                    <a:pt x="2811" y="655"/>
                  </a:cubicBezTo>
                  <a:cubicBezTo>
                    <a:pt x="2491" y="974"/>
                    <a:pt x="2058" y="1087"/>
                    <a:pt x="1626" y="1087"/>
                  </a:cubicBezTo>
                  <a:cubicBezTo>
                    <a:pt x="1081" y="1191"/>
                    <a:pt x="545" y="1303"/>
                    <a:pt x="217" y="1839"/>
                  </a:cubicBezTo>
                  <a:cubicBezTo>
                    <a:pt x="1" y="2384"/>
                    <a:pt x="329" y="3032"/>
                    <a:pt x="761" y="3248"/>
                  </a:cubicBezTo>
                  <a:cubicBezTo>
                    <a:pt x="1056" y="3424"/>
                    <a:pt x="1384" y="3503"/>
                    <a:pt x="1710" y="3503"/>
                  </a:cubicBezTo>
                  <a:cubicBezTo>
                    <a:pt x="1978" y="3503"/>
                    <a:pt x="2245" y="3450"/>
                    <a:pt x="2491" y="3352"/>
                  </a:cubicBezTo>
                  <a:cubicBezTo>
                    <a:pt x="3243" y="3136"/>
                    <a:pt x="3892" y="2600"/>
                    <a:pt x="4108" y="1839"/>
                  </a:cubicBezTo>
                  <a:cubicBezTo>
                    <a:pt x="4216" y="1422"/>
                    <a:pt x="4115" y="0"/>
                    <a:pt x="34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2020;p58">
              <a:extLst>
                <a:ext uri="{FF2B5EF4-FFF2-40B4-BE49-F238E27FC236}">
                  <a16:creationId xmlns:a16="http://schemas.microsoft.com/office/drawing/2014/main" id="{61FB01C1-7C25-E392-6676-6001C201B80C}"/>
                </a:ext>
              </a:extLst>
            </p:cNvPr>
            <p:cNvSpPr/>
            <p:nvPr/>
          </p:nvSpPr>
          <p:spPr>
            <a:xfrm>
              <a:off x="3616950" y="4964125"/>
              <a:ext cx="64875" cy="31500"/>
            </a:xfrm>
            <a:custGeom>
              <a:avLst/>
              <a:gdLst/>
              <a:ahLst/>
              <a:cxnLst/>
              <a:rect l="l" t="t" r="r" b="b"/>
              <a:pathLst>
                <a:path w="2595" h="1260" extrusionOk="0">
                  <a:moveTo>
                    <a:pt x="2378" y="0"/>
                  </a:moveTo>
                  <a:cubicBezTo>
                    <a:pt x="2378" y="320"/>
                    <a:pt x="2049" y="433"/>
                    <a:pt x="1729" y="433"/>
                  </a:cubicBezTo>
                  <a:cubicBezTo>
                    <a:pt x="1401" y="320"/>
                    <a:pt x="1185" y="216"/>
                    <a:pt x="969" y="104"/>
                  </a:cubicBezTo>
                  <a:cubicBezTo>
                    <a:pt x="838" y="62"/>
                    <a:pt x="705" y="37"/>
                    <a:pt x="580" y="37"/>
                  </a:cubicBezTo>
                  <a:cubicBezTo>
                    <a:pt x="398" y="37"/>
                    <a:pt x="232" y="89"/>
                    <a:pt x="104" y="216"/>
                  </a:cubicBezTo>
                  <a:cubicBezTo>
                    <a:pt x="0" y="536"/>
                    <a:pt x="104" y="969"/>
                    <a:pt x="432" y="1081"/>
                  </a:cubicBezTo>
                  <a:cubicBezTo>
                    <a:pt x="558" y="1207"/>
                    <a:pt x="719" y="1259"/>
                    <a:pt x="896" y="1259"/>
                  </a:cubicBezTo>
                  <a:cubicBezTo>
                    <a:pt x="1023" y="1259"/>
                    <a:pt x="1159" y="1232"/>
                    <a:pt x="1297" y="1185"/>
                  </a:cubicBezTo>
                  <a:cubicBezTo>
                    <a:pt x="1729" y="1185"/>
                    <a:pt x="2162" y="1081"/>
                    <a:pt x="2482" y="649"/>
                  </a:cubicBezTo>
                  <a:cubicBezTo>
                    <a:pt x="2594" y="536"/>
                    <a:pt x="2594" y="104"/>
                    <a:pt x="2378" y="104"/>
                  </a:cubicBezTo>
                  <a:lnTo>
                    <a:pt x="23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2021;p58">
              <a:extLst>
                <a:ext uri="{FF2B5EF4-FFF2-40B4-BE49-F238E27FC236}">
                  <a16:creationId xmlns:a16="http://schemas.microsoft.com/office/drawing/2014/main" id="{BCF921C1-B703-7D74-78D8-B18704E33297}"/>
                </a:ext>
              </a:extLst>
            </p:cNvPr>
            <p:cNvSpPr/>
            <p:nvPr/>
          </p:nvSpPr>
          <p:spPr>
            <a:xfrm>
              <a:off x="3635750" y="4920875"/>
              <a:ext cx="229800" cy="256625"/>
            </a:xfrm>
            <a:custGeom>
              <a:avLst/>
              <a:gdLst/>
              <a:ahLst/>
              <a:cxnLst/>
              <a:rect l="l" t="t" r="r" b="b"/>
              <a:pathLst>
                <a:path w="9192" h="10265" extrusionOk="0">
                  <a:moveTo>
                    <a:pt x="4652" y="1"/>
                  </a:moveTo>
                  <a:lnTo>
                    <a:pt x="0" y="537"/>
                  </a:lnTo>
                  <a:lnTo>
                    <a:pt x="6269" y="10264"/>
                  </a:lnTo>
                  <a:lnTo>
                    <a:pt x="9192" y="6590"/>
                  </a:lnTo>
                  <a:cubicBezTo>
                    <a:pt x="9192" y="6590"/>
                    <a:pt x="5301" y="1618"/>
                    <a:pt x="4652" y="1"/>
                  </a:cubicBezTo>
                  <a:close/>
                </a:path>
              </a:pathLst>
            </a:custGeom>
            <a:solidFill>
              <a:srgbClr val="3F3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2022;p58">
              <a:extLst>
                <a:ext uri="{FF2B5EF4-FFF2-40B4-BE49-F238E27FC236}">
                  <a16:creationId xmlns:a16="http://schemas.microsoft.com/office/drawing/2014/main" id="{23BFE085-E8DB-0A73-6FF8-F1594310CD5C}"/>
                </a:ext>
              </a:extLst>
            </p:cNvPr>
            <p:cNvSpPr/>
            <p:nvPr/>
          </p:nvSpPr>
          <p:spPr>
            <a:xfrm>
              <a:off x="4024850" y="4964125"/>
              <a:ext cx="240600" cy="332275"/>
            </a:xfrm>
            <a:custGeom>
              <a:avLst/>
              <a:gdLst/>
              <a:ahLst/>
              <a:cxnLst/>
              <a:rect l="l" t="t" r="r" b="b"/>
              <a:pathLst>
                <a:path w="9624" h="13291" extrusionOk="0">
                  <a:moveTo>
                    <a:pt x="8863" y="0"/>
                  </a:moveTo>
                  <a:cubicBezTo>
                    <a:pt x="6814" y="2378"/>
                    <a:pt x="4220" y="4427"/>
                    <a:pt x="1842" y="6589"/>
                  </a:cubicBezTo>
                  <a:cubicBezTo>
                    <a:pt x="1193" y="7237"/>
                    <a:pt x="649" y="7670"/>
                    <a:pt x="0" y="8318"/>
                  </a:cubicBezTo>
                  <a:cubicBezTo>
                    <a:pt x="1193" y="9615"/>
                    <a:pt x="1297" y="11673"/>
                    <a:pt x="649" y="13290"/>
                  </a:cubicBezTo>
                  <a:cubicBezTo>
                    <a:pt x="2923" y="12322"/>
                    <a:pt x="4972" y="10912"/>
                    <a:pt x="6598" y="9079"/>
                  </a:cubicBezTo>
                  <a:cubicBezTo>
                    <a:pt x="8327" y="7237"/>
                    <a:pt x="9408" y="4860"/>
                    <a:pt x="9511" y="2378"/>
                  </a:cubicBezTo>
                  <a:cubicBezTo>
                    <a:pt x="9624" y="1513"/>
                    <a:pt x="9511" y="536"/>
                    <a:pt x="8863" y="0"/>
                  </a:cubicBezTo>
                  <a:close/>
                </a:path>
              </a:pathLst>
            </a:custGeom>
            <a:solidFill>
              <a:srgbClr val="E8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2023;p58">
              <a:extLst>
                <a:ext uri="{FF2B5EF4-FFF2-40B4-BE49-F238E27FC236}">
                  <a16:creationId xmlns:a16="http://schemas.microsoft.com/office/drawing/2014/main" id="{BC8BAC1C-29C7-729C-9271-9A5F0E31BE2B}"/>
                </a:ext>
              </a:extLst>
            </p:cNvPr>
            <p:cNvSpPr/>
            <p:nvPr/>
          </p:nvSpPr>
          <p:spPr>
            <a:xfrm>
              <a:off x="4057275" y="5007350"/>
              <a:ext cx="162150" cy="218775"/>
            </a:xfrm>
            <a:custGeom>
              <a:avLst/>
              <a:gdLst/>
              <a:ahLst/>
              <a:cxnLst/>
              <a:rect l="l" t="t" r="r" b="b"/>
              <a:pathLst>
                <a:path w="6486" h="8751" extrusionOk="0">
                  <a:moveTo>
                    <a:pt x="6165" y="1"/>
                  </a:moveTo>
                  <a:cubicBezTo>
                    <a:pt x="4220" y="1946"/>
                    <a:pt x="2162" y="3779"/>
                    <a:pt x="0" y="5508"/>
                  </a:cubicBezTo>
                  <a:cubicBezTo>
                    <a:pt x="761" y="6373"/>
                    <a:pt x="865" y="7670"/>
                    <a:pt x="433" y="8751"/>
                  </a:cubicBezTo>
                  <a:cubicBezTo>
                    <a:pt x="1946" y="8102"/>
                    <a:pt x="3355" y="7134"/>
                    <a:pt x="4436" y="5941"/>
                  </a:cubicBezTo>
                  <a:cubicBezTo>
                    <a:pt x="5620" y="4644"/>
                    <a:pt x="6269" y="3027"/>
                    <a:pt x="6381" y="1401"/>
                  </a:cubicBezTo>
                  <a:cubicBezTo>
                    <a:pt x="6485" y="865"/>
                    <a:pt x="6381" y="321"/>
                    <a:pt x="6165" y="1"/>
                  </a:cubicBezTo>
                  <a:close/>
                </a:path>
              </a:pathLst>
            </a:custGeom>
            <a:solidFill>
              <a:srgbClr val="D37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2024;p58">
              <a:extLst>
                <a:ext uri="{FF2B5EF4-FFF2-40B4-BE49-F238E27FC236}">
                  <a16:creationId xmlns:a16="http://schemas.microsoft.com/office/drawing/2014/main" id="{7076E674-9E31-337A-0756-398FBB1F0B6A}"/>
                </a:ext>
              </a:extLst>
            </p:cNvPr>
            <p:cNvSpPr/>
            <p:nvPr/>
          </p:nvSpPr>
          <p:spPr>
            <a:xfrm>
              <a:off x="3627750" y="4595375"/>
              <a:ext cx="391725" cy="163425"/>
            </a:xfrm>
            <a:custGeom>
              <a:avLst/>
              <a:gdLst/>
              <a:ahLst/>
              <a:cxnLst/>
              <a:rect l="l" t="t" r="r" b="b"/>
              <a:pathLst>
                <a:path w="15669" h="6537" extrusionOk="0">
                  <a:moveTo>
                    <a:pt x="9392" y="1"/>
                  </a:moveTo>
                  <a:cubicBezTo>
                    <a:pt x="8446" y="1"/>
                    <a:pt x="7502" y="122"/>
                    <a:pt x="6589" y="371"/>
                  </a:cubicBezTo>
                  <a:cubicBezTo>
                    <a:pt x="4211" y="916"/>
                    <a:pt x="1946" y="2100"/>
                    <a:pt x="0" y="3614"/>
                  </a:cubicBezTo>
                  <a:cubicBezTo>
                    <a:pt x="1730" y="3830"/>
                    <a:pt x="3459" y="4910"/>
                    <a:pt x="4108" y="6536"/>
                  </a:cubicBezTo>
                  <a:cubicBezTo>
                    <a:pt x="4972" y="6320"/>
                    <a:pt x="5621" y="5991"/>
                    <a:pt x="6485" y="5671"/>
                  </a:cubicBezTo>
                  <a:cubicBezTo>
                    <a:pt x="9512" y="4694"/>
                    <a:pt x="12642" y="3614"/>
                    <a:pt x="15668" y="2861"/>
                  </a:cubicBezTo>
                  <a:cubicBezTo>
                    <a:pt x="15452" y="2100"/>
                    <a:pt x="14587" y="1348"/>
                    <a:pt x="13835" y="916"/>
                  </a:cubicBezTo>
                  <a:cubicBezTo>
                    <a:pt x="12434" y="314"/>
                    <a:pt x="10911" y="1"/>
                    <a:pt x="9392" y="1"/>
                  </a:cubicBezTo>
                  <a:close/>
                </a:path>
              </a:pathLst>
            </a:custGeom>
            <a:solidFill>
              <a:srgbClr val="E8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2025;p58">
              <a:extLst>
                <a:ext uri="{FF2B5EF4-FFF2-40B4-BE49-F238E27FC236}">
                  <a16:creationId xmlns:a16="http://schemas.microsoft.com/office/drawing/2014/main" id="{485C3A48-B9D0-C847-E81D-473726773EAF}"/>
                </a:ext>
              </a:extLst>
            </p:cNvPr>
            <p:cNvSpPr/>
            <p:nvPr/>
          </p:nvSpPr>
          <p:spPr>
            <a:xfrm>
              <a:off x="3700600" y="4623650"/>
              <a:ext cx="283850" cy="116125"/>
            </a:xfrm>
            <a:custGeom>
              <a:avLst/>
              <a:gdLst/>
              <a:ahLst/>
              <a:cxnLst/>
              <a:rect l="l" t="t" r="r" b="b"/>
              <a:pathLst>
                <a:path w="11354" h="4645" extrusionOk="0">
                  <a:moveTo>
                    <a:pt x="6814" y="1"/>
                  </a:moveTo>
                  <a:cubicBezTo>
                    <a:pt x="6165" y="1"/>
                    <a:pt x="5404" y="105"/>
                    <a:pt x="4756" y="217"/>
                  </a:cubicBezTo>
                  <a:cubicBezTo>
                    <a:pt x="3027" y="649"/>
                    <a:pt x="1410" y="1514"/>
                    <a:pt x="0" y="2595"/>
                  </a:cubicBezTo>
                  <a:cubicBezTo>
                    <a:pt x="1297" y="2699"/>
                    <a:pt x="2491" y="3460"/>
                    <a:pt x="2923" y="4644"/>
                  </a:cubicBezTo>
                  <a:cubicBezTo>
                    <a:pt x="5404" y="3563"/>
                    <a:pt x="7998" y="2699"/>
                    <a:pt x="10592" y="2050"/>
                  </a:cubicBezTo>
                  <a:cubicBezTo>
                    <a:pt x="10809" y="2050"/>
                    <a:pt x="11025" y="1946"/>
                    <a:pt x="11353" y="1946"/>
                  </a:cubicBezTo>
                  <a:cubicBezTo>
                    <a:pt x="11137" y="1298"/>
                    <a:pt x="10592" y="866"/>
                    <a:pt x="10056" y="649"/>
                  </a:cubicBezTo>
                  <a:cubicBezTo>
                    <a:pt x="8975" y="217"/>
                    <a:pt x="7895" y="1"/>
                    <a:pt x="6814" y="1"/>
                  </a:cubicBezTo>
                  <a:close/>
                </a:path>
              </a:pathLst>
            </a:custGeom>
            <a:solidFill>
              <a:srgbClr val="D37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2026;p58">
              <a:extLst>
                <a:ext uri="{FF2B5EF4-FFF2-40B4-BE49-F238E27FC236}">
                  <a16:creationId xmlns:a16="http://schemas.microsoft.com/office/drawing/2014/main" id="{125AA3C6-05A5-C214-3C2E-3A26F96ECB3B}"/>
                </a:ext>
              </a:extLst>
            </p:cNvPr>
            <p:cNvSpPr/>
            <p:nvPr/>
          </p:nvSpPr>
          <p:spPr>
            <a:xfrm>
              <a:off x="3708800" y="4640225"/>
              <a:ext cx="748400" cy="548075"/>
            </a:xfrm>
            <a:custGeom>
              <a:avLst/>
              <a:gdLst/>
              <a:ahLst/>
              <a:cxnLst/>
              <a:rect l="l" t="t" r="r" b="b"/>
              <a:pathLst>
                <a:path w="29936" h="21923" extrusionOk="0">
                  <a:moveTo>
                    <a:pt x="21695" y="0"/>
                  </a:moveTo>
                  <a:cubicBezTo>
                    <a:pt x="14218" y="0"/>
                    <a:pt x="6704" y="1779"/>
                    <a:pt x="1" y="5174"/>
                  </a:cubicBezTo>
                  <a:cubicBezTo>
                    <a:pt x="537" y="8633"/>
                    <a:pt x="1298" y="10898"/>
                    <a:pt x="3131" y="13925"/>
                  </a:cubicBezTo>
                  <a:cubicBezTo>
                    <a:pt x="4973" y="16847"/>
                    <a:pt x="8431" y="20306"/>
                    <a:pt x="11561" y="21923"/>
                  </a:cubicBezTo>
                  <a:cubicBezTo>
                    <a:pt x="19343" y="16631"/>
                    <a:pt x="25612" y="9169"/>
                    <a:pt x="29935" y="739"/>
                  </a:cubicBezTo>
                  <a:cubicBezTo>
                    <a:pt x="27222" y="244"/>
                    <a:pt x="24461" y="0"/>
                    <a:pt x="21695" y="0"/>
                  </a:cubicBezTo>
                  <a:close/>
                </a:path>
              </a:pathLst>
            </a:custGeom>
            <a:solidFill>
              <a:srgbClr val="ADB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2027;p58">
              <a:extLst>
                <a:ext uri="{FF2B5EF4-FFF2-40B4-BE49-F238E27FC236}">
                  <a16:creationId xmlns:a16="http://schemas.microsoft.com/office/drawing/2014/main" id="{93CF6C8C-4D12-A744-8C69-EF781761DA8B}"/>
                </a:ext>
              </a:extLst>
            </p:cNvPr>
            <p:cNvSpPr/>
            <p:nvPr/>
          </p:nvSpPr>
          <p:spPr>
            <a:xfrm>
              <a:off x="3770850" y="4664075"/>
              <a:ext cx="648525" cy="475600"/>
            </a:xfrm>
            <a:custGeom>
              <a:avLst/>
              <a:gdLst/>
              <a:ahLst/>
              <a:cxnLst/>
              <a:rect l="l" t="t" r="r" b="b"/>
              <a:pathLst>
                <a:path w="25941" h="19024" extrusionOk="0">
                  <a:moveTo>
                    <a:pt x="12322" y="433"/>
                  </a:moveTo>
                  <a:cubicBezTo>
                    <a:pt x="7999" y="1194"/>
                    <a:pt x="3788" y="2491"/>
                    <a:pt x="0" y="4437"/>
                  </a:cubicBezTo>
                  <a:cubicBezTo>
                    <a:pt x="329" y="6598"/>
                    <a:pt x="761" y="8215"/>
                    <a:pt x="1514" y="9944"/>
                  </a:cubicBezTo>
                  <a:cubicBezTo>
                    <a:pt x="4004" y="7783"/>
                    <a:pt x="6918" y="6166"/>
                    <a:pt x="10056" y="5085"/>
                  </a:cubicBezTo>
                  <a:cubicBezTo>
                    <a:pt x="10160" y="4973"/>
                    <a:pt x="10273" y="4973"/>
                    <a:pt x="10376" y="4869"/>
                  </a:cubicBezTo>
                  <a:lnTo>
                    <a:pt x="9944" y="4437"/>
                  </a:lnTo>
                  <a:cubicBezTo>
                    <a:pt x="11025" y="3243"/>
                    <a:pt x="11890" y="1946"/>
                    <a:pt x="12754" y="762"/>
                  </a:cubicBezTo>
                  <a:lnTo>
                    <a:pt x="12754" y="649"/>
                  </a:lnTo>
                  <a:cubicBezTo>
                    <a:pt x="12650" y="546"/>
                    <a:pt x="12434" y="546"/>
                    <a:pt x="12322" y="433"/>
                  </a:cubicBezTo>
                  <a:close/>
                  <a:moveTo>
                    <a:pt x="18055" y="8544"/>
                  </a:moveTo>
                  <a:lnTo>
                    <a:pt x="18055" y="8544"/>
                  </a:lnTo>
                  <a:cubicBezTo>
                    <a:pt x="17294" y="10705"/>
                    <a:pt x="15677" y="12322"/>
                    <a:pt x="14051" y="13948"/>
                  </a:cubicBezTo>
                  <a:cubicBezTo>
                    <a:pt x="12754" y="15245"/>
                    <a:pt x="11457" y="16542"/>
                    <a:pt x="10056" y="17839"/>
                  </a:cubicBezTo>
                  <a:cubicBezTo>
                    <a:pt x="8976" y="17510"/>
                    <a:pt x="7999" y="16862"/>
                    <a:pt x="7134" y="15997"/>
                  </a:cubicBezTo>
                  <a:cubicBezTo>
                    <a:pt x="6814" y="15565"/>
                    <a:pt x="6485" y="15245"/>
                    <a:pt x="6485" y="14700"/>
                  </a:cubicBezTo>
                  <a:cubicBezTo>
                    <a:pt x="9192" y="14596"/>
                    <a:pt x="11673" y="13187"/>
                    <a:pt x="14051" y="11786"/>
                  </a:cubicBezTo>
                  <a:cubicBezTo>
                    <a:pt x="15461" y="10921"/>
                    <a:pt x="16974" y="9944"/>
                    <a:pt x="18055" y="8544"/>
                  </a:cubicBezTo>
                  <a:close/>
                  <a:moveTo>
                    <a:pt x="17942" y="1"/>
                  </a:moveTo>
                  <a:cubicBezTo>
                    <a:pt x="17838" y="978"/>
                    <a:pt x="17190" y="1843"/>
                    <a:pt x="16645" y="2595"/>
                  </a:cubicBezTo>
                  <a:cubicBezTo>
                    <a:pt x="16213" y="3140"/>
                    <a:pt x="15780" y="3676"/>
                    <a:pt x="15348" y="4108"/>
                  </a:cubicBezTo>
                  <a:cubicBezTo>
                    <a:pt x="15677" y="4108"/>
                    <a:pt x="16109" y="4220"/>
                    <a:pt x="16429" y="4324"/>
                  </a:cubicBezTo>
                  <a:cubicBezTo>
                    <a:pt x="15348" y="6486"/>
                    <a:pt x="13619" y="8431"/>
                    <a:pt x="11570" y="9944"/>
                  </a:cubicBezTo>
                  <a:cubicBezTo>
                    <a:pt x="9624" y="11458"/>
                    <a:pt x="7350" y="12538"/>
                    <a:pt x="4972" y="13403"/>
                  </a:cubicBezTo>
                  <a:cubicBezTo>
                    <a:pt x="4652" y="13515"/>
                    <a:pt x="4324" y="13619"/>
                    <a:pt x="4004" y="13835"/>
                  </a:cubicBezTo>
                  <a:cubicBezTo>
                    <a:pt x="5621" y="15893"/>
                    <a:pt x="7895" y="17943"/>
                    <a:pt x="9944" y="19023"/>
                  </a:cubicBezTo>
                  <a:cubicBezTo>
                    <a:pt x="16645" y="14380"/>
                    <a:pt x="22162" y="7895"/>
                    <a:pt x="25940" y="649"/>
                  </a:cubicBezTo>
                  <a:cubicBezTo>
                    <a:pt x="23562" y="217"/>
                    <a:pt x="21185" y="1"/>
                    <a:pt x="18703" y="1"/>
                  </a:cubicBezTo>
                  <a:close/>
                </a:path>
              </a:pathLst>
            </a:custGeom>
            <a:solidFill>
              <a:srgbClr val="757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2028;p58">
              <a:extLst>
                <a:ext uri="{FF2B5EF4-FFF2-40B4-BE49-F238E27FC236}">
                  <a16:creationId xmlns:a16="http://schemas.microsoft.com/office/drawing/2014/main" id="{DF6E3AD0-83B9-305F-2814-17EA86F90A36}"/>
                </a:ext>
              </a:extLst>
            </p:cNvPr>
            <p:cNvSpPr/>
            <p:nvPr/>
          </p:nvSpPr>
          <p:spPr>
            <a:xfrm>
              <a:off x="3700600" y="4766750"/>
              <a:ext cx="480975" cy="270550"/>
            </a:xfrm>
            <a:custGeom>
              <a:avLst/>
              <a:gdLst/>
              <a:ahLst/>
              <a:cxnLst/>
              <a:rect l="l" t="t" r="r" b="b"/>
              <a:pathLst>
                <a:path w="19239" h="10822" extrusionOk="0">
                  <a:moveTo>
                    <a:pt x="17400" y="0"/>
                  </a:moveTo>
                  <a:cubicBezTo>
                    <a:pt x="15828" y="0"/>
                    <a:pt x="14265" y="431"/>
                    <a:pt x="12866" y="978"/>
                  </a:cubicBezTo>
                  <a:cubicBezTo>
                    <a:pt x="8543" y="2491"/>
                    <a:pt x="4652" y="5085"/>
                    <a:pt x="1626" y="8431"/>
                  </a:cubicBezTo>
                  <a:cubicBezTo>
                    <a:pt x="977" y="9080"/>
                    <a:pt x="329" y="9841"/>
                    <a:pt x="0" y="10809"/>
                  </a:cubicBezTo>
                  <a:cubicBezTo>
                    <a:pt x="196" y="10818"/>
                    <a:pt x="393" y="10822"/>
                    <a:pt x="591" y="10822"/>
                  </a:cubicBezTo>
                  <a:cubicBezTo>
                    <a:pt x="3016" y="10822"/>
                    <a:pt x="5584" y="10199"/>
                    <a:pt x="7782" y="9296"/>
                  </a:cubicBezTo>
                  <a:cubicBezTo>
                    <a:pt x="10160" y="8431"/>
                    <a:pt x="12434" y="7351"/>
                    <a:pt x="14380" y="5837"/>
                  </a:cubicBezTo>
                  <a:cubicBezTo>
                    <a:pt x="16429" y="4324"/>
                    <a:pt x="18158" y="2379"/>
                    <a:pt x="19239" y="217"/>
                  </a:cubicBezTo>
                  <a:cubicBezTo>
                    <a:pt x="18631" y="66"/>
                    <a:pt x="18015" y="0"/>
                    <a:pt x="17400" y="0"/>
                  </a:cubicBezTo>
                  <a:close/>
                </a:path>
              </a:pathLst>
            </a:custGeom>
            <a:solidFill>
              <a:srgbClr val="E8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2029;p58">
              <a:extLst>
                <a:ext uri="{FF2B5EF4-FFF2-40B4-BE49-F238E27FC236}">
                  <a16:creationId xmlns:a16="http://schemas.microsoft.com/office/drawing/2014/main" id="{157A6183-D4F4-3F90-ED4A-74E72B4DEE1C}"/>
                </a:ext>
              </a:extLst>
            </p:cNvPr>
            <p:cNvSpPr/>
            <p:nvPr/>
          </p:nvSpPr>
          <p:spPr>
            <a:xfrm>
              <a:off x="3754625" y="4799175"/>
              <a:ext cx="372925" cy="208200"/>
            </a:xfrm>
            <a:custGeom>
              <a:avLst/>
              <a:gdLst/>
              <a:ahLst/>
              <a:cxnLst/>
              <a:rect l="l" t="t" r="r" b="b"/>
              <a:pathLst>
                <a:path w="14917" h="8328" extrusionOk="0">
                  <a:moveTo>
                    <a:pt x="11890" y="546"/>
                  </a:moveTo>
                  <a:cubicBezTo>
                    <a:pt x="12002" y="546"/>
                    <a:pt x="12002" y="650"/>
                    <a:pt x="12106" y="762"/>
                  </a:cubicBezTo>
                  <a:lnTo>
                    <a:pt x="12106" y="649"/>
                  </a:lnTo>
                  <a:cubicBezTo>
                    <a:pt x="12002" y="649"/>
                    <a:pt x="12002" y="546"/>
                    <a:pt x="11890" y="546"/>
                  </a:cubicBezTo>
                  <a:close/>
                  <a:moveTo>
                    <a:pt x="12219" y="866"/>
                  </a:moveTo>
                  <a:cubicBezTo>
                    <a:pt x="12257" y="891"/>
                    <a:pt x="12293" y="917"/>
                    <a:pt x="12329" y="943"/>
                  </a:cubicBezTo>
                  <a:lnTo>
                    <a:pt x="12329" y="943"/>
                  </a:lnTo>
                  <a:cubicBezTo>
                    <a:pt x="12300" y="897"/>
                    <a:pt x="12274" y="866"/>
                    <a:pt x="12219" y="866"/>
                  </a:cubicBezTo>
                  <a:close/>
                  <a:moveTo>
                    <a:pt x="14700" y="1"/>
                  </a:moveTo>
                  <a:cubicBezTo>
                    <a:pt x="14164" y="546"/>
                    <a:pt x="13619" y="1082"/>
                    <a:pt x="12971" y="1514"/>
                  </a:cubicBezTo>
                  <a:cubicBezTo>
                    <a:pt x="12780" y="1324"/>
                    <a:pt x="12590" y="1133"/>
                    <a:pt x="12329" y="943"/>
                  </a:cubicBezTo>
                  <a:lnTo>
                    <a:pt x="12329" y="943"/>
                  </a:lnTo>
                  <a:cubicBezTo>
                    <a:pt x="12354" y="983"/>
                    <a:pt x="12382" y="1033"/>
                    <a:pt x="12435" y="1082"/>
                  </a:cubicBezTo>
                  <a:cubicBezTo>
                    <a:pt x="12322" y="1410"/>
                    <a:pt x="12106" y="1730"/>
                    <a:pt x="11890" y="2059"/>
                  </a:cubicBezTo>
                  <a:cubicBezTo>
                    <a:pt x="11890" y="2059"/>
                    <a:pt x="11890" y="2163"/>
                    <a:pt x="11786" y="2163"/>
                  </a:cubicBezTo>
                  <a:cubicBezTo>
                    <a:pt x="11354" y="2811"/>
                    <a:pt x="10593" y="3356"/>
                    <a:pt x="9841" y="3676"/>
                  </a:cubicBezTo>
                  <a:cubicBezTo>
                    <a:pt x="9512" y="2707"/>
                    <a:pt x="9625" y="1627"/>
                    <a:pt x="9841" y="649"/>
                  </a:cubicBezTo>
                  <a:lnTo>
                    <a:pt x="9841" y="649"/>
                  </a:lnTo>
                  <a:cubicBezTo>
                    <a:pt x="6598" y="1843"/>
                    <a:pt x="3572" y="3892"/>
                    <a:pt x="1298" y="6486"/>
                  </a:cubicBezTo>
                  <a:cubicBezTo>
                    <a:pt x="762" y="7031"/>
                    <a:pt x="330" y="7567"/>
                    <a:pt x="1" y="8328"/>
                  </a:cubicBezTo>
                  <a:lnTo>
                    <a:pt x="649" y="8328"/>
                  </a:lnTo>
                  <a:cubicBezTo>
                    <a:pt x="2491" y="8328"/>
                    <a:pt x="4324" y="7783"/>
                    <a:pt x="6054" y="7134"/>
                  </a:cubicBezTo>
                  <a:cubicBezTo>
                    <a:pt x="7895" y="6486"/>
                    <a:pt x="9625" y="5621"/>
                    <a:pt x="11138" y="4437"/>
                  </a:cubicBezTo>
                  <a:cubicBezTo>
                    <a:pt x="12755" y="3243"/>
                    <a:pt x="14052" y="1843"/>
                    <a:pt x="14916" y="113"/>
                  </a:cubicBezTo>
                  <a:cubicBezTo>
                    <a:pt x="14813" y="1"/>
                    <a:pt x="14813" y="1"/>
                    <a:pt x="14700" y="1"/>
                  </a:cubicBezTo>
                  <a:close/>
                </a:path>
              </a:pathLst>
            </a:custGeom>
            <a:solidFill>
              <a:srgbClr val="D37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2030;p58">
              <a:extLst>
                <a:ext uri="{FF2B5EF4-FFF2-40B4-BE49-F238E27FC236}">
                  <a16:creationId xmlns:a16="http://schemas.microsoft.com/office/drawing/2014/main" id="{47AE1726-9524-8213-0B84-7BDB4CE06CC7}"/>
                </a:ext>
              </a:extLst>
            </p:cNvPr>
            <p:cNvSpPr/>
            <p:nvPr/>
          </p:nvSpPr>
          <p:spPr>
            <a:xfrm>
              <a:off x="3932975" y="4877650"/>
              <a:ext cx="289250" cy="232400"/>
            </a:xfrm>
            <a:custGeom>
              <a:avLst/>
              <a:gdLst/>
              <a:ahLst/>
              <a:cxnLst/>
              <a:rect l="l" t="t" r="r" b="b"/>
              <a:pathLst>
                <a:path w="11570" h="9296" extrusionOk="0">
                  <a:moveTo>
                    <a:pt x="11570" y="1"/>
                  </a:moveTo>
                  <a:lnTo>
                    <a:pt x="11570" y="1"/>
                  </a:lnTo>
                  <a:cubicBezTo>
                    <a:pt x="10489" y="1401"/>
                    <a:pt x="8976" y="2378"/>
                    <a:pt x="7566" y="3243"/>
                  </a:cubicBezTo>
                  <a:cubicBezTo>
                    <a:pt x="5188" y="4644"/>
                    <a:pt x="2707" y="6053"/>
                    <a:pt x="0" y="6157"/>
                  </a:cubicBezTo>
                  <a:cubicBezTo>
                    <a:pt x="0" y="6702"/>
                    <a:pt x="329" y="7022"/>
                    <a:pt x="649" y="7454"/>
                  </a:cubicBezTo>
                  <a:cubicBezTo>
                    <a:pt x="1514" y="8319"/>
                    <a:pt x="2491" y="8967"/>
                    <a:pt x="3571" y="9296"/>
                  </a:cubicBezTo>
                  <a:cubicBezTo>
                    <a:pt x="4972" y="7999"/>
                    <a:pt x="6269" y="6702"/>
                    <a:pt x="7566" y="5405"/>
                  </a:cubicBezTo>
                  <a:cubicBezTo>
                    <a:pt x="9192" y="3779"/>
                    <a:pt x="10809" y="2162"/>
                    <a:pt x="11570" y="1"/>
                  </a:cubicBezTo>
                  <a:close/>
                </a:path>
              </a:pathLst>
            </a:custGeom>
            <a:solidFill>
              <a:srgbClr val="656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2031;p58">
              <a:extLst>
                <a:ext uri="{FF2B5EF4-FFF2-40B4-BE49-F238E27FC236}">
                  <a16:creationId xmlns:a16="http://schemas.microsoft.com/office/drawing/2014/main" id="{92B172D5-10D8-0B50-EB14-F654E031B48A}"/>
                </a:ext>
              </a:extLst>
            </p:cNvPr>
            <p:cNvSpPr/>
            <p:nvPr/>
          </p:nvSpPr>
          <p:spPr>
            <a:xfrm>
              <a:off x="4027650" y="4393875"/>
              <a:ext cx="186350" cy="180675"/>
            </a:xfrm>
            <a:custGeom>
              <a:avLst/>
              <a:gdLst/>
              <a:ahLst/>
              <a:cxnLst/>
              <a:rect l="l" t="t" r="r" b="b"/>
              <a:pathLst>
                <a:path w="7454" h="7227" extrusionOk="0">
                  <a:moveTo>
                    <a:pt x="1730" y="1"/>
                  </a:moveTo>
                  <a:cubicBezTo>
                    <a:pt x="1401" y="1"/>
                    <a:pt x="1081" y="217"/>
                    <a:pt x="969" y="433"/>
                  </a:cubicBezTo>
                  <a:cubicBezTo>
                    <a:pt x="321" y="2162"/>
                    <a:pt x="1" y="4004"/>
                    <a:pt x="321" y="5733"/>
                  </a:cubicBezTo>
                  <a:cubicBezTo>
                    <a:pt x="321" y="6166"/>
                    <a:pt x="433" y="6486"/>
                    <a:pt x="649" y="6814"/>
                  </a:cubicBezTo>
                  <a:cubicBezTo>
                    <a:pt x="753" y="7134"/>
                    <a:pt x="1185" y="7134"/>
                    <a:pt x="1618" y="7134"/>
                  </a:cubicBezTo>
                  <a:cubicBezTo>
                    <a:pt x="2021" y="7201"/>
                    <a:pt x="2424" y="7227"/>
                    <a:pt x="2827" y="7227"/>
                  </a:cubicBezTo>
                  <a:cubicBezTo>
                    <a:pt x="3721" y="7227"/>
                    <a:pt x="4615" y="7102"/>
                    <a:pt x="5508" y="7030"/>
                  </a:cubicBezTo>
                  <a:cubicBezTo>
                    <a:pt x="5837" y="7030"/>
                    <a:pt x="6053" y="6814"/>
                    <a:pt x="6269" y="6598"/>
                  </a:cubicBezTo>
                  <a:cubicBezTo>
                    <a:pt x="7022" y="5301"/>
                    <a:pt x="7454" y="3788"/>
                    <a:pt x="7454" y="2275"/>
                  </a:cubicBezTo>
                  <a:cubicBezTo>
                    <a:pt x="7454" y="1946"/>
                    <a:pt x="7454" y="1730"/>
                    <a:pt x="7238" y="1514"/>
                  </a:cubicBezTo>
                  <a:cubicBezTo>
                    <a:pt x="7134" y="1410"/>
                    <a:pt x="7022" y="1298"/>
                    <a:pt x="6918" y="1298"/>
                  </a:cubicBezTo>
                  <a:cubicBezTo>
                    <a:pt x="5405" y="329"/>
                    <a:pt x="3459" y="113"/>
                    <a:pt x="1730" y="1"/>
                  </a:cubicBezTo>
                  <a:close/>
                </a:path>
              </a:pathLst>
            </a:custGeom>
            <a:solidFill>
              <a:srgbClr val="DA8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2032;p58">
              <a:extLst>
                <a:ext uri="{FF2B5EF4-FFF2-40B4-BE49-F238E27FC236}">
                  <a16:creationId xmlns:a16="http://schemas.microsoft.com/office/drawing/2014/main" id="{7A4177BA-065C-3DCA-F131-E16ED3695959}"/>
                </a:ext>
              </a:extLst>
            </p:cNvPr>
            <p:cNvSpPr/>
            <p:nvPr/>
          </p:nvSpPr>
          <p:spPr>
            <a:xfrm>
              <a:off x="4208575" y="4493950"/>
              <a:ext cx="25" cy="2625"/>
            </a:xfrm>
            <a:custGeom>
              <a:avLst/>
              <a:gdLst/>
              <a:ahLst/>
              <a:cxnLst/>
              <a:rect l="l" t="t" r="r" b="b"/>
              <a:pathLst>
                <a:path w="1" h="105" extrusionOk="0">
                  <a:moveTo>
                    <a:pt x="1" y="1"/>
                  </a:moveTo>
                  <a:lnTo>
                    <a:pt x="1" y="1"/>
                  </a:lnTo>
                  <a:lnTo>
                    <a:pt x="1" y="105"/>
                  </a:lnTo>
                  <a:close/>
                </a:path>
              </a:pathLst>
            </a:custGeom>
            <a:solidFill>
              <a:srgbClr val="5F3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2033;p58">
              <a:extLst>
                <a:ext uri="{FF2B5EF4-FFF2-40B4-BE49-F238E27FC236}">
                  <a16:creationId xmlns:a16="http://schemas.microsoft.com/office/drawing/2014/main" id="{258BF1E9-FFB4-B211-E790-B19074BF62FF}"/>
                </a:ext>
              </a:extLst>
            </p:cNvPr>
            <p:cNvSpPr/>
            <p:nvPr/>
          </p:nvSpPr>
          <p:spPr>
            <a:xfrm>
              <a:off x="4033050" y="4461525"/>
              <a:ext cx="175550" cy="59475"/>
            </a:xfrm>
            <a:custGeom>
              <a:avLst/>
              <a:gdLst/>
              <a:ahLst/>
              <a:cxnLst/>
              <a:rect l="l" t="t" r="r" b="b"/>
              <a:pathLst>
                <a:path w="7022" h="2379" extrusionOk="0">
                  <a:moveTo>
                    <a:pt x="105" y="1"/>
                  </a:moveTo>
                  <a:cubicBezTo>
                    <a:pt x="105" y="321"/>
                    <a:pt x="1" y="537"/>
                    <a:pt x="1" y="753"/>
                  </a:cubicBezTo>
                  <a:cubicBezTo>
                    <a:pt x="433" y="1186"/>
                    <a:pt x="969" y="1514"/>
                    <a:pt x="1618" y="1834"/>
                  </a:cubicBezTo>
                  <a:cubicBezTo>
                    <a:pt x="2162" y="2050"/>
                    <a:pt x="2915" y="2266"/>
                    <a:pt x="3563" y="2379"/>
                  </a:cubicBezTo>
                  <a:lnTo>
                    <a:pt x="4540" y="2379"/>
                  </a:lnTo>
                  <a:cubicBezTo>
                    <a:pt x="5292" y="2379"/>
                    <a:pt x="6157" y="2266"/>
                    <a:pt x="6918" y="1946"/>
                  </a:cubicBezTo>
                  <a:cubicBezTo>
                    <a:pt x="6918" y="1730"/>
                    <a:pt x="7022" y="1514"/>
                    <a:pt x="7022" y="1402"/>
                  </a:cubicBezTo>
                  <a:lnTo>
                    <a:pt x="7022" y="1298"/>
                  </a:lnTo>
                  <a:cubicBezTo>
                    <a:pt x="6373" y="1618"/>
                    <a:pt x="5621" y="1730"/>
                    <a:pt x="4860" y="1730"/>
                  </a:cubicBezTo>
                  <a:cubicBezTo>
                    <a:pt x="4428" y="1730"/>
                    <a:pt x="3995" y="1618"/>
                    <a:pt x="3676" y="1618"/>
                  </a:cubicBezTo>
                  <a:cubicBezTo>
                    <a:pt x="2379" y="1402"/>
                    <a:pt x="1082" y="969"/>
                    <a:pt x="105" y="1"/>
                  </a:cubicBezTo>
                  <a:close/>
                </a:path>
              </a:pathLst>
            </a:custGeom>
            <a:solidFill>
              <a:srgbClr val="BA4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2034;p58">
              <a:extLst>
                <a:ext uri="{FF2B5EF4-FFF2-40B4-BE49-F238E27FC236}">
                  <a16:creationId xmlns:a16="http://schemas.microsoft.com/office/drawing/2014/main" id="{5A591D2C-64BE-D74C-5F4E-FBFACBF701E9}"/>
                </a:ext>
              </a:extLst>
            </p:cNvPr>
            <p:cNvSpPr/>
            <p:nvPr/>
          </p:nvSpPr>
          <p:spPr>
            <a:xfrm>
              <a:off x="4035650" y="4439925"/>
              <a:ext cx="175775" cy="58125"/>
            </a:xfrm>
            <a:custGeom>
              <a:avLst/>
              <a:gdLst/>
              <a:ahLst/>
              <a:cxnLst/>
              <a:rect l="l" t="t" r="r" b="b"/>
              <a:pathLst>
                <a:path w="7031" h="2325" extrusionOk="0">
                  <a:moveTo>
                    <a:pt x="217" y="0"/>
                  </a:moveTo>
                  <a:cubicBezTo>
                    <a:pt x="113" y="320"/>
                    <a:pt x="113" y="536"/>
                    <a:pt x="1" y="753"/>
                  </a:cubicBezTo>
                  <a:cubicBezTo>
                    <a:pt x="978" y="1617"/>
                    <a:pt x="2275" y="2162"/>
                    <a:pt x="3572" y="2266"/>
                  </a:cubicBezTo>
                  <a:cubicBezTo>
                    <a:pt x="3942" y="2301"/>
                    <a:pt x="4312" y="2325"/>
                    <a:pt x="4680" y="2325"/>
                  </a:cubicBezTo>
                  <a:cubicBezTo>
                    <a:pt x="5491" y="2325"/>
                    <a:pt x="6287" y="2208"/>
                    <a:pt x="7030" y="1833"/>
                  </a:cubicBezTo>
                  <a:lnTo>
                    <a:pt x="7030" y="1401"/>
                  </a:lnTo>
                  <a:cubicBezTo>
                    <a:pt x="6702" y="1513"/>
                    <a:pt x="6269" y="1617"/>
                    <a:pt x="5949" y="1617"/>
                  </a:cubicBezTo>
                  <a:cubicBezTo>
                    <a:pt x="5569" y="1673"/>
                    <a:pt x="5191" y="1702"/>
                    <a:pt x="4812" y="1702"/>
                  </a:cubicBezTo>
                  <a:cubicBezTo>
                    <a:pt x="4434" y="1702"/>
                    <a:pt x="4056" y="1673"/>
                    <a:pt x="3675" y="1617"/>
                  </a:cubicBezTo>
                  <a:cubicBezTo>
                    <a:pt x="2378" y="1513"/>
                    <a:pt x="1081" y="1081"/>
                    <a:pt x="217" y="0"/>
                  </a:cubicBezTo>
                  <a:close/>
                </a:path>
              </a:pathLst>
            </a:custGeom>
            <a:solidFill>
              <a:srgbClr val="EA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2035;p58">
              <a:extLst>
                <a:ext uri="{FF2B5EF4-FFF2-40B4-BE49-F238E27FC236}">
                  <a16:creationId xmlns:a16="http://schemas.microsoft.com/office/drawing/2014/main" id="{418F9E65-C248-76CB-6E68-4F0569CE6D52}"/>
                </a:ext>
              </a:extLst>
            </p:cNvPr>
            <p:cNvSpPr/>
            <p:nvPr/>
          </p:nvSpPr>
          <p:spPr>
            <a:xfrm>
              <a:off x="4041050" y="4420900"/>
              <a:ext cx="172950" cy="56875"/>
            </a:xfrm>
            <a:custGeom>
              <a:avLst/>
              <a:gdLst/>
              <a:ahLst/>
              <a:cxnLst/>
              <a:rect l="l" t="t" r="r" b="b"/>
              <a:pathLst>
                <a:path w="6918" h="2275" extrusionOk="0">
                  <a:moveTo>
                    <a:pt x="217" y="0"/>
                  </a:moveTo>
                  <a:cubicBezTo>
                    <a:pt x="113" y="217"/>
                    <a:pt x="113" y="433"/>
                    <a:pt x="1" y="649"/>
                  </a:cubicBezTo>
                  <a:cubicBezTo>
                    <a:pt x="865" y="1626"/>
                    <a:pt x="2162" y="2058"/>
                    <a:pt x="3459" y="2274"/>
                  </a:cubicBezTo>
                  <a:lnTo>
                    <a:pt x="4653" y="2274"/>
                  </a:lnTo>
                  <a:cubicBezTo>
                    <a:pt x="5405" y="2274"/>
                    <a:pt x="6166" y="2162"/>
                    <a:pt x="6918" y="1842"/>
                  </a:cubicBezTo>
                  <a:lnTo>
                    <a:pt x="6918" y="1297"/>
                  </a:lnTo>
                  <a:cubicBezTo>
                    <a:pt x="6166" y="1626"/>
                    <a:pt x="5405" y="1842"/>
                    <a:pt x="4540" y="1842"/>
                  </a:cubicBezTo>
                  <a:cubicBezTo>
                    <a:pt x="4220" y="1842"/>
                    <a:pt x="3788" y="1730"/>
                    <a:pt x="3459" y="1730"/>
                  </a:cubicBezTo>
                  <a:cubicBezTo>
                    <a:pt x="2275" y="1514"/>
                    <a:pt x="865" y="1081"/>
                    <a:pt x="217" y="0"/>
                  </a:cubicBezTo>
                  <a:close/>
                </a:path>
              </a:pathLst>
            </a:custGeom>
            <a:solidFill>
              <a:srgbClr val="BA4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2036;p58">
              <a:extLst>
                <a:ext uri="{FF2B5EF4-FFF2-40B4-BE49-F238E27FC236}">
                  <a16:creationId xmlns:a16="http://schemas.microsoft.com/office/drawing/2014/main" id="{8D4F9D77-3B0C-A288-1BA7-608F12DC7388}"/>
                </a:ext>
              </a:extLst>
            </p:cNvPr>
            <p:cNvSpPr/>
            <p:nvPr/>
          </p:nvSpPr>
          <p:spPr>
            <a:xfrm>
              <a:off x="4046450" y="4404675"/>
              <a:ext cx="167550" cy="56625"/>
            </a:xfrm>
            <a:custGeom>
              <a:avLst/>
              <a:gdLst/>
              <a:ahLst/>
              <a:cxnLst/>
              <a:rect l="l" t="t" r="r" b="b"/>
              <a:pathLst>
                <a:path w="6702" h="2265" extrusionOk="0">
                  <a:moveTo>
                    <a:pt x="217" y="1"/>
                  </a:moveTo>
                  <a:cubicBezTo>
                    <a:pt x="113" y="217"/>
                    <a:pt x="113" y="330"/>
                    <a:pt x="1" y="546"/>
                  </a:cubicBezTo>
                  <a:cubicBezTo>
                    <a:pt x="762" y="1514"/>
                    <a:pt x="2059" y="1946"/>
                    <a:pt x="3356" y="2163"/>
                  </a:cubicBezTo>
                  <a:cubicBezTo>
                    <a:pt x="3717" y="2229"/>
                    <a:pt x="4069" y="2265"/>
                    <a:pt x="4414" y="2265"/>
                  </a:cubicBezTo>
                  <a:cubicBezTo>
                    <a:pt x="5200" y="2265"/>
                    <a:pt x="5951" y="2077"/>
                    <a:pt x="6702" y="1627"/>
                  </a:cubicBezTo>
                  <a:cubicBezTo>
                    <a:pt x="6702" y="1514"/>
                    <a:pt x="6702" y="1410"/>
                    <a:pt x="6598" y="1298"/>
                  </a:cubicBezTo>
                  <a:cubicBezTo>
                    <a:pt x="5999" y="1632"/>
                    <a:pt x="5279" y="1761"/>
                    <a:pt x="4562" y="1761"/>
                  </a:cubicBezTo>
                  <a:cubicBezTo>
                    <a:pt x="4111" y="1761"/>
                    <a:pt x="3661" y="1710"/>
                    <a:pt x="3243" y="1627"/>
                  </a:cubicBezTo>
                  <a:cubicBezTo>
                    <a:pt x="2491" y="1514"/>
                    <a:pt x="1730" y="1194"/>
                    <a:pt x="1082" y="866"/>
                  </a:cubicBezTo>
                  <a:cubicBezTo>
                    <a:pt x="762" y="649"/>
                    <a:pt x="329" y="433"/>
                    <a:pt x="217" y="1"/>
                  </a:cubicBezTo>
                  <a:close/>
                </a:path>
              </a:pathLst>
            </a:custGeom>
            <a:solidFill>
              <a:srgbClr val="EA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2037;p58">
              <a:extLst>
                <a:ext uri="{FF2B5EF4-FFF2-40B4-BE49-F238E27FC236}">
                  <a16:creationId xmlns:a16="http://schemas.microsoft.com/office/drawing/2014/main" id="{76C54473-988A-3348-15AA-E4C5D1312E46}"/>
                </a:ext>
              </a:extLst>
            </p:cNvPr>
            <p:cNvSpPr/>
            <p:nvPr/>
          </p:nvSpPr>
          <p:spPr>
            <a:xfrm>
              <a:off x="4200575" y="4426300"/>
              <a:ext cx="8025" cy="5425"/>
            </a:xfrm>
            <a:custGeom>
              <a:avLst/>
              <a:gdLst/>
              <a:ahLst/>
              <a:cxnLst/>
              <a:rect l="l" t="t" r="r" b="b"/>
              <a:pathLst>
                <a:path w="321" h="217" extrusionOk="0">
                  <a:moveTo>
                    <a:pt x="1" y="1"/>
                  </a:moveTo>
                  <a:lnTo>
                    <a:pt x="1" y="1"/>
                  </a:lnTo>
                  <a:cubicBezTo>
                    <a:pt x="105" y="1"/>
                    <a:pt x="217" y="113"/>
                    <a:pt x="321" y="217"/>
                  </a:cubicBezTo>
                  <a:lnTo>
                    <a:pt x="321" y="217"/>
                  </a:lnTo>
                  <a:lnTo>
                    <a:pt x="321" y="217"/>
                  </a:lnTo>
                  <a:cubicBezTo>
                    <a:pt x="217" y="113"/>
                    <a:pt x="105" y="1"/>
                    <a:pt x="1" y="1"/>
                  </a:cubicBezTo>
                  <a:close/>
                </a:path>
              </a:pathLst>
            </a:custGeom>
            <a:solidFill>
              <a:srgbClr val="5F3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2038;p58">
              <a:extLst>
                <a:ext uri="{FF2B5EF4-FFF2-40B4-BE49-F238E27FC236}">
                  <a16:creationId xmlns:a16="http://schemas.microsoft.com/office/drawing/2014/main" id="{CD83C0EF-9283-0349-E15C-1FE5BB23683F}"/>
                </a:ext>
              </a:extLst>
            </p:cNvPr>
            <p:cNvSpPr/>
            <p:nvPr/>
          </p:nvSpPr>
          <p:spPr>
            <a:xfrm>
              <a:off x="4051875" y="4393875"/>
              <a:ext cx="156725" cy="48675"/>
            </a:xfrm>
            <a:custGeom>
              <a:avLst/>
              <a:gdLst/>
              <a:ahLst/>
              <a:cxnLst/>
              <a:rect l="l" t="t" r="r" b="b"/>
              <a:pathLst>
                <a:path w="6269" h="1947" extrusionOk="0">
                  <a:moveTo>
                    <a:pt x="329" y="1"/>
                  </a:moveTo>
                  <a:lnTo>
                    <a:pt x="0" y="329"/>
                  </a:lnTo>
                  <a:cubicBezTo>
                    <a:pt x="329" y="865"/>
                    <a:pt x="865" y="1081"/>
                    <a:pt x="1297" y="1298"/>
                  </a:cubicBezTo>
                  <a:cubicBezTo>
                    <a:pt x="1946" y="1626"/>
                    <a:pt x="2594" y="1842"/>
                    <a:pt x="3355" y="1946"/>
                  </a:cubicBezTo>
                  <a:lnTo>
                    <a:pt x="4107" y="1946"/>
                  </a:lnTo>
                  <a:cubicBezTo>
                    <a:pt x="4868" y="1946"/>
                    <a:pt x="5620" y="1842"/>
                    <a:pt x="6269" y="1514"/>
                  </a:cubicBezTo>
                  <a:cubicBezTo>
                    <a:pt x="6165" y="1410"/>
                    <a:pt x="6053" y="1298"/>
                    <a:pt x="5949" y="1298"/>
                  </a:cubicBezTo>
                  <a:lnTo>
                    <a:pt x="5836" y="1194"/>
                  </a:lnTo>
                  <a:cubicBezTo>
                    <a:pt x="5300" y="1410"/>
                    <a:pt x="4652" y="1410"/>
                    <a:pt x="4107" y="1410"/>
                  </a:cubicBezTo>
                  <a:lnTo>
                    <a:pt x="4107" y="1514"/>
                  </a:lnTo>
                  <a:cubicBezTo>
                    <a:pt x="4003" y="1730"/>
                    <a:pt x="3787" y="1730"/>
                    <a:pt x="3571" y="1730"/>
                  </a:cubicBezTo>
                  <a:cubicBezTo>
                    <a:pt x="3355" y="1730"/>
                    <a:pt x="3026" y="1626"/>
                    <a:pt x="2810" y="1514"/>
                  </a:cubicBezTo>
                  <a:cubicBezTo>
                    <a:pt x="2706" y="1410"/>
                    <a:pt x="2594" y="1410"/>
                    <a:pt x="2594" y="1298"/>
                  </a:cubicBezTo>
                  <a:cubicBezTo>
                    <a:pt x="1729" y="1081"/>
                    <a:pt x="761" y="762"/>
                    <a:pt x="329" y="1"/>
                  </a:cubicBezTo>
                  <a:close/>
                </a:path>
              </a:pathLst>
            </a:custGeom>
            <a:solidFill>
              <a:srgbClr val="BA4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2039;p58">
              <a:extLst>
                <a:ext uri="{FF2B5EF4-FFF2-40B4-BE49-F238E27FC236}">
                  <a16:creationId xmlns:a16="http://schemas.microsoft.com/office/drawing/2014/main" id="{3C2ABC24-8B9C-07A9-7CBC-5FF221D00DF4}"/>
                </a:ext>
              </a:extLst>
            </p:cNvPr>
            <p:cNvSpPr/>
            <p:nvPr/>
          </p:nvSpPr>
          <p:spPr>
            <a:xfrm>
              <a:off x="4035650" y="4539800"/>
              <a:ext cx="145925" cy="34750"/>
            </a:xfrm>
            <a:custGeom>
              <a:avLst/>
              <a:gdLst/>
              <a:ahLst/>
              <a:cxnLst/>
              <a:rect l="l" t="t" r="r" b="b"/>
              <a:pathLst>
                <a:path w="5837" h="1390" extrusionOk="0">
                  <a:moveTo>
                    <a:pt x="1" y="0"/>
                  </a:moveTo>
                  <a:cubicBezTo>
                    <a:pt x="1" y="329"/>
                    <a:pt x="113" y="649"/>
                    <a:pt x="329" y="977"/>
                  </a:cubicBezTo>
                  <a:cubicBezTo>
                    <a:pt x="433" y="1297"/>
                    <a:pt x="865" y="1297"/>
                    <a:pt x="1298" y="1297"/>
                  </a:cubicBezTo>
                  <a:cubicBezTo>
                    <a:pt x="1701" y="1364"/>
                    <a:pt x="2104" y="1390"/>
                    <a:pt x="2507" y="1390"/>
                  </a:cubicBezTo>
                  <a:cubicBezTo>
                    <a:pt x="3401" y="1390"/>
                    <a:pt x="4295" y="1265"/>
                    <a:pt x="5188" y="1193"/>
                  </a:cubicBezTo>
                  <a:cubicBezTo>
                    <a:pt x="5405" y="1193"/>
                    <a:pt x="5621" y="1081"/>
                    <a:pt x="5837" y="865"/>
                  </a:cubicBezTo>
                  <a:lnTo>
                    <a:pt x="5837" y="865"/>
                  </a:lnTo>
                  <a:cubicBezTo>
                    <a:pt x="5175" y="1086"/>
                    <a:pt x="4475" y="1194"/>
                    <a:pt x="3776" y="1194"/>
                  </a:cubicBezTo>
                  <a:cubicBezTo>
                    <a:pt x="2423" y="1194"/>
                    <a:pt x="1073" y="787"/>
                    <a:pt x="1" y="0"/>
                  </a:cubicBezTo>
                  <a:close/>
                </a:path>
              </a:pathLst>
            </a:custGeom>
            <a:solidFill>
              <a:srgbClr val="EA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2040;p58">
              <a:extLst>
                <a:ext uri="{FF2B5EF4-FFF2-40B4-BE49-F238E27FC236}">
                  <a16:creationId xmlns:a16="http://schemas.microsoft.com/office/drawing/2014/main" id="{C9374511-3B6C-41D4-51E8-44FC83E18AEE}"/>
                </a:ext>
              </a:extLst>
            </p:cNvPr>
            <p:cNvSpPr/>
            <p:nvPr/>
          </p:nvSpPr>
          <p:spPr>
            <a:xfrm>
              <a:off x="4065475" y="4393875"/>
              <a:ext cx="124325" cy="30925"/>
            </a:xfrm>
            <a:custGeom>
              <a:avLst/>
              <a:gdLst/>
              <a:ahLst/>
              <a:cxnLst/>
              <a:rect l="l" t="t" r="r" b="b"/>
              <a:pathLst>
                <a:path w="4973" h="1237" extrusionOk="0">
                  <a:moveTo>
                    <a:pt x="1" y="1"/>
                  </a:moveTo>
                  <a:cubicBezTo>
                    <a:pt x="537" y="762"/>
                    <a:pt x="1834" y="1081"/>
                    <a:pt x="2698" y="1194"/>
                  </a:cubicBezTo>
                  <a:cubicBezTo>
                    <a:pt x="2919" y="1224"/>
                    <a:pt x="3140" y="1237"/>
                    <a:pt x="3360" y="1237"/>
                  </a:cubicBezTo>
                  <a:cubicBezTo>
                    <a:pt x="3897" y="1237"/>
                    <a:pt x="4433" y="1161"/>
                    <a:pt x="4973" y="1081"/>
                  </a:cubicBezTo>
                  <a:cubicBezTo>
                    <a:pt x="4860" y="978"/>
                    <a:pt x="4756" y="978"/>
                    <a:pt x="4644" y="865"/>
                  </a:cubicBezTo>
                  <a:cubicBezTo>
                    <a:pt x="4313" y="916"/>
                    <a:pt x="3970" y="943"/>
                    <a:pt x="3625" y="943"/>
                  </a:cubicBezTo>
                  <a:cubicBezTo>
                    <a:pt x="2506" y="943"/>
                    <a:pt x="1363" y="661"/>
                    <a:pt x="537" y="1"/>
                  </a:cubicBezTo>
                  <a:close/>
                </a:path>
              </a:pathLst>
            </a:custGeom>
            <a:solidFill>
              <a:srgbClr val="EA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2041;p58">
              <a:extLst>
                <a:ext uri="{FF2B5EF4-FFF2-40B4-BE49-F238E27FC236}">
                  <a16:creationId xmlns:a16="http://schemas.microsoft.com/office/drawing/2014/main" id="{BC59B3EB-E465-7D17-5E93-CFB223464812}"/>
                </a:ext>
              </a:extLst>
            </p:cNvPr>
            <p:cNvSpPr/>
            <p:nvPr/>
          </p:nvSpPr>
          <p:spPr>
            <a:xfrm>
              <a:off x="4033050" y="4485750"/>
              <a:ext cx="170150" cy="57850"/>
            </a:xfrm>
            <a:custGeom>
              <a:avLst/>
              <a:gdLst/>
              <a:ahLst/>
              <a:cxnLst/>
              <a:rect l="l" t="t" r="r" b="b"/>
              <a:pathLst>
                <a:path w="6806" h="2314" extrusionOk="0">
                  <a:moveTo>
                    <a:pt x="1" y="0"/>
                  </a:moveTo>
                  <a:lnTo>
                    <a:pt x="1" y="865"/>
                  </a:lnTo>
                  <a:cubicBezTo>
                    <a:pt x="433" y="1194"/>
                    <a:pt x="969" y="1514"/>
                    <a:pt x="1514" y="1730"/>
                  </a:cubicBezTo>
                  <a:cubicBezTo>
                    <a:pt x="2162" y="2058"/>
                    <a:pt x="2811" y="2162"/>
                    <a:pt x="3459" y="2274"/>
                  </a:cubicBezTo>
                  <a:cubicBezTo>
                    <a:pt x="3727" y="2300"/>
                    <a:pt x="3994" y="2313"/>
                    <a:pt x="4260" y="2313"/>
                  </a:cubicBezTo>
                  <a:cubicBezTo>
                    <a:pt x="5068" y="2313"/>
                    <a:pt x="5861" y="2193"/>
                    <a:pt x="6589" y="1946"/>
                  </a:cubicBezTo>
                  <a:cubicBezTo>
                    <a:pt x="6589" y="1730"/>
                    <a:pt x="6702" y="1514"/>
                    <a:pt x="6806" y="1297"/>
                  </a:cubicBezTo>
                  <a:lnTo>
                    <a:pt x="6806" y="1297"/>
                  </a:lnTo>
                  <a:cubicBezTo>
                    <a:pt x="6110" y="1509"/>
                    <a:pt x="5372" y="1627"/>
                    <a:pt x="4646" y="1627"/>
                  </a:cubicBezTo>
                  <a:cubicBezTo>
                    <a:pt x="4244" y="1627"/>
                    <a:pt x="3845" y="1591"/>
                    <a:pt x="3459" y="1514"/>
                  </a:cubicBezTo>
                  <a:cubicBezTo>
                    <a:pt x="2699" y="1410"/>
                    <a:pt x="1946" y="1194"/>
                    <a:pt x="1185" y="865"/>
                  </a:cubicBezTo>
                  <a:cubicBezTo>
                    <a:pt x="753" y="649"/>
                    <a:pt x="321" y="329"/>
                    <a:pt x="1" y="0"/>
                  </a:cubicBezTo>
                  <a:close/>
                </a:path>
              </a:pathLst>
            </a:custGeom>
            <a:solidFill>
              <a:srgbClr val="EA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2042;p58">
              <a:extLst>
                <a:ext uri="{FF2B5EF4-FFF2-40B4-BE49-F238E27FC236}">
                  <a16:creationId xmlns:a16="http://schemas.microsoft.com/office/drawing/2014/main" id="{5513F659-2D3E-AD49-B382-90CC8A2C9904}"/>
                </a:ext>
              </a:extLst>
            </p:cNvPr>
            <p:cNvSpPr/>
            <p:nvPr/>
          </p:nvSpPr>
          <p:spPr>
            <a:xfrm>
              <a:off x="4087100" y="4393875"/>
              <a:ext cx="83675" cy="19050"/>
            </a:xfrm>
            <a:custGeom>
              <a:avLst/>
              <a:gdLst/>
              <a:ahLst/>
              <a:cxnLst/>
              <a:rect l="l" t="t" r="r" b="b"/>
              <a:pathLst>
                <a:path w="3347" h="762" extrusionOk="0">
                  <a:moveTo>
                    <a:pt x="0" y="1"/>
                  </a:moveTo>
                  <a:cubicBezTo>
                    <a:pt x="217" y="217"/>
                    <a:pt x="537" y="217"/>
                    <a:pt x="753" y="329"/>
                  </a:cubicBezTo>
                  <a:cubicBezTo>
                    <a:pt x="753" y="329"/>
                    <a:pt x="865" y="217"/>
                    <a:pt x="865" y="113"/>
                  </a:cubicBezTo>
                  <a:cubicBezTo>
                    <a:pt x="537" y="113"/>
                    <a:pt x="320" y="113"/>
                    <a:pt x="0" y="1"/>
                  </a:cubicBezTo>
                  <a:close/>
                  <a:moveTo>
                    <a:pt x="2594" y="433"/>
                  </a:moveTo>
                  <a:lnTo>
                    <a:pt x="2594" y="545"/>
                  </a:lnTo>
                  <a:lnTo>
                    <a:pt x="2594" y="762"/>
                  </a:lnTo>
                  <a:lnTo>
                    <a:pt x="3347" y="762"/>
                  </a:lnTo>
                  <a:cubicBezTo>
                    <a:pt x="3027" y="649"/>
                    <a:pt x="2811" y="545"/>
                    <a:pt x="2594" y="433"/>
                  </a:cubicBezTo>
                  <a:close/>
                </a:path>
              </a:pathLst>
            </a:custGeom>
            <a:solidFill>
              <a:srgbClr val="BA4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2043;p58">
              <a:extLst>
                <a:ext uri="{FF2B5EF4-FFF2-40B4-BE49-F238E27FC236}">
                  <a16:creationId xmlns:a16="http://schemas.microsoft.com/office/drawing/2014/main" id="{83C999BB-AFB2-C770-E411-EE9FB57AEF39}"/>
                </a:ext>
              </a:extLst>
            </p:cNvPr>
            <p:cNvSpPr/>
            <p:nvPr/>
          </p:nvSpPr>
          <p:spPr>
            <a:xfrm>
              <a:off x="4033050" y="4510175"/>
              <a:ext cx="159350" cy="54075"/>
            </a:xfrm>
            <a:custGeom>
              <a:avLst/>
              <a:gdLst/>
              <a:ahLst/>
              <a:cxnLst/>
              <a:rect l="l" t="t" r="r" b="b"/>
              <a:pathLst>
                <a:path w="6374" h="2163" extrusionOk="0">
                  <a:moveTo>
                    <a:pt x="1" y="0"/>
                  </a:moveTo>
                  <a:cubicBezTo>
                    <a:pt x="1" y="320"/>
                    <a:pt x="1" y="649"/>
                    <a:pt x="105" y="969"/>
                  </a:cubicBezTo>
                  <a:cubicBezTo>
                    <a:pt x="1082" y="1730"/>
                    <a:pt x="2379" y="2162"/>
                    <a:pt x="3676" y="2162"/>
                  </a:cubicBezTo>
                  <a:lnTo>
                    <a:pt x="3779" y="2162"/>
                  </a:lnTo>
                  <a:cubicBezTo>
                    <a:pt x="4644" y="2162"/>
                    <a:pt x="5405" y="2050"/>
                    <a:pt x="6157" y="1730"/>
                  </a:cubicBezTo>
                  <a:cubicBezTo>
                    <a:pt x="6270" y="1617"/>
                    <a:pt x="6373" y="1401"/>
                    <a:pt x="6373" y="1185"/>
                  </a:cubicBezTo>
                  <a:lnTo>
                    <a:pt x="6373" y="1185"/>
                  </a:lnTo>
                  <a:cubicBezTo>
                    <a:pt x="6157" y="1297"/>
                    <a:pt x="5941" y="1297"/>
                    <a:pt x="5725" y="1401"/>
                  </a:cubicBezTo>
                  <a:cubicBezTo>
                    <a:pt x="5292" y="1514"/>
                    <a:pt x="4756" y="1514"/>
                    <a:pt x="4324" y="1514"/>
                  </a:cubicBezTo>
                  <a:lnTo>
                    <a:pt x="3459" y="1514"/>
                  </a:lnTo>
                  <a:cubicBezTo>
                    <a:pt x="2699" y="1401"/>
                    <a:pt x="1946" y="1185"/>
                    <a:pt x="1298" y="865"/>
                  </a:cubicBezTo>
                  <a:cubicBezTo>
                    <a:pt x="865" y="649"/>
                    <a:pt x="321" y="433"/>
                    <a:pt x="1" y="0"/>
                  </a:cubicBezTo>
                  <a:close/>
                </a:path>
              </a:pathLst>
            </a:custGeom>
            <a:solidFill>
              <a:srgbClr val="BA4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2044;p58">
              <a:extLst>
                <a:ext uri="{FF2B5EF4-FFF2-40B4-BE49-F238E27FC236}">
                  <a16:creationId xmlns:a16="http://schemas.microsoft.com/office/drawing/2014/main" id="{D500ED57-2C92-3E78-F107-7D45E4660FA2}"/>
                </a:ext>
              </a:extLst>
            </p:cNvPr>
            <p:cNvSpPr/>
            <p:nvPr/>
          </p:nvSpPr>
          <p:spPr>
            <a:xfrm>
              <a:off x="4105900" y="4305875"/>
              <a:ext cx="94700" cy="86425"/>
            </a:xfrm>
            <a:custGeom>
              <a:avLst/>
              <a:gdLst/>
              <a:ahLst/>
              <a:cxnLst/>
              <a:rect l="l" t="t" r="r" b="b"/>
              <a:pathLst>
                <a:path w="3788" h="3457" extrusionOk="0">
                  <a:moveTo>
                    <a:pt x="1802" y="0"/>
                  </a:moveTo>
                  <a:cubicBezTo>
                    <a:pt x="1626" y="0"/>
                    <a:pt x="1455" y="24"/>
                    <a:pt x="1298" y="62"/>
                  </a:cubicBezTo>
                  <a:cubicBezTo>
                    <a:pt x="762" y="278"/>
                    <a:pt x="329" y="710"/>
                    <a:pt x="113" y="1255"/>
                  </a:cubicBezTo>
                  <a:cubicBezTo>
                    <a:pt x="1" y="1471"/>
                    <a:pt x="1" y="1688"/>
                    <a:pt x="1" y="1904"/>
                  </a:cubicBezTo>
                  <a:cubicBezTo>
                    <a:pt x="1" y="2224"/>
                    <a:pt x="113" y="2552"/>
                    <a:pt x="329" y="2768"/>
                  </a:cubicBezTo>
                  <a:cubicBezTo>
                    <a:pt x="698" y="3215"/>
                    <a:pt x="1276" y="3456"/>
                    <a:pt x="1846" y="3456"/>
                  </a:cubicBezTo>
                  <a:cubicBezTo>
                    <a:pt x="2104" y="3456"/>
                    <a:pt x="2360" y="3407"/>
                    <a:pt x="2595" y="3304"/>
                  </a:cubicBezTo>
                  <a:cubicBezTo>
                    <a:pt x="2707" y="3304"/>
                    <a:pt x="2923" y="3201"/>
                    <a:pt x="3027" y="3088"/>
                  </a:cubicBezTo>
                  <a:cubicBezTo>
                    <a:pt x="3243" y="2872"/>
                    <a:pt x="3459" y="2656"/>
                    <a:pt x="3572" y="2336"/>
                  </a:cubicBezTo>
                  <a:cubicBezTo>
                    <a:pt x="3572" y="2224"/>
                    <a:pt x="3675" y="2007"/>
                    <a:pt x="3675" y="1904"/>
                  </a:cubicBezTo>
                  <a:cubicBezTo>
                    <a:pt x="3788" y="1143"/>
                    <a:pt x="3356" y="494"/>
                    <a:pt x="2707" y="278"/>
                  </a:cubicBezTo>
                  <a:cubicBezTo>
                    <a:pt x="2432" y="74"/>
                    <a:pt x="2111" y="0"/>
                    <a:pt x="1802"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2045;p58">
              <a:extLst>
                <a:ext uri="{FF2B5EF4-FFF2-40B4-BE49-F238E27FC236}">
                  <a16:creationId xmlns:a16="http://schemas.microsoft.com/office/drawing/2014/main" id="{471C607C-7EAD-8544-1050-19C1DB09B7E6}"/>
                </a:ext>
              </a:extLst>
            </p:cNvPr>
            <p:cNvSpPr/>
            <p:nvPr/>
          </p:nvSpPr>
          <p:spPr>
            <a:xfrm>
              <a:off x="4105900" y="4274825"/>
              <a:ext cx="113525" cy="81250"/>
            </a:xfrm>
            <a:custGeom>
              <a:avLst/>
              <a:gdLst/>
              <a:ahLst/>
              <a:cxnLst/>
              <a:rect l="l" t="t" r="r" b="b"/>
              <a:pathLst>
                <a:path w="4541" h="3250" extrusionOk="0">
                  <a:moveTo>
                    <a:pt x="2156" y="0"/>
                  </a:moveTo>
                  <a:cubicBezTo>
                    <a:pt x="1976" y="0"/>
                    <a:pt x="1793" y="36"/>
                    <a:pt x="1626" y="119"/>
                  </a:cubicBezTo>
                  <a:cubicBezTo>
                    <a:pt x="762" y="439"/>
                    <a:pt x="217" y="1416"/>
                    <a:pt x="113" y="2281"/>
                  </a:cubicBezTo>
                  <a:cubicBezTo>
                    <a:pt x="1" y="2601"/>
                    <a:pt x="1" y="2930"/>
                    <a:pt x="113" y="3249"/>
                  </a:cubicBezTo>
                  <a:cubicBezTo>
                    <a:pt x="545" y="3033"/>
                    <a:pt x="865" y="2601"/>
                    <a:pt x="1081" y="2169"/>
                  </a:cubicBezTo>
                  <a:cubicBezTo>
                    <a:pt x="1081" y="2225"/>
                    <a:pt x="1136" y="2253"/>
                    <a:pt x="1190" y="2253"/>
                  </a:cubicBezTo>
                  <a:cubicBezTo>
                    <a:pt x="1244" y="2253"/>
                    <a:pt x="1298" y="2225"/>
                    <a:pt x="1298" y="2169"/>
                  </a:cubicBezTo>
                  <a:cubicBezTo>
                    <a:pt x="1410" y="2169"/>
                    <a:pt x="1410" y="2065"/>
                    <a:pt x="1298" y="1953"/>
                  </a:cubicBezTo>
                  <a:lnTo>
                    <a:pt x="1298" y="1953"/>
                  </a:lnTo>
                  <a:cubicBezTo>
                    <a:pt x="1730" y="2385"/>
                    <a:pt x="2162" y="2713"/>
                    <a:pt x="2595" y="2817"/>
                  </a:cubicBezTo>
                  <a:cubicBezTo>
                    <a:pt x="2724" y="2844"/>
                    <a:pt x="2853" y="2858"/>
                    <a:pt x="2979" y="2858"/>
                  </a:cubicBezTo>
                  <a:cubicBezTo>
                    <a:pt x="3383" y="2858"/>
                    <a:pt x="3754" y="2714"/>
                    <a:pt x="4004" y="2385"/>
                  </a:cubicBezTo>
                  <a:lnTo>
                    <a:pt x="4004" y="2385"/>
                  </a:lnTo>
                  <a:cubicBezTo>
                    <a:pt x="3892" y="2497"/>
                    <a:pt x="3675" y="2497"/>
                    <a:pt x="3572" y="2497"/>
                  </a:cubicBezTo>
                  <a:cubicBezTo>
                    <a:pt x="4108" y="2169"/>
                    <a:pt x="4540" y="1520"/>
                    <a:pt x="4540" y="984"/>
                  </a:cubicBezTo>
                  <a:cubicBezTo>
                    <a:pt x="4324" y="984"/>
                    <a:pt x="4220" y="1088"/>
                    <a:pt x="4004" y="1088"/>
                  </a:cubicBezTo>
                  <a:cubicBezTo>
                    <a:pt x="4220" y="872"/>
                    <a:pt x="4324" y="768"/>
                    <a:pt x="4324" y="552"/>
                  </a:cubicBezTo>
                  <a:lnTo>
                    <a:pt x="4324" y="552"/>
                  </a:lnTo>
                  <a:cubicBezTo>
                    <a:pt x="4216" y="604"/>
                    <a:pt x="4108" y="630"/>
                    <a:pt x="4000" y="630"/>
                  </a:cubicBezTo>
                  <a:cubicBezTo>
                    <a:pt x="3892" y="630"/>
                    <a:pt x="3784" y="604"/>
                    <a:pt x="3675" y="552"/>
                  </a:cubicBezTo>
                  <a:cubicBezTo>
                    <a:pt x="3459" y="439"/>
                    <a:pt x="3243" y="336"/>
                    <a:pt x="2923" y="223"/>
                  </a:cubicBezTo>
                  <a:cubicBezTo>
                    <a:pt x="2722" y="90"/>
                    <a:pt x="2442" y="0"/>
                    <a:pt x="2156" y="0"/>
                  </a:cubicBez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2046;p58">
              <a:extLst>
                <a:ext uri="{FF2B5EF4-FFF2-40B4-BE49-F238E27FC236}">
                  <a16:creationId xmlns:a16="http://schemas.microsoft.com/office/drawing/2014/main" id="{3A56FCF0-3F9F-BD05-0483-E2EF324453CC}"/>
                </a:ext>
              </a:extLst>
            </p:cNvPr>
            <p:cNvSpPr/>
            <p:nvPr/>
          </p:nvSpPr>
          <p:spPr>
            <a:xfrm>
              <a:off x="4111300" y="4280400"/>
              <a:ext cx="48675" cy="48650"/>
            </a:xfrm>
            <a:custGeom>
              <a:avLst/>
              <a:gdLst/>
              <a:ahLst/>
              <a:cxnLst/>
              <a:rect l="l" t="t" r="r" b="b"/>
              <a:pathLst>
                <a:path w="1947" h="1946" extrusionOk="0">
                  <a:moveTo>
                    <a:pt x="1946" y="0"/>
                  </a:moveTo>
                  <a:cubicBezTo>
                    <a:pt x="1410" y="0"/>
                    <a:pt x="978" y="216"/>
                    <a:pt x="762" y="545"/>
                  </a:cubicBezTo>
                  <a:cubicBezTo>
                    <a:pt x="375" y="932"/>
                    <a:pt x="244" y="1318"/>
                    <a:pt x="66" y="1779"/>
                  </a:cubicBezTo>
                  <a:lnTo>
                    <a:pt x="66" y="1779"/>
                  </a:lnTo>
                  <a:cubicBezTo>
                    <a:pt x="400" y="961"/>
                    <a:pt x="934" y="113"/>
                    <a:pt x="1946" y="113"/>
                  </a:cubicBezTo>
                  <a:lnTo>
                    <a:pt x="1946" y="0"/>
                  </a:lnTo>
                  <a:close/>
                  <a:moveTo>
                    <a:pt x="66" y="1779"/>
                  </a:moveTo>
                  <a:cubicBezTo>
                    <a:pt x="44" y="1835"/>
                    <a:pt x="22" y="1890"/>
                    <a:pt x="1" y="1946"/>
                  </a:cubicBezTo>
                  <a:cubicBezTo>
                    <a:pt x="24" y="1889"/>
                    <a:pt x="45" y="1834"/>
                    <a:pt x="66" y="1779"/>
                  </a:cubicBezTo>
                  <a:close/>
                </a:path>
              </a:pathLst>
            </a:custGeom>
            <a:solidFill>
              <a:srgbClr val="A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2047;p58">
              <a:extLst>
                <a:ext uri="{FF2B5EF4-FFF2-40B4-BE49-F238E27FC236}">
                  <a16:creationId xmlns:a16="http://schemas.microsoft.com/office/drawing/2014/main" id="{494F92FB-0A4B-36D3-AF98-3FDF594E0896}"/>
                </a:ext>
              </a:extLst>
            </p:cNvPr>
            <p:cNvSpPr/>
            <p:nvPr/>
          </p:nvSpPr>
          <p:spPr>
            <a:xfrm>
              <a:off x="4114125" y="4288600"/>
              <a:ext cx="86475" cy="43275"/>
            </a:xfrm>
            <a:custGeom>
              <a:avLst/>
              <a:gdLst/>
              <a:ahLst/>
              <a:cxnLst/>
              <a:rect l="l" t="t" r="r" b="b"/>
              <a:pathLst>
                <a:path w="3459" h="1731" extrusionOk="0">
                  <a:moveTo>
                    <a:pt x="1946" y="1"/>
                  </a:moveTo>
                  <a:cubicBezTo>
                    <a:pt x="1973" y="1"/>
                    <a:pt x="2001" y="2"/>
                    <a:pt x="2028" y="6"/>
                  </a:cubicBezTo>
                  <a:lnTo>
                    <a:pt x="2028" y="6"/>
                  </a:lnTo>
                  <a:cubicBezTo>
                    <a:pt x="2001" y="2"/>
                    <a:pt x="1974" y="1"/>
                    <a:pt x="1946" y="1"/>
                  </a:cubicBezTo>
                  <a:close/>
                  <a:moveTo>
                    <a:pt x="2028" y="6"/>
                  </a:moveTo>
                  <a:lnTo>
                    <a:pt x="2028" y="6"/>
                  </a:lnTo>
                  <a:cubicBezTo>
                    <a:pt x="2304" y="38"/>
                    <a:pt x="2501" y="226"/>
                    <a:pt x="2698" y="321"/>
                  </a:cubicBezTo>
                  <a:cubicBezTo>
                    <a:pt x="2914" y="321"/>
                    <a:pt x="3027" y="433"/>
                    <a:pt x="3243" y="433"/>
                  </a:cubicBezTo>
                  <a:cubicBezTo>
                    <a:pt x="3346" y="433"/>
                    <a:pt x="3459" y="433"/>
                    <a:pt x="3459" y="321"/>
                  </a:cubicBezTo>
                  <a:lnTo>
                    <a:pt x="3243" y="321"/>
                  </a:lnTo>
                  <a:cubicBezTo>
                    <a:pt x="3027" y="321"/>
                    <a:pt x="2810" y="217"/>
                    <a:pt x="2594" y="217"/>
                  </a:cubicBezTo>
                  <a:cubicBezTo>
                    <a:pt x="2405" y="119"/>
                    <a:pt x="2217" y="27"/>
                    <a:pt x="2028" y="6"/>
                  </a:cubicBezTo>
                  <a:close/>
                  <a:moveTo>
                    <a:pt x="1833" y="1"/>
                  </a:moveTo>
                  <a:cubicBezTo>
                    <a:pt x="1297" y="104"/>
                    <a:pt x="865" y="433"/>
                    <a:pt x="536" y="865"/>
                  </a:cubicBezTo>
                  <a:cubicBezTo>
                    <a:pt x="320" y="1185"/>
                    <a:pt x="104" y="1401"/>
                    <a:pt x="0" y="1730"/>
                  </a:cubicBezTo>
                  <a:cubicBezTo>
                    <a:pt x="216" y="1514"/>
                    <a:pt x="320" y="1298"/>
                    <a:pt x="536" y="1082"/>
                  </a:cubicBezTo>
                  <a:cubicBezTo>
                    <a:pt x="752" y="865"/>
                    <a:pt x="865" y="537"/>
                    <a:pt x="1081" y="433"/>
                  </a:cubicBezTo>
                  <a:cubicBezTo>
                    <a:pt x="1297" y="217"/>
                    <a:pt x="1617" y="104"/>
                    <a:pt x="1833" y="104"/>
                  </a:cubicBezTo>
                  <a:cubicBezTo>
                    <a:pt x="1946" y="104"/>
                    <a:pt x="1946" y="1"/>
                    <a:pt x="1946" y="1"/>
                  </a:cubicBezTo>
                  <a:close/>
                </a:path>
              </a:pathLst>
            </a:custGeom>
            <a:solidFill>
              <a:srgbClr val="A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2048;p58">
              <a:extLst>
                <a:ext uri="{FF2B5EF4-FFF2-40B4-BE49-F238E27FC236}">
                  <a16:creationId xmlns:a16="http://schemas.microsoft.com/office/drawing/2014/main" id="{ABD9F7BB-6BA9-862C-D33A-D27A25BFE8F4}"/>
                </a:ext>
              </a:extLst>
            </p:cNvPr>
            <p:cNvSpPr/>
            <p:nvPr/>
          </p:nvSpPr>
          <p:spPr>
            <a:xfrm>
              <a:off x="4119525" y="4299425"/>
              <a:ext cx="91900" cy="32450"/>
            </a:xfrm>
            <a:custGeom>
              <a:avLst/>
              <a:gdLst/>
              <a:ahLst/>
              <a:cxnLst/>
              <a:rect l="l" t="t" r="r" b="b"/>
              <a:pathLst>
                <a:path w="3676" h="1298" extrusionOk="0">
                  <a:moveTo>
                    <a:pt x="1617" y="0"/>
                  </a:moveTo>
                  <a:cubicBezTo>
                    <a:pt x="1514" y="0"/>
                    <a:pt x="1401" y="104"/>
                    <a:pt x="1297" y="104"/>
                  </a:cubicBezTo>
                  <a:cubicBezTo>
                    <a:pt x="1081" y="216"/>
                    <a:pt x="865" y="320"/>
                    <a:pt x="649" y="536"/>
                  </a:cubicBezTo>
                  <a:lnTo>
                    <a:pt x="0" y="1185"/>
                  </a:lnTo>
                  <a:lnTo>
                    <a:pt x="0" y="1297"/>
                  </a:lnTo>
                  <a:lnTo>
                    <a:pt x="649" y="649"/>
                  </a:lnTo>
                  <a:cubicBezTo>
                    <a:pt x="865" y="432"/>
                    <a:pt x="1081" y="216"/>
                    <a:pt x="1297" y="216"/>
                  </a:cubicBezTo>
                  <a:cubicBezTo>
                    <a:pt x="1401" y="104"/>
                    <a:pt x="1514" y="104"/>
                    <a:pt x="1617" y="104"/>
                  </a:cubicBezTo>
                  <a:cubicBezTo>
                    <a:pt x="1833" y="104"/>
                    <a:pt x="1946" y="104"/>
                    <a:pt x="2162" y="216"/>
                  </a:cubicBezTo>
                  <a:cubicBezTo>
                    <a:pt x="2378" y="320"/>
                    <a:pt x="2594" y="432"/>
                    <a:pt x="2914" y="536"/>
                  </a:cubicBezTo>
                  <a:lnTo>
                    <a:pt x="3027" y="536"/>
                  </a:lnTo>
                  <a:cubicBezTo>
                    <a:pt x="3243" y="536"/>
                    <a:pt x="3459" y="432"/>
                    <a:pt x="3675" y="320"/>
                  </a:cubicBezTo>
                  <a:lnTo>
                    <a:pt x="3563" y="320"/>
                  </a:lnTo>
                  <a:cubicBezTo>
                    <a:pt x="3459" y="432"/>
                    <a:pt x="3243" y="432"/>
                    <a:pt x="3027" y="432"/>
                  </a:cubicBezTo>
                  <a:lnTo>
                    <a:pt x="2811" y="432"/>
                  </a:lnTo>
                  <a:cubicBezTo>
                    <a:pt x="2594" y="320"/>
                    <a:pt x="2378" y="216"/>
                    <a:pt x="2050" y="104"/>
                  </a:cubicBezTo>
                  <a:cubicBezTo>
                    <a:pt x="1946" y="104"/>
                    <a:pt x="1833" y="0"/>
                    <a:pt x="1617" y="0"/>
                  </a:cubicBezTo>
                  <a:close/>
                </a:path>
              </a:pathLst>
            </a:custGeom>
            <a:solidFill>
              <a:srgbClr val="A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2049;p58">
              <a:extLst>
                <a:ext uri="{FF2B5EF4-FFF2-40B4-BE49-F238E27FC236}">
                  <a16:creationId xmlns:a16="http://schemas.microsoft.com/office/drawing/2014/main" id="{A6437F2D-9954-AE58-9856-C7670174333C}"/>
                </a:ext>
              </a:extLst>
            </p:cNvPr>
            <p:cNvSpPr/>
            <p:nvPr/>
          </p:nvSpPr>
          <p:spPr>
            <a:xfrm>
              <a:off x="4146550" y="4312825"/>
              <a:ext cx="59475" cy="10825"/>
            </a:xfrm>
            <a:custGeom>
              <a:avLst/>
              <a:gdLst/>
              <a:ahLst/>
              <a:cxnLst/>
              <a:rect l="l" t="t" r="r" b="b"/>
              <a:pathLst>
                <a:path w="2379" h="433" extrusionOk="0">
                  <a:moveTo>
                    <a:pt x="433" y="0"/>
                  </a:moveTo>
                  <a:cubicBezTo>
                    <a:pt x="320" y="0"/>
                    <a:pt x="104" y="113"/>
                    <a:pt x="0" y="113"/>
                  </a:cubicBezTo>
                  <a:lnTo>
                    <a:pt x="649" y="113"/>
                  </a:lnTo>
                  <a:cubicBezTo>
                    <a:pt x="865" y="113"/>
                    <a:pt x="1081" y="216"/>
                    <a:pt x="1297" y="329"/>
                  </a:cubicBezTo>
                  <a:cubicBezTo>
                    <a:pt x="1401" y="329"/>
                    <a:pt x="1513" y="432"/>
                    <a:pt x="1730" y="432"/>
                  </a:cubicBezTo>
                  <a:cubicBezTo>
                    <a:pt x="1946" y="432"/>
                    <a:pt x="2162" y="329"/>
                    <a:pt x="2378" y="216"/>
                  </a:cubicBezTo>
                  <a:lnTo>
                    <a:pt x="2378" y="113"/>
                  </a:lnTo>
                  <a:lnTo>
                    <a:pt x="2266" y="113"/>
                  </a:lnTo>
                  <a:cubicBezTo>
                    <a:pt x="2162" y="216"/>
                    <a:pt x="1946" y="329"/>
                    <a:pt x="1730" y="329"/>
                  </a:cubicBezTo>
                  <a:cubicBezTo>
                    <a:pt x="1513" y="329"/>
                    <a:pt x="1297" y="216"/>
                    <a:pt x="1081" y="216"/>
                  </a:cubicBezTo>
                  <a:cubicBezTo>
                    <a:pt x="865" y="113"/>
                    <a:pt x="649" y="0"/>
                    <a:pt x="433" y="0"/>
                  </a:cubicBezTo>
                  <a:close/>
                </a:path>
              </a:pathLst>
            </a:custGeom>
            <a:solidFill>
              <a:srgbClr val="A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2050;p58">
              <a:extLst>
                <a:ext uri="{FF2B5EF4-FFF2-40B4-BE49-F238E27FC236}">
                  <a16:creationId xmlns:a16="http://schemas.microsoft.com/office/drawing/2014/main" id="{0BD20ACD-8893-AA00-1A9B-82EB10CA94A9}"/>
                </a:ext>
              </a:extLst>
            </p:cNvPr>
            <p:cNvSpPr/>
            <p:nvPr/>
          </p:nvSpPr>
          <p:spPr>
            <a:xfrm>
              <a:off x="4151950" y="4323625"/>
              <a:ext cx="40450" cy="13650"/>
            </a:xfrm>
            <a:custGeom>
              <a:avLst/>
              <a:gdLst/>
              <a:ahLst/>
              <a:cxnLst/>
              <a:rect l="l" t="t" r="r" b="b"/>
              <a:pathLst>
                <a:path w="1618" h="546" extrusionOk="0">
                  <a:moveTo>
                    <a:pt x="104" y="0"/>
                  </a:moveTo>
                  <a:cubicBezTo>
                    <a:pt x="104" y="0"/>
                    <a:pt x="0" y="0"/>
                    <a:pt x="104" y="113"/>
                  </a:cubicBezTo>
                  <a:cubicBezTo>
                    <a:pt x="217" y="433"/>
                    <a:pt x="536" y="545"/>
                    <a:pt x="865" y="545"/>
                  </a:cubicBezTo>
                  <a:lnTo>
                    <a:pt x="753" y="433"/>
                  </a:lnTo>
                  <a:cubicBezTo>
                    <a:pt x="433" y="433"/>
                    <a:pt x="217" y="217"/>
                    <a:pt x="104" y="0"/>
                  </a:cubicBezTo>
                  <a:close/>
                  <a:moveTo>
                    <a:pt x="1514" y="329"/>
                  </a:moveTo>
                  <a:cubicBezTo>
                    <a:pt x="1297" y="433"/>
                    <a:pt x="1081" y="545"/>
                    <a:pt x="865" y="545"/>
                  </a:cubicBezTo>
                  <a:cubicBezTo>
                    <a:pt x="1185" y="545"/>
                    <a:pt x="1401" y="545"/>
                    <a:pt x="1617" y="329"/>
                  </a:cubicBezTo>
                  <a:close/>
                </a:path>
              </a:pathLst>
            </a:custGeom>
            <a:solidFill>
              <a:srgbClr val="A32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2051;p58">
              <a:extLst>
                <a:ext uri="{FF2B5EF4-FFF2-40B4-BE49-F238E27FC236}">
                  <a16:creationId xmlns:a16="http://schemas.microsoft.com/office/drawing/2014/main" id="{17DCC52F-33A0-D0D7-2C6E-0CCB9FF1E64F}"/>
                </a:ext>
              </a:extLst>
            </p:cNvPr>
            <p:cNvSpPr/>
            <p:nvPr/>
          </p:nvSpPr>
          <p:spPr>
            <a:xfrm>
              <a:off x="4159950" y="4350650"/>
              <a:ext cx="8225" cy="21625"/>
            </a:xfrm>
            <a:custGeom>
              <a:avLst/>
              <a:gdLst/>
              <a:ahLst/>
              <a:cxnLst/>
              <a:rect l="l" t="t" r="r" b="b"/>
              <a:pathLst>
                <a:path w="329" h="865" extrusionOk="0">
                  <a:moveTo>
                    <a:pt x="329" y="0"/>
                  </a:moveTo>
                  <a:cubicBezTo>
                    <a:pt x="329" y="113"/>
                    <a:pt x="216" y="216"/>
                    <a:pt x="216" y="433"/>
                  </a:cubicBezTo>
                  <a:cubicBezTo>
                    <a:pt x="216" y="545"/>
                    <a:pt x="216" y="761"/>
                    <a:pt x="0" y="761"/>
                  </a:cubicBezTo>
                  <a:lnTo>
                    <a:pt x="0" y="865"/>
                  </a:lnTo>
                  <a:cubicBezTo>
                    <a:pt x="216" y="761"/>
                    <a:pt x="216" y="761"/>
                    <a:pt x="329" y="649"/>
                  </a:cubicBezTo>
                  <a:lnTo>
                    <a:pt x="329" y="0"/>
                  </a:ln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2052;p58">
              <a:extLst>
                <a:ext uri="{FF2B5EF4-FFF2-40B4-BE49-F238E27FC236}">
                  <a16:creationId xmlns:a16="http://schemas.microsoft.com/office/drawing/2014/main" id="{9DF10B75-6015-91CD-9D79-40540D8DA14F}"/>
                </a:ext>
              </a:extLst>
            </p:cNvPr>
            <p:cNvSpPr/>
            <p:nvPr/>
          </p:nvSpPr>
          <p:spPr>
            <a:xfrm>
              <a:off x="4154550" y="4348050"/>
              <a:ext cx="2825" cy="5425"/>
            </a:xfrm>
            <a:custGeom>
              <a:avLst/>
              <a:gdLst/>
              <a:ahLst/>
              <a:cxnLst/>
              <a:rect l="l" t="t" r="r" b="b"/>
              <a:pathLst>
                <a:path w="113" h="217" extrusionOk="0">
                  <a:moveTo>
                    <a:pt x="113" y="1"/>
                  </a:moveTo>
                  <a:cubicBezTo>
                    <a:pt x="113" y="1"/>
                    <a:pt x="113" y="104"/>
                    <a:pt x="0" y="104"/>
                  </a:cubicBezTo>
                  <a:lnTo>
                    <a:pt x="0" y="217"/>
                  </a:lnTo>
                  <a:cubicBezTo>
                    <a:pt x="113" y="217"/>
                    <a:pt x="113" y="217"/>
                    <a:pt x="113" y="104"/>
                  </a:cubicBezTo>
                  <a:lnTo>
                    <a:pt x="11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2053;p58">
              <a:extLst>
                <a:ext uri="{FF2B5EF4-FFF2-40B4-BE49-F238E27FC236}">
                  <a16:creationId xmlns:a16="http://schemas.microsoft.com/office/drawing/2014/main" id="{B6E90F5A-7AA1-E68C-1E95-9AB42264ADED}"/>
                </a:ext>
              </a:extLst>
            </p:cNvPr>
            <p:cNvSpPr/>
            <p:nvPr/>
          </p:nvSpPr>
          <p:spPr>
            <a:xfrm>
              <a:off x="4178975" y="4356050"/>
              <a:ext cx="2600" cy="5425"/>
            </a:xfrm>
            <a:custGeom>
              <a:avLst/>
              <a:gdLst/>
              <a:ahLst/>
              <a:cxnLst/>
              <a:rect l="l" t="t" r="r" b="b"/>
              <a:pathLst>
                <a:path w="104" h="217" extrusionOk="0">
                  <a:moveTo>
                    <a:pt x="104" y="0"/>
                  </a:moveTo>
                  <a:cubicBezTo>
                    <a:pt x="0" y="0"/>
                    <a:pt x="0" y="0"/>
                    <a:pt x="0" y="113"/>
                  </a:cubicBezTo>
                  <a:lnTo>
                    <a:pt x="0" y="217"/>
                  </a:lnTo>
                  <a:cubicBezTo>
                    <a:pt x="0" y="217"/>
                    <a:pt x="0" y="113"/>
                    <a:pt x="104" y="113"/>
                  </a:cubicBezTo>
                  <a:lnTo>
                    <a:pt x="1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2054;p58">
              <a:extLst>
                <a:ext uri="{FF2B5EF4-FFF2-40B4-BE49-F238E27FC236}">
                  <a16:creationId xmlns:a16="http://schemas.microsoft.com/office/drawing/2014/main" id="{42810CD0-44FA-116B-16C0-663EB2564D60}"/>
                </a:ext>
              </a:extLst>
            </p:cNvPr>
            <p:cNvSpPr/>
            <p:nvPr/>
          </p:nvSpPr>
          <p:spPr>
            <a:xfrm>
              <a:off x="4141150" y="4366850"/>
              <a:ext cx="29625" cy="19050"/>
            </a:xfrm>
            <a:custGeom>
              <a:avLst/>
              <a:gdLst/>
              <a:ahLst/>
              <a:cxnLst/>
              <a:rect l="l" t="t" r="r" b="b"/>
              <a:pathLst>
                <a:path w="1185" h="762" extrusionOk="0">
                  <a:moveTo>
                    <a:pt x="104" y="1"/>
                  </a:moveTo>
                  <a:cubicBezTo>
                    <a:pt x="0" y="433"/>
                    <a:pt x="432" y="762"/>
                    <a:pt x="752" y="762"/>
                  </a:cubicBezTo>
                  <a:cubicBezTo>
                    <a:pt x="968" y="762"/>
                    <a:pt x="1081" y="649"/>
                    <a:pt x="1185" y="433"/>
                  </a:cubicBezTo>
                  <a:lnTo>
                    <a:pt x="1185" y="433"/>
                  </a:lnTo>
                  <a:cubicBezTo>
                    <a:pt x="1081" y="546"/>
                    <a:pt x="865" y="649"/>
                    <a:pt x="752" y="649"/>
                  </a:cubicBezTo>
                  <a:cubicBezTo>
                    <a:pt x="432" y="649"/>
                    <a:pt x="104" y="433"/>
                    <a:pt x="216" y="1"/>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2055;p58">
              <a:extLst>
                <a:ext uri="{FF2B5EF4-FFF2-40B4-BE49-F238E27FC236}">
                  <a16:creationId xmlns:a16="http://schemas.microsoft.com/office/drawing/2014/main" id="{E68D4DB0-ED1D-6B2E-33DC-F96AE0D436FA}"/>
                </a:ext>
              </a:extLst>
            </p:cNvPr>
            <p:cNvSpPr/>
            <p:nvPr/>
          </p:nvSpPr>
          <p:spPr>
            <a:xfrm>
              <a:off x="4122125" y="4345250"/>
              <a:ext cx="24450" cy="21625"/>
            </a:xfrm>
            <a:custGeom>
              <a:avLst/>
              <a:gdLst/>
              <a:ahLst/>
              <a:cxnLst/>
              <a:rect l="l" t="t" r="r" b="b"/>
              <a:pathLst>
                <a:path w="978" h="865" extrusionOk="0">
                  <a:moveTo>
                    <a:pt x="545" y="0"/>
                  </a:moveTo>
                  <a:cubicBezTo>
                    <a:pt x="329" y="0"/>
                    <a:pt x="113" y="113"/>
                    <a:pt x="113" y="329"/>
                  </a:cubicBezTo>
                  <a:cubicBezTo>
                    <a:pt x="0" y="545"/>
                    <a:pt x="113" y="761"/>
                    <a:pt x="329" y="865"/>
                  </a:cubicBezTo>
                  <a:lnTo>
                    <a:pt x="545" y="865"/>
                  </a:lnTo>
                  <a:cubicBezTo>
                    <a:pt x="649" y="865"/>
                    <a:pt x="865" y="761"/>
                    <a:pt x="977" y="649"/>
                  </a:cubicBezTo>
                  <a:cubicBezTo>
                    <a:pt x="977" y="329"/>
                    <a:pt x="865" y="113"/>
                    <a:pt x="649" y="0"/>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2056;p58">
              <a:extLst>
                <a:ext uri="{FF2B5EF4-FFF2-40B4-BE49-F238E27FC236}">
                  <a16:creationId xmlns:a16="http://schemas.microsoft.com/office/drawing/2014/main" id="{22F4136A-E759-E91B-4F56-E85B722E6A51}"/>
                </a:ext>
              </a:extLst>
            </p:cNvPr>
            <p:cNvSpPr/>
            <p:nvPr/>
          </p:nvSpPr>
          <p:spPr>
            <a:xfrm>
              <a:off x="4176150" y="4364275"/>
              <a:ext cx="19050" cy="18825"/>
            </a:xfrm>
            <a:custGeom>
              <a:avLst/>
              <a:gdLst/>
              <a:ahLst/>
              <a:cxnLst/>
              <a:rect l="l" t="t" r="r" b="b"/>
              <a:pathLst>
                <a:path w="762" h="753" extrusionOk="0">
                  <a:moveTo>
                    <a:pt x="433" y="0"/>
                  </a:moveTo>
                  <a:cubicBezTo>
                    <a:pt x="329" y="0"/>
                    <a:pt x="113" y="104"/>
                    <a:pt x="1" y="216"/>
                  </a:cubicBezTo>
                  <a:cubicBezTo>
                    <a:pt x="1" y="432"/>
                    <a:pt x="1" y="649"/>
                    <a:pt x="217" y="752"/>
                  </a:cubicBezTo>
                  <a:cubicBezTo>
                    <a:pt x="433" y="536"/>
                    <a:pt x="649" y="320"/>
                    <a:pt x="762" y="0"/>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2057;p58">
              <a:extLst>
                <a:ext uri="{FF2B5EF4-FFF2-40B4-BE49-F238E27FC236}">
                  <a16:creationId xmlns:a16="http://schemas.microsoft.com/office/drawing/2014/main" id="{35BAE3A5-CC67-08AD-E676-7E2320C702D0}"/>
                </a:ext>
              </a:extLst>
            </p:cNvPr>
            <p:cNvSpPr/>
            <p:nvPr/>
          </p:nvSpPr>
          <p:spPr>
            <a:xfrm>
              <a:off x="4105900" y="4375075"/>
              <a:ext cx="51475" cy="62900"/>
            </a:xfrm>
            <a:custGeom>
              <a:avLst/>
              <a:gdLst/>
              <a:ahLst/>
              <a:cxnLst/>
              <a:rect l="l" t="t" r="r" b="b"/>
              <a:pathLst>
                <a:path w="2059" h="2516" extrusionOk="0">
                  <a:moveTo>
                    <a:pt x="329" y="0"/>
                  </a:moveTo>
                  <a:lnTo>
                    <a:pt x="329" y="320"/>
                  </a:lnTo>
                  <a:cubicBezTo>
                    <a:pt x="329" y="433"/>
                    <a:pt x="217" y="649"/>
                    <a:pt x="113" y="753"/>
                  </a:cubicBezTo>
                  <a:cubicBezTo>
                    <a:pt x="113" y="969"/>
                    <a:pt x="1" y="1081"/>
                    <a:pt x="1" y="1297"/>
                  </a:cubicBezTo>
                  <a:cubicBezTo>
                    <a:pt x="113" y="1730"/>
                    <a:pt x="329" y="2050"/>
                    <a:pt x="649" y="2266"/>
                  </a:cubicBezTo>
                  <a:cubicBezTo>
                    <a:pt x="839" y="2391"/>
                    <a:pt x="1170" y="2515"/>
                    <a:pt x="1457" y="2515"/>
                  </a:cubicBezTo>
                  <a:cubicBezTo>
                    <a:pt x="1668" y="2515"/>
                    <a:pt x="1855" y="2448"/>
                    <a:pt x="1946" y="2266"/>
                  </a:cubicBezTo>
                  <a:cubicBezTo>
                    <a:pt x="2059" y="2050"/>
                    <a:pt x="2059" y="1946"/>
                    <a:pt x="1946" y="1730"/>
                  </a:cubicBezTo>
                  <a:cubicBezTo>
                    <a:pt x="1946" y="1617"/>
                    <a:pt x="1842" y="1514"/>
                    <a:pt x="1842" y="1297"/>
                  </a:cubicBezTo>
                  <a:cubicBezTo>
                    <a:pt x="1842" y="1185"/>
                    <a:pt x="1842" y="969"/>
                    <a:pt x="1946" y="865"/>
                  </a:cubicBezTo>
                  <a:cubicBezTo>
                    <a:pt x="1946" y="753"/>
                    <a:pt x="1946" y="753"/>
                    <a:pt x="2059" y="753"/>
                  </a:cubicBezTo>
                  <a:cubicBezTo>
                    <a:pt x="1410" y="753"/>
                    <a:pt x="762" y="433"/>
                    <a:pt x="329"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2058;p58">
              <a:extLst>
                <a:ext uri="{FF2B5EF4-FFF2-40B4-BE49-F238E27FC236}">
                  <a16:creationId xmlns:a16="http://schemas.microsoft.com/office/drawing/2014/main" id="{F4D0D7AF-32C0-6CFB-079F-A7AA6ACC7B28}"/>
                </a:ext>
              </a:extLst>
            </p:cNvPr>
            <p:cNvSpPr/>
            <p:nvPr/>
          </p:nvSpPr>
          <p:spPr>
            <a:xfrm>
              <a:off x="4124925" y="4383075"/>
              <a:ext cx="29650" cy="10825"/>
            </a:xfrm>
            <a:custGeom>
              <a:avLst/>
              <a:gdLst/>
              <a:ahLst/>
              <a:cxnLst/>
              <a:rect l="l" t="t" r="r" b="b"/>
              <a:pathLst>
                <a:path w="1186" h="433" extrusionOk="0">
                  <a:moveTo>
                    <a:pt x="1" y="0"/>
                  </a:moveTo>
                  <a:lnTo>
                    <a:pt x="1" y="113"/>
                  </a:lnTo>
                  <a:cubicBezTo>
                    <a:pt x="320" y="216"/>
                    <a:pt x="753" y="433"/>
                    <a:pt x="1081" y="433"/>
                  </a:cubicBezTo>
                  <a:lnTo>
                    <a:pt x="1185" y="433"/>
                  </a:lnTo>
                  <a:cubicBezTo>
                    <a:pt x="753" y="329"/>
                    <a:pt x="320" y="216"/>
                    <a:pt x="1" y="0"/>
                  </a:cubicBezTo>
                  <a:close/>
                </a:path>
              </a:pathLst>
            </a:custGeom>
            <a:solidFill>
              <a:srgbClr val="C18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2059;p58">
              <a:extLst>
                <a:ext uri="{FF2B5EF4-FFF2-40B4-BE49-F238E27FC236}">
                  <a16:creationId xmlns:a16="http://schemas.microsoft.com/office/drawing/2014/main" id="{D1B9C336-A957-4225-A15B-4B38220004CC}"/>
                </a:ext>
              </a:extLst>
            </p:cNvPr>
            <p:cNvSpPr/>
            <p:nvPr/>
          </p:nvSpPr>
          <p:spPr>
            <a:xfrm>
              <a:off x="4151950" y="4393875"/>
              <a:ext cx="5425" cy="10825"/>
            </a:xfrm>
            <a:custGeom>
              <a:avLst/>
              <a:gdLst/>
              <a:ahLst/>
              <a:cxnLst/>
              <a:rect l="l" t="t" r="r" b="b"/>
              <a:pathLst>
                <a:path w="217" h="433" extrusionOk="0">
                  <a:moveTo>
                    <a:pt x="217" y="1"/>
                  </a:moveTo>
                  <a:cubicBezTo>
                    <a:pt x="104" y="1"/>
                    <a:pt x="104" y="113"/>
                    <a:pt x="104" y="113"/>
                  </a:cubicBezTo>
                  <a:cubicBezTo>
                    <a:pt x="0" y="217"/>
                    <a:pt x="0" y="329"/>
                    <a:pt x="0" y="433"/>
                  </a:cubicBezTo>
                  <a:cubicBezTo>
                    <a:pt x="0" y="329"/>
                    <a:pt x="0" y="217"/>
                    <a:pt x="217" y="1"/>
                  </a:cubicBezTo>
                  <a:close/>
                </a:path>
              </a:pathLst>
            </a:custGeom>
            <a:solidFill>
              <a:srgbClr val="6069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2060;p58">
              <a:extLst>
                <a:ext uri="{FF2B5EF4-FFF2-40B4-BE49-F238E27FC236}">
                  <a16:creationId xmlns:a16="http://schemas.microsoft.com/office/drawing/2014/main" id="{05E28663-25C4-EDE6-ECF2-AA8ADD528BDE}"/>
                </a:ext>
              </a:extLst>
            </p:cNvPr>
            <p:cNvSpPr/>
            <p:nvPr/>
          </p:nvSpPr>
          <p:spPr>
            <a:xfrm>
              <a:off x="4151950" y="4404675"/>
              <a:ext cx="25" cy="25"/>
            </a:xfrm>
            <a:custGeom>
              <a:avLst/>
              <a:gdLst/>
              <a:ahLst/>
              <a:cxnLst/>
              <a:rect l="l" t="t" r="r" b="b"/>
              <a:pathLst>
                <a:path w="1" h="1" extrusionOk="0">
                  <a:moveTo>
                    <a:pt x="0" y="1"/>
                  </a:moveTo>
                  <a:lnTo>
                    <a:pt x="0" y="1"/>
                  </a:lnTo>
                  <a:lnTo>
                    <a:pt x="0" y="1"/>
                  </a:lnTo>
                  <a:lnTo>
                    <a:pt x="0" y="1"/>
                  </a:lnTo>
                  <a:close/>
                </a:path>
              </a:pathLst>
            </a:custGeom>
            <a:solidFill>
              <a:srgbClr val="BD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2061;p58">
              <a:extLst>
                <a:ext uri="{FF2B5EF4-FFF2-40B4-BE49-F238E27FC236}">
                  <a16:creationId xmlns:a16="http://schemas.microsoft.com/office/drawing/2014/main" id="{35AD17DB-A9A9-6B04-9A85-F5D6FCC2A80B}"/>
                </a:ext>
              </a:extLst>
            </p:cNvPr>
            <p:cNvSpPr/>
            <p:nvPr/>
          </p:nvSpPr>
          <p:spPr>
            <a:xfrm>
              <a:off x="4151950" y="4404675"/>
              <a:ext cx="25" cy="2850"/>
            </a:xfrm>
            <a:custGeom>
              <a:avLst/>
              <a:gdLst/>
              <a:ahLst/>
              <a:cxnLst/>
              <a:rect l="l" t="t" r="r" b="b"/>
              <a:pathLst>
                <a:path w="1" h="114" extrusionOk="0">
                  <a:moveTo>
                    <a:pt x="0" y="1"/>
                  </a:moveTo>
                  <a:lnTo>
                    <a:pt x="0" y="113"/>
                  </a:lnTo>
                  <a:lnTo>
                    <a:pt x="0" y="113"/>
                  </a:lnTo>
                  <a:lnTo>
                    <a:pt x="0" y="1"/>
                  </a:lnTo>
                  <a:close/>
                </a:path>
              </a:pathLst>
            </a:custGeom>
            <a:solidFill>
              <a:srgbClr val="A1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2062;p58">
              <a:extLst>
                <a:ext uri="{FF2B5EF4-FFF2-40B4-BE49-F238E27FC236}">
                  <a16:creationId xmlns:a16="http://schemas.microsoft.com/office/drawing/2014/main" id="{885646E7-AE4F-FCCE-A80A-D7B01D507E3A}"/>
                </a:ext>
              </a:extLst>
            </p:cNvPr>
            <p:cNvSpPr/>
            <p:nvPr/>
          </p:nvSpPr>
          <p:spPr>
            <a:xfrm>
              <a:off x="4124925" y="4385875"/>
              <a:ext cx="32450" cy="27050"/>
            </a:xfrm>
            <a:custGeom>
              <a:avLst/>
              <a:gdLst/>
              <a:ahLst/>
              <a:cxnLst/>
              <a:rect l="l" t="t" r="r" b="b"/>
              <a:pathLst>
                <a:path w="1298" h="1082" extrusionOk="0">
                  <a:moveTo>
                    <a:pt x="1" y="1"/>
                  </a:moveTo>
                  <a:lnTo>
                    <a:pt x="1" y="1"/>
                  </a:lnTo>
                  <a:cubicBezTo>
                    <a:pt x="104" y="104"/>
                    <a:pt x="320" y="217"/>
                    <a:pt x="433" y="321"/>
                  </a:cubicBezTo>
                  <a:cubicBezTo>
                    <a:pt x="649" y="537"/>
                    <a:pt x="969" y="865"/>
                    <a:pt x="1081" y="1082"/>
                  </a:cubicBezTo>
                  <a:lnTo>
                    <a:pt x="1081" y="969"/>
                  </a:lnTo>
                  <a:lnTo>
                    <a:pt x="1081" y="865"/>
                  </a:lnTo>
                  <a:lnTo>
                    <a:pt x="1081" y="753"/>
                  </a:lnTo>
                  <a:cubicBezTo>
                    <a:pt x="1081" y="649"/>
                    <a:pt x="1081" y="537"/>
                    <a:pt x="1185" y="433"/>
                  </a:cubicBezTo>
                  <a:cubicBezTo>
                    <a:pt x="1185" y="433"/>
                    <a:pt x="1185" y="321"/>
                    <a:pt x="1298" y="321"/>
                  </a:cubicBezTo>
                  <a:lnTo>
                    <a:pt x="1081" y="321"/>
                  </a:lnTo>
                  <a:cubicBezTo>
                    <a:pt x="753" y="321"/>
                    <a:pt x="320" y="104"/>
                    <a:pt x="1" y="1"/>
                  </a:cubicBezTo>
                  <a:close/>
                </a:path>
              </a:pathLst>
            </a:custGeom>
            <a:solidFill>
              <a:srgbClr val="C18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2063;p58">
              <a:extLst>
                <a:ext uri="{FF2B5EF4-FFF2-40B4-BE49-F238E27FC236}">
                  <a16:creationId xmlns:a16="http://schemas.microsoft.com/office/drawing/2014/main" id="{AE761D5C-EE4D-1334-84DD-D1F79B6597A6}"/>
                </a:ext>
              </a:extLst>
            </p:cNvPr>
            <p:cNvSpPr/>
            <p:nvPr/>
          </p:nvSpPr>
          <p:spPr>
            <a:xfrm>
              <a:off x="3862725" y="4233775"/>
              <a:ext cx="140525" cy="173750"/>
            </a:xfrm>
            <a:custGeom>
              <a:avLst/>
              <a:gdLst/>
              <a:ahLst/>
              <a:cxnLst/>
              <a:rect l="l" t="t" r="r" b="b"/>
              <a:pathLst>
                <a:path w="5621" h="6950" extrusionOk="0">
                  <a:moveTo>
                    <a:pt x="735" y="1"/>
                  </a:moveTo>
                  <a:cubicBezTo>
                    <a:pt x="701" y="1"/>
                    <a:pt x="671" y="10"/>
                    <a:pt x="649" y="32"/>
                  </a:cubicBezTo>
                  <a:cubicBezTo>
                    <a:pt x="649" y="136"/>
                    <a:pt x="761" y="352"/>
                    <a:pt x="761" y="352"/>
                  </a:cubicBezTo>
                  <a:cubicBezTo>
                    <a:pt x="672" y="352"/>
                    <a:pt x="588" y="216"/>
                    <a:pt x="501" y="216"/>
                  </a:cubicBezTo>
                  <a:cubicBezTo>
                    <a:pt x="479" y="216"/>
                    <a:pt x="456" y="225"/>
                    <a:pt x="433" y="248"/>
                  </a:cubicBezTo>
                  <a:cubicBezTo>
                    <a:pt x="329" y="248"/>
                    <a:pt x="329" y="352"/>
                    <a:pt x="329" y="464"/>
                  </a:cubicBezTo>
                  <a:cubicBezTo>
                    <a:pt x="296" y="431"/>
                    <a:pt x="263" y="418"/>
                    <a:pt x="231" y="418"/>
                  </a:cubicBezTo>
                  <a:cubicBezTo>
                    <a:pt x="154" y="418"/>
                    <a:pt x="79" y="495"/>
                    <a:pt x="0" y="568"/>
                  </a:cubicBezTo>
                  <a:cubicBezTo>
                    <a:pt x="0" y="784"/>
                    <a:pt x="113" y="897"/>
                    <a:pt x="113" y="1000"/>
                  </a:cubicBezTo>
                  <a:cubicBezTo>
                    <a:pt x="1081" y="3275"/>
                    <a:pt x="2274" y="5540"/>
                    <a:pt x="4220" y="6949"/>
                  </a:cubicBezTo>
                  <a:cubicBezTo>
                    <a:pt x="4540" y="6188"/>
                    <a:pt x="4972" y="5540"/>
                    <a:pt x="5621" y="5004"/>
                  </a:cubicBezTo>
                  <a:cubicBezTo>
                    <a:pt x="4220" y="3923"/>
                    <a:pt x="2923" y="2626"/>
                    <a:pt x="1946" y="1000"/>
                  </a:cubicBezTo>
                  <a:cubicBezTo>
                    <a:pt x="1855" y="910"/>
                    <a:pt x="1591" y="314"/>
                    <a:pt x="1457" y="314"/>
                  </a:cubicBezTo>
                  <a:cubicBezTo>
                    <a:pt x="1439" y="314"/>
                    <a:pt x="1422" y="325"/>
                    <a:pt x="1410" y="352"/>
                  </a:cubicBezTo>
                  <a:cubicBezTo>
                    <a:pt x="1305" y="456"/>
                    <a:pt x="1394" y="553"/>
                    <a:pt x="1408" y="567"/>
                  </a:cubicBezTo>
                  <a:lnTo>
                    <a:pt x="1408" y="567"/>
                  </a:lnTo>
                  <a:lnTo>
                    <a:pt x="1081" y="248"/>
                  </a:lnTo>
                  <a:cubicBezTo>
                    <a:pt x="1081" y="158"/>
                    <a:pt x="875" y="1"/>
                    <a:pt x="735" y="1"/>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2064;p58">
              <a:extLst>
                <a:ext uri="{FF2B5EF4-FFF2-40B4-BE49-F238E27FC236}">
                  <a16:creationId xmlns:a16="http://schemas.microsoft.com/office/drawing/2014/main" id="{B67CABCE-A60A-1EF3-DF4C-23067239F438}"/>
                </a:ext>
              </a:extLst>
            </p:cNvPr>
            <p:cNvSpPr/>
            <p:nvPr/>
          </p:nvSpPr>
          <p:spPr>
            <a:xfrm>
              <a:off x="3878925" y="4239975"/>
              <a:ext cx="2850" cy="2600"/>
            </a:xfrm>
            <a:custGeom>
              <a:avLst/>
              <a:gdLst/>
              <a:ahLst/>
              <a:cxnLst/>
              <a:rect l="l" t="t" r="r" b="b"/>
              <a:pathLst>
                <a:path w="114" h="104" extrusionOk="0">
                  <a:moveTo>
                    <a:pt x="1" y="0"/>
                  </a:moveTo>
                  <a:lnTo>
                    <a:pt x="1" y="104"/>
                  </a:lnTo>
                  <a:lnTo>
                    <a:pt x="113" y="104"/>
                  </a:lnTo>
                  <a:lnTo>
                    <a:pt x="1" y="0"/>
                  </a:ln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2065;p58">
              <a:extLst>
                <a:ext uri="{FF2B5EF4-FFF2-40B4-BE49-F238E27FC236}">
                  <a16:creationId xmlns:a16="http://schemas.microsoft.com/office/drawing/2014/main" id="{63E65B24-42A2-36B4-46B4-29771C0E92AE}"/>
                </a:ext>
              </a:extLst>
            </p:cNvPr>
            <p:cNvSpPr/>
            <p:nvPr/>
          </p:nvSpPr>
          <p:spPr>
            <a:xfrm>
              <a:off x="3878925" y="4239975"/>
              <a:ext cx="5425" cy="10825"/>
            </a:xfrm>
            <a:custGeom>
              <a:avLst/>
              <a:gdLst/>
              <a:ahLst/>
              <a:cxnLst/>
              <a:rect l="l" t="t" r="r" b="b"/>
              <a:pathLst>
                <a:path w="217" h="433" extrusionOk="0">
                  <a:moveTo>
                    <a:pt x="1" y="0"/>
                  </a:moveTo>
                  <a:lnTo>
                    <a:pt x="113" y="104"/>
                  </a:lnTo>
                  <a:lnTo>
                    <a:pt x="1" y="104"/>
                  </a:lnTo>
                  <a:cubicBezTo>
                    <a:pt x="113" y="216"/>
                    <a:pt x="113" y="320"/>
                    <a:pt x="217" y="433"/>
                  </a:cubicBezTo>
                  <a:cubicBezTo>
                    <a:pt x="217" y="320"/>
                    <a:pt x="113" y="104"/>
                    <a:pt x="113" y="0"/>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2066;p58">
              <a:extLst>
                <a:ext uri="{FF2B5EF4-FFF2-40B4-BE49-F238E27FC236}">
                  <a16:creationId xmlns:a16="http://schemas.microsoft.com/office/drawing/2014/main" id="{D0D672A0-D220-0880-AFB6-1F8C340ED48B}"/>
                </a:ext>
              </a:extLst>
            </p:cNvPr>
            <p:cNvSpPr/>
            <p:nvPr/>
          </p:nvSpPr>
          <p:spPr>
            <a:xfrm>
              <a:off x="3870925" y="4245375"/>
              <a:ext cx="25" cy="25"/>
            </a:xfrm>
            <a:custGeom>
              <a:avLst/>
              <a:gdLst/>
              <a:ahLst/>
              <a:cxnLst/>
              <a:rect l="l" t="t" r="r" b="b"/>
              <a:pathLst>
                <a:path w="1" h="1" extrusionOk="0">
                  <a:moveTo>
                    <a:pt x="1" y="0"/>
                  </a:moveTo>
                  <a:lnTo>
                    <a:pt x="1" y="0"/>
                  </a:lnTo>
                  <a:lnTo>
                    <a:pt x="1" y="0"/>
                  </a:ln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2067;p58">
              <a:extLst>
                <a:ext uri="{FF2B5EF4-FFF2-40B4-BE49-F238E27FC236}">
                  <a16:creationId xmlns:a16="http://schemas.microsoft.com/office/drawing/2014/main" id="{19A1A2B8-6367-BF1D-98C4-BA55D3498793}"/>
                </a:ext>
              </a:extLst>
            </p:cNvPr>
            <p:cNvSpPr/>
            <p:nvPr/>
          </p:nvSpPr>
          <p:spPr>
            <a:xfrm>
              <a:off x="3870925" y="4245375"/>
              <a:ext cx="8025" cy="10825"/>
            </a:xfrm>
            <a:custGeom>
              <a:avLst/>
              <a:gdLst/>
              <a:ahLst/>
              <a:cxnLst/>
              <a:rect l="l" t="t" r="r" b="b"/>
              <a:pathLst>
                <a:path w="321" h="433" extrusionOk="0">
                  <a:moveTo>
                    <a:pt x="1" y="0"/>
                  </a:moveTo>
                  <a:cubicBezTo>
                    <a:pt x="105" y="104"/>
                    <a:pt x="105" y="104"/>
                    <a:pt x="105" y="217"/>
                  </a:cubicBezTo>
                  <a:cubicBezTo>
                    <a:pt x="217" y="217"/>
                    <a:pt x="217" y="320"/>
                    <a:pt x="217" y="320"/>
                  </a:cubicBezTo>
                  <a:cubicBezTo>
                    <a:pt x="217" y="320"/>
                    <a:pt x="217" y="433"/>
                    <a:pt x="321" y="433"/>
                  </a:cubicBezTo>
                  <a:lnTo>
                    <a:pt x="321" y="320"/>
                  </a:lnTo>
                  <a:lnTo>
                    <a:pt x="217" y="217"/>
                  </a:lnTo>
                  <a:cubicBezTo>
                    <a:pt x="105" y="104"/>
                    <a:pt x="105" y="0"/>
                    <a:pt x="1" y="0"/>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2068;p58">
              <a:extLst>
                <a:ext uri="{FF2B5EF4-FFF2-40B4-BE49-F238E27FC236}">
                  <a16:creationId xmlns:a16="http://schemas.microsoft.com/office/drawing/2014/main" id="{0939449F-7827-4FF1-8498-8221708EA78B}"/>
                </a:ext>
              </a:extLst>
            </p:cNvPr>
            <p:cNvSpPr/>
            <p:nvPr/>
          </p:nvSpPr>
          <p:spPr>
            <a:xfrm>
              <a:off x="3897950" y="4247975"/>
              <a:ext cx="25" cy="25"/>
            </a:xfrm>
            <a:custGeom>
              <a:avLst/>
              <a:gdLst/>
              <a:ahLst/>
              <a:cxnLst/>
              <a:rect l="l" t="t" r="r" b="b"/>
              <a:pathLst>
                <a:path w="1" h="1" extrusionOk="0">
                  <a:moveTo>
                    <a:pt x="1" y="0"/>
                  </a:moveTo>
                  <a:lnTo>
                    <a:pt x="1" y="0"/>
                  </a:lnTo>
                  <a:lnTo>
                    <a:pt x="1" y="0"/>
                  </a:ln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2069;p58">
              <a:extLst>
                <a:ext uri="{FF2B5EF4-FFF2-40B4-BE49-F238E27FC236}">
                  <a16:creationId xmlns:a16="http://schemas.microsoft.com/office/drawing/2014/main" id="{3BE87471-6CD7-68E9-F688-4296296B786C}"/>
                </a:ext>
              </a:extLst>
            </p:cNvPr>
            <p:cNvSpPr/>
            <p:nvPr/>
          </p:nvSpPr>
          <p:spPr>
            <a:xfrm>
              <a:off x="3897950" y="4250775"/>
              <a:ext cx="2625" cy="8025"/>
            </a:xfrm>
            <a:custGeom>
              <a:avLst/>
              <a:gdLst/>
              <a:ahLst/>
              <a:cxnLst/>
              <a:rect l="l" t="t" r="r" b="b"/>
              <a:pathLst>
                <a:path w="105" h="321" extrusionOk="0">
                  <a:moveTo>
                    <a:pt x="1" y="1"/>
                  </a:moveTo>
                  <a:lnTo>
                    <a:pt x="1" y="320"/>
                  </a:lnTo>
                  <a:lnTo>
                    <a:pt x="104" y="320"/>
                  </a:lnTo>
                  <a:lnTo>
                    <a:pt x="104" y="217"/>
                  </a:lnTo>
                  <a:cubicBezTo>
                    <a:pt x="104" y="217"/>
                    <a:pt x="1" y="104"/>
                    <a:pt x="1" y="1"/>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2070;p58">
              <a:extLst>
                <a:ext uri="{FF2B5EF4-FFF2-40B4-BE49-F238E27FC236}">
                  <a16:creationId xmlns:a16="http://schemas.microsoft.com/office/drawing/2014/main" id="{B169545C-C0C7-C0E3-3F31-738EFE64E9ED}"/>
                </a:ext>
              </a:extLst>
            </p:cNvPr>
            <p:cNvSpPr/>
            <p:nvPr/>
          </p:nvSpPr>
          <p:spPr>
            <a:xfrm>
              <a:off x="3957400" y="4348050"/>
              <a:ext cx="113500" cy="118925"/>
            </a:xfrm>
            <a:custGeom>
              <a:avLst/>
              <a:gdLst/>
              <a:ahLst/>
              <a:cxnLst/>
              <a:rect l="l" t="t" r="r" b="b"/>
              <a:pathLst>
                <a:path w="4540" h="4757" extrusionOk="0">
                  <a:moveTo>
                    <a:pt x="1946" y="1"/>
                  </a:moveTo>
                  <a:cubicBezTo>
                    <a:pt x="1297" y="753"/>
                    <a:pt x="649" y="1617"/>
                    <a:pt x="0" y="2378"/>
                  </a:cubicBezTo>
                  <a:cubicBezTo>
                    <a:pt x="753" y="3563"/>
                    <a:pt x="1946" y="4428"/>
                    <a:pt x="3243" y="4756"/>
                  </a:cubicBezTo>
                  <a:cubicBezTo>
                    <a:pt x="3347" y="3779"/>
                    <a:pt x="3675" y="2914"/>
                    <a:pt x="4211" y="2050"/>
                  </a:cubicBezTo>
                  <a:cubicBezTo>
                    <a:pt x="4324" y="1946"/>
                    <a:pt x="4428" y="1834"/>
                    <a:pt x="4540" y="1834"/>
                  </a:cubicBezTo>
                  <a:cubicBezTo>
                    <a:pt x="3563" y="1514"/>
                    <a:pt x="2698" y="753"/>
                    <a:pt x="1946" y="1"/>
                  </a:cubicBezTo>
                  <a:close/>
                </a:path>
              </a:pathLst>
            </a:custGeom>
            <a:solidFill>
              <a:srgbClr val="DA8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2071;p58">
              <a:extLst>
                <a:ext uri="{FF2B5EF4-FFF2-40B4-BE49-F238E27FC236}">
                  <a16:creationId xmlns:a16="http://schemas.microsoft.com/office/drawing/2014/main" id="{2C9EEC3E-2AC9-0174-2D1C-7B43ACD1C80A}"/>
                </a:ext>
              </a:extLst>
            </p:cNvPr>
            <p:cNvSpPr/>
            <p:nvPr/>
          </p:nvSpPr>
          <p:spPr>
            <a:xfrm>
              <a:off x="4030250" y="4388300"/>
              <a:ext cx="67675" cy="84075"/>
            </a:xfrm>
            <a:custGeom>
              <a:avLst/>
              <a:gdLst/>
              <a:ahLst/>
              <a:cxnLst/>
              <a:rect l="l" t="t" r="r" b="b"/>
              <a:pathLst>
                <a:path w="2707" h="3363" extrusionOk="0">
                  <a:moveTo>
                    <a:pt x="1828" y="0"/>
                  </a:moveTo>
                  <a:cubicBezTo>
                    <a:pt x="1508" y="0"/>
                    <a:pt x="1194" y="120"/>
                    <a:pt x="1194" y="120"/>
                  </a:cubicBezTo>
                  <a:cubicBezTo>
                    <a:pt x="1194" y="440"/>
                    <a:pt x="0" y="3362"/>
                    <a:pt x="0" y="3362"/>
                  </a:cubicBezTo>
                  <a:cubicBezTo>
                    <a:pt x="1081" y="3146"/>
                    <a:pt x="2707" y="656"/>
                    <a:pt x="2378" y="224"/>
                  </a:cubicBezTo>
                  <a:cubicBezTo>
                    <a:pt x="2251" y="52"/>
                    <a:pt x="2038" y="0"/>
                    <a:pt x="1828" y="0"/>
                  </a:cubicBezTo>
                  <a:close/>
                </a:path>
              </a:pathLst>
            </a:custGeom>
            <a:solidFill>
              <a:srgbClr val="6F7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2072;p58">
              <a:extLst>
                <a:ext uri="{FF2B5EF4-FFF2-40B4-BE49-F238E27FC236}">
                  <a16:creationId xmlns:a16="http://schemas.microsoft.com/office/drawing/2014/main" id="{32CF4E2D-27EC-524E-875D-AC4633B2712C}"/>
                </a:ext>
              </a:extLst>
            </p:cNvPr>
            <p:cNvSpPr/>
            <p:nvPr/>
          </p:nvSpPr>
          <p:spPr>
            <a:xfrm>
              <a:off x="4019450" y="4558800"/>
              <a:ext cx="202775" cy="278250"/>
            </a:xfrm>
            <a:custGeom>
              <a:avLst/>
              <a:gdLst/>
              <a:ahLst/>
              <a:cxnLst/>
              <a:rect l="l" t="t" r="r" b="b"/>
              <a:pathLst>
                <a:path w="8111" h="11130" extrusionOk="0">
                  <a:moveTo>
                    <a:pt x="761" y="1"/>
                  </a:moveTo>
                  <a:cubicBezTo>
                    <a:pt x="545" y="433"/>
                    <a:pt x="329" y="969"/>
                    <a:pt x="216" y="1514"/>
                  </a:cubicBezTo>
                  <a:cubicBezTo>
                    <a:pt x="0" y="2050"/>
                    <a:pt x="0" y="2699"/>
                    <a:pt x="216" y="3131"/>
                  </a:cubicBezTo>
                  <a:cubicBezTo>
                    <a:pt x="432" y="3676"/>
                    <a:pt x="865" y="3996"/>
                    <a:pt x="1409" y="4212"/>
                  </a:cubicBezTo>
                  <a:cubicBezTo>
                    <a:pt x="1842" y="4428"/>
                    <a:pt x="2378" y="4757"/>
                    <a:pt x="2923" y="4860"/>
                  </a:cubicBezTo>
                  <a:cubicBezTo>
                    <a:pt x="1946" y="6157"/>
                    <a:pt x="1081" y="7454"/>
                    <a:pt x="0" y="8648"/>
                  </a:cubicBezTo>
                  <a:cubicBezTo>
                    <a:pt x="761" y="9616"/>
                    <a:pt x="1513" y="10377"/>
                    <a:pt x="2378" y="11129"/>
                  </a:cubicBezTo>
                  <a:cubicBezTo>
                    <a:pt x="3891" y="9832"/>
                    <a:pt x="5404" y="8431"/>
                    <a:pt x="6701" y="6806"/>
                  </a:cubicBezTo>
                  <a:cubicBezTo>
                    <a:pt x="7350" y="5941"/>
                    <a:pt x="7998" y="4860"/>
                    <a:pt x="8111" y="3780"/>
                  </a:cubicBezTo>
                  <a:cubicBezTo>
                    <a:pt x="8111" y="3347"/>
                    <a:pt x="8111" y="2811"/>
                    <a:pt x="7782" y="2379"/>
                  </a:cubicBezTo>
                  <a:cubicBezTo>
                    <a:pt x="7462" y="2050"/>
                    <a:pt x="7133" y="1834"/>
                    <a:pt x="6814" y="1514"/>
                  </a:cubicBezTo>
                  <a:cubicBezTo>
                    <a:pt x="6269" y="1186"/>
                    <a:pt x="5733" y="753"/>
                    <a:pt x="5084" y="537"/>
                  </a:cubicBezTo>
                  <a:cubicBezTo>
                    <a:pt x="3787" y="537"/>
                    <a:pt x="2058" y="321"/>
                    <a:pt x="761" y="1"/>
                  </a:cubicBezTo>
                  <a:close/>
                </a:path>
              </a:pathLst>
            </a:custGeom>
            <a:solidFill>
              <a:srgbClr val="3F3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2073;p58">
              <a:extLst>
                <a:ext uri="{FF2B5EF4-FFF2-40B4-BE49-F238E27FC236}">
                  <a16:creationId xmlns:a16="http://schemas.microsoft.com/office/drawing/2014/main" id="{C7755038-2C7B-F230-FC6C-B833657B1011}"/>
                </a:ext>
              </a:extLst>
            </p:cNvPr>
            <p:cNvSpPr/>
            <p:nvPr/>
          </p:nvSpPr>
          <p:spPr>
            <a:xfrm>
              <a:off x="4089700" y="4680300"/>
              <a:ext cx="25" cy="25"/>
            </a:xfrm>
            <a:custGeom>
              <a:avLst/>
              <a:gdLst/>
              <a:ahLst/>
              <a:cxnLst/>
              <a:rect l="l" t="t" r="r" b="b"/>
              <a:pathLst>
                <a:path w="1" h="1" extrusionOk="0">
                  <a:moveTo>
                    <a:pt x="0" y="0"/>
                  </a:moveTo>
                  <a:lnTo>
                    <a:pt x="0" y="0"/>
                  </a:lnTo>
                  <a:lnTo>
                    <a:pt x="0" y="0"/>
                  </a:lnTo>
                  <a:lnTo>
                    <a:pt x="0" y="0"/>
                  </a:lnTo>
                  <a:close/>
                </a:path>
              </a:pathLst>
            </a:custGeom>
            <a:solidFill>
              <a:srgbClr val="1817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2074;p58">
              <a:extLst>
                <a:ext uri="{FF2B5EF4-FFF2-40B4-BE49-F238E27FC236}">
                  <a16:creationId xmlns:a16="http://schemas.microsoft.com/office/drawing/2014/main" id="{8405F1AC-E26C-1CDD-DFCD-D244C8847EC3}"/>
                </a:ext>
              </a:extLst>
            </p:cNvPr>
            <p:cNvSpPr/>
            <p:nvPr/>
          </p:nvSpPr>
          <p:spPr>
            <a:xfrm>
              <a:off x="4089700" y="4666900"/>
              <a:ext cx="46050" cy="13425"/>
            </a:xfrm>
            <a:custGeom>
              <a:avLst/>
              <a:gdLst/>
              <a:ahLst/>
              <a:cxnLst/>
              <a:rect l="l" t="t" r="r" b="b"/>
              <a:pathLst>
                <a:path w="1842" h="537" extrusionOk="0">
                  <a:moveTo>
                    <a:pt x="1729" y="0"/>
                  </a:moveTo>
                  <a:cubicBezTo>
                    <a:pt x="1626" y="0"/>
                    <a:pt x="1513" y="104"/>
                    <a:pt x="1297" y="104"/>
                  </a:cubicBezTo>
                  <a:cubicBezTo>
                    <a:pt x="1193" y="216"/>
                    <a:pt x="1081" y="216"/>
                    <a:pt x="865" y="320"/>
                  </a:cubicBezTo>
                  <a:cubicBezTo>
                    <a:pt x="649" y="433"/>
                    <a:pt x="329" y="433"/>
                    <a:pt x="0" y="536"/>
                  </a:cubicBezTo>
                  <a:lnTo>
                    <a:pt x="329" y="536"/>
                  </a:lnTo>
                  <a:cubicBezTo>
                    <a:pt x="545" y="536"/>
                    <a:pt x="761" y="536"/>
                    <a:pt x="977" y="433"/>
                  </a:cubicBezTo>
                  <a:cubicBezTo>
                    <a:pt x="1081" y="433"/>
                    <a:pt x="1297" y="320"/>
                    <a:pt x="1410" y="320"/>
                  </a:cubicBezTo>
                  <a:cubicBezTo>
                    <a:pt x="1513" y="216"/>
                    <a:pt x="1729" y="216"/>
                    <a:pt x="1842" y="104"/>
                  </a:cubicBezTo>
                  <a:lnTo>
                    <a:pt x="1842" y="0"/>
                  </a:lnTo>
                  <a:close/>
                </a:path>
              </a:pathLst>
            </a:custGeom>
            <a:solidFill>
              <a:srgbClr val="0D0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2075;p58">
              <a:extLst>
                <a:ext uri="{FF2B5EF4-FFF2-40B4-BE49-F238E27FC236}">
                  <a16:creationId xmlns:a16="http://schemas.microsoft.com/office/drawing/2014/main" id="{14F7DE4A-EF71-8775-3E1F-153E702BC9DD}"/>
                </a:ext>
              </a:extLst>
            </p:cNvPr>
            <p:cNvSpPr/>
            <p:nvPr/>
          </p:nvSpPr>
          <p:spPr>
            <a:xfrm>
              <a:off x="4089700" y="4680300"/>
              <a:ext cx="2825" cy="2825"/>
            </a:xfrm>
            <a:custGeom>
              <a:avLst/>
              <a:gdLst/>
              <a:ahLst/>
              <a:cxnLst/>
              <a:rect l="l" t="t" r="r" b="b"/>
              <a:pathLst>
                <a:path w="113" h="113" extrusionOk="0">
                  <a:moveTo>
                    <a:pt x="0" y="0"/>
                  </a:moveTo>
                  <a:lnTo>
                    <a:pt x="0" y="113"/>
                  </a:lnTo>
                  <a:cubicBezTo>
                    <a:pt x="0" y="0"/>
                    <a:pt x="0" y="0"/>
                    <a:pt x="113" y="0"/>
                  </a:cubicBezTo>
                  <a:close/>
                </a:path>
              </a:pathLst>
            </a:custGeom>
            <a:solidFill>
              <a:srgbClr val="1817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2076;p58">
              <a:extLst>
                <a:ext uri="{FF2B5EF4-FFF2-40B4-BE49-F238E27FC236}">
                  <a16:creationId xmlns:a16="http://schemas.microsoft.com/office/drawing/2014/main" id="{2CDB601E-088F-C28A-BA87-8C6A7E3C3A8C}"/>
                </a:ext>
              </a:extLst>
            </p:cNvPr>
            <p:cNvSpPr/>
            <p:nvPr/>
          </p:nvSpPr>
          <p:spPr>
            <a:xfrm>
              <a:off x="4089700" y="4680300"/>
              <a:ext cx="27025" cy="5425"/>
            </a:xfrm>
            <a:custGeom>
              <a:avLst/>
              <a:gdLst/>
              <a:ahLst/>
              <a:cxnLst/>
              <a:rect l="l" t="t" r="r" b="b"/>
              <a:pathLst>
                <a:path w="1081" h="217" extrusionOk="0">
                  <a:moveTo>
                    <a:pt x="113" y="0"/>
                  </a:moveTo>
                  <a:cubicBezTo>
                    <a:pt x="0" y="0"/>
                    <a:pt x="0" y="0"/>
                    <a:pt x="0" y="113"/>
                  </a:cubicBezTo>
                  <a:lnTo>
                    <a:pt x="113" y="113"/>
                  </a:lnTo>
                  <a:cubicBezTo>
                    <a:pt x="216" y="113"/>
                    <a:pt x="433" y="217"/>
                    <a:pt x="649" y="217"/>
                  </a:cubicBezTo>
                  <a:cubicBezTo>
                    <a:pt x="761" y="217"/>
                    <a:pt x="977" y="217"/>
                    <a:pt x="1081" y="113"/>
                  </a:cubicBezTo>
                  <a:lnTo>
                    <a:pt x="1081" y="0"/>
                  </a:lnTo>
                  <a:lnTo>
                    <a:pt x="977" y="0"/>
                  </a:lnTo>
                  <a:cubicBezTo>
                    <a:pt x="865" y="0"/>
                    <a:pt x="761" y="113"/>
                    <a:pt x="649" y="113"/>
                  </a:cubicBezTo>
                  <a:cubicBezTo>
                    <a:pt x="545" y="113"/>
                    <a:pt x="433" y="0"/>
                    <a:pt x="329" y="0"/>
                  </a:cubicBezTo>
                  <a:close/>
                </a:path>
              </a:pathLst>
            </a:custGeom>
            <a:solidFill>
              <a:srgbClr val="0D0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2077;p58">
              <a:extLst>
                <a:ext uri="{FF2B5EF4-FFF2-40B4-BE49-F238E27FC236}">
                  <a16:creationId xmlns:a16="http://schemas.microsoft.com/office/drawing/2014/main" id="{8E3742CD-FB32-54E7-76D8-D514DF1DE517}"/>
                </a:ext>
              </a:extLst>
            </p:cNvPr>
            <p:cNvSpPr/>
            <p:nvPr/>
          </p:nvSpPr>
          <p:spPr>
            <a:xfrm>
              <a:off x="4089700" y="4680300"/>
              <a:ext cx="2825" cy="25"/>
            </a:xfrm>
            <a:custGeom>
              <a:avLst/>
              <a:gdLst/>
              <a:ahLst/>
              <a:cxnLst/>
              <a:rect l="l" t="t" r="r" b="b"/>
              <a:pathLst>
                <a:path w="113" h="1" extrusionOk="0">
                  <a:moveTo>
                    <a:pt x="0" y="0"/>
                  </a:moveTo>
                  <a:lnTo>
                    <a:pt x="0" y="0"/>
                  </a:lnTo>
                  <a:lnTo>
                    <a:pt x="113" y="0"/>
                  </a:lnTo>
                  <a:lnTo>
                    <a:pt x="113" y="0"/>
                  </a:lnTo>
                  <a:close/>
                </a:path>
              </a:pathLst>
            </a:custGeom>
            <a:solidFill>
              <a:srgbClr val="0504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2078;p58">
              <a:extLst>
                <a:ext uri="{FF2B5EF4-FFF2-40B4-BE49-F238E27FC236}">
                  <a16:creationId xmlns:a16="http://schemas.microsoft.com/office/drawing/2014/main" id="{20EE5322-9E5F-BFB6-0374-F03A1F64B17B}"/>
                </a:ext>
              </a:extLst>
            </p:cNvPr>
            <p:cNvSpPr/>
            <p:nvPr/>
          </p:nvSpPr>
          <p:spPr>
            <a:xfrm>
              <a:off x="4089700" y="4680300"/>
              <a:ext cx="8225" cy="25"/>
            </a:xfrm>
            <a:custGeom>
              <a:avLst/>
              <a:gdLst/>
              <a:ahLst/>
              <a:cxnLst/>
              <a:rect l="l" t="t" r="r" b="b"/>
              <a:pathLst>
                <a:path w="329" h="1" extrusionOk="0">
                  <a:moveTo>
                    <a:pt x="113" y="0"/>
                  </a:moveTo>
                  <a:lnTo>
                    <a:pt x="0" y="0"/>
                  </a:lnTo>
                  <a:lnTo>
                    <a:pt x="113" y="0"/>
                  </a:lnTo>
                  <a:lnTo>
                    <a:pt x="113" y="0"/>
                  </a:lnTo>
                  <a:lnTo>
                    <a:pt x="216" y="0"/>
                  </a:lnTo>
                  <a:lnTo>
                    <a:pt x="329" y="0"/>
                  </a:lnTo>
                  <a:lnTo>
                    <a:pt x="113" y="0"/>
                  </a:lnTo>
                  <a:close/>
                </a:path>
              </a:pathLst>
            </a:custGeom>
            <a:solidFill>
              <a:srgbClr val="030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2079;p58">
              <a:extLst>
                <a:ext uri="{FF2B5EF4-FFF2-40B4-BE49-F238E27FC236}">
                  <a16:creationId xmlns:a16="http://schemas.microsoft.com/office/drawing/2014/main" id="{EB851D89-019C-E4BC-4293-5CF23971BEE7}"/>
                </a:ext>
              </a:extLst>
            </p:cNvPr>
            <p:cNvSpPr/>
            <p:nvPr/>
          </p:nvSpPr>
          <p:spPr>
            <a:xfrm>
              <a:off x="4033050" y="4704725"/>
              <a:ext cx="59475" cy="67475"/>
            </a:xfrm>
            <a:custGeom>
              <a:avLst/>
              <a:gdLst/>
              <a:ahLst/>
              <a:cxnLst/>
              <a:rect l="l" t="t" r="r" b="b"/>
              <a:pathLst>
                <a:path w="2379" h="2699" extrusionOk="0">
                  <a:moveTo>
                    <a:pt x="2379" y="0"/>
                  </a:moveTo>
                  <a:lnTo>
                    <a:pt x="2050" y="320"/>
                  </a:lnTo>
                  <a:lnTo>
                    <a:pt x="1730" y="649"/>
                  </a:lnTo>
                  <a:cubicBezTo>
                    <a:pt x="1514" y="865"/>
                    <a:pt x="1402" y="1081"/>
                    <a:pt x="1185" y="1297"/>
                  </a:cubicBezTo>
                  <a:cubicBezTo>
                    <a:pt x="969" y="1514"/>
                    <a:pt x="753" y="1730"/>
                    <a:pt x="649" y="1946"/>
                  </a:cubicBezTo>
                  <a:cubicBezTo>
                    <a:pt x="433" y="2162"/>
                    <a:pt x="217" y="2378"/>
                    <a:pt x="105" y="2594"/>
                  </a:cubicBezTo>
                  <a:cubicBezTo>
                    <a:pt x="1" y="2698"/>
                    <a:pt x="105" y="2698"/>
                    <a:pt x="105" y="2698"/>
                  </a:cubicBezTo>
                  <a:lnTo>
                    <a:pt x="217" y="2698"/>
                  </a:lnTo>
                  <a:cubicBezTo>
                    <a:pt x="321" y="2482"/>
                    <a:pt x="537" y="2266"/>
                    <a:pt x="753" y="2050"/>
                  </a:cubicBezTo>
                  <a:cubicBezTo>
                    <a:pt x="865" y="1833"/>
                    <a:pt x="1082" y="1617"/>
                    <a:pt x="1298" y="1401"/>
                  </a:cubicBezTo>
                  <a:cubicBezTo>
                    <a:pt x="1514" y="1185"/>
                    <a:pt x="1618" y="969"/>
                    <a:pt x="1834" y="753"/>
                  </a:cubicBezTo>
                  <a:cubicBezTo>
                    <a:pt x="1946" y="649"/>
                    <a:pt x="2050" y="433"/>
                    <a:pt x="2162" y="320"/>
                  </a:cubicBezTo>
                  <a:cubicBezTo>
                    <a:pt x="2266" y="217"/>
                    <a:pt x="2379" y="104"/>
                    <a:pt x="2379" y="0"/>
                  </a:cubicBezTo>
                  <a:close/>
                </a:path>
              </a:pathLst>
            </a:custGeom>
            <a:solidFill>
              <a:srgbClr val="0D0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2080;p58">
              <a:extLst>
                <a:ext uri="{FF2B5EF4-FFF2-40B4-BE49-F238E27FC236}">
                  <a16:creationId xmlns:a16="http://schemas.microsoft.com/office/drawing/2014/main" id="{9067092B-8C4E-9EF8-5E2B-C40FA23CDDF8}"/>
                </a:ext>
              </a:extLst>
            </p:cNvPr>
            <p:cNvSpPr/>
            <p:nvPr/>
          </p:nvSpPr>
          <p:spPr>
            <a:xfrm>
              <a:off x="4038450" y="4777575"/>
              <a:ext cx="43275" cy="37850"/>
            </a:xfrm>
            <a:custGeom>
              <a:avLst/>
              <a:gdLst/>
              <a:ahLst/>
              <a:cxnLst/>
              <a:rect l="l" t="t" r="r" b="b"/>
              <a:pathLst>
                <a:path w="1731" h="1514" extrusionOk="0">
                  <a:moveTo>
                    <a:pt x="1" y="0"/>
                  </a:moveTo>
                  <a:cubicBezTo>
                    <a:pt x="1" y="113"/>
                    <a:pt x="1" y="113"/>
                    <a:pt x="105" y="216"/>
                  </a:cubicBezTo>
                  <a:cubicBezTo>
                    <a:pt x="105" y="216"/>
                    <a:pt x="217" y="329"/>
                    <a:pt x="217" y="433"/>
                  </a:cubicBezTo>
                  <a:lnTo>
                    <a:pt x="649" y="865"/>
                  </a:lnTo>
                  <a:cubicBezTo>
                    <a:pt x="866" y="1081"/>
                    <a:pt x="1186" y="1410"/>
                    <a:pt x="1514" y="1513"/>
                  </a:cubicBezTo>
                  <a:lnTo>
                    <a:pt x="1618" y="1513"/>
                  </a:lnTo>
                  <a:cubicBezTo>
                    <a:pt x="1618" y="1513"/>
                    <a:pt x="1730" y="1410"/>
                    <a:pt x="1618" y="1410"/>
                  </a:cubicBezTo>
                  <a:cubicBezTo>
                    <a:pt x="1298" y="1194"/>
                    <a:pt x="969" y="977"/>
                    <a:pt x="753" y="761"/>
                  </a:cubicBezTo>
                  <a:lnTo>
                    <a:pt x="433" y="433"/>
                  </a:lnTo>
                  <a:cubicBezTo>
                    <a:pt x="321" y="329"/>
                    <a:pt x="321" y="216"/>
                    <a:pt x="217" y="216"/>
                  </a:cubicBezTo>
                  <a:cubicBezTo>
                    <a:pt x="217" y="216"/>
                    <a:pt x="105" y="113"/>
                    <a:pt x="105" y="0"/>
                  </a:cubicBezTo>
                  <a:close/>
                </a:path>
              </a:pathLst>
            </a:custGeom>
            <a:solidFill>
              <a:srgbClr val="0D0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2081;p58">
              <a:extLst>
                <a:ext uri="{FF2B5EF4-FFF2-40B4-BE49-F238E27FC236}">
                  <a16:creationId xmlns:a16="http://schemas.microsoft.com/office/drawing/2014/main" id="{F7FBCE29-E4F0-1C5C-AFD5-84BB7E323289}"/>
                </a:ext>
              </a:extLst>
            </p:cNvPr>
            <p:cNvSpPr/>
            <p:nvPr/>
          </p:nvSpPr>
          <p:spPr>
            <a:xfrm>
              <a:off x="3992425" y="4788375"/>
              <a:ext cx="73075" cy="102700"/>
            </a:xfrm>
            <a:custGeom>
              <a:avLst/>
              <a:gdLst/>
              <a:ahLst/>
              <a:cxnLst/>
              <a:rect l="l" t="t" r="r" b="b"/>
              <a:pathLst>
                <a:path w="2923" h="4108" extrusionOk="0">
                  <a:moveTo>
                    <a:pt x="1513" y="1"/>
                  </a:moveTo>
                  <a:cubicBezTo>
                    <a:pt x="1297" y="113"/>
                    <a:pt x="865" y="329"/>
                    <a:pt x="545" y="545"/>
                  </a:cubicBezTo>
                  <a:cubicBezTo>
                    <a:pt x="433" y="545"/>
                    <a:pt x="433" y="649"/>
                    <a:pt x="433" y="649"/>
                  </a:cubicBezTo>
                  <a:cubicBezTo>
                    <a:pt x="113" y="1842"/>
                    <a:pt x="0" y="3027"/>
                    <a:pt x="329" y="4108"/>
                  </a:cubicBezTo>
                  <a:cubicBezTo>
                    <a:pt x="1513" y="3572"/>
                    <a:pt x="2490" y="2595"/>
                    <a:pt x="2923" y="1514"/>
                  </a:cubicBezTo>
                  <a:cubicBezTo>
                    <a:pt x="2810" y="1298"/>
                    <a:pt x="2707" y="1298"/>
                    <a:pt x="2594" y="1081"/>
                  </a:cubicBezTo>
                  <a:lnTo>
                    <a:pt x="2274" y="762"/>
                  </a:lnTo>
                  <a:lnTo>
                    <a:pt x="2162" y="649"/>
                  </a:lnTo>
                  <a:lnTo>
                    <a:pt x="15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2082;p58">
              <a:extLst>
                <a:ext uri="{FF2B5EF4-FFF2-40B4-BE49-F238E27FC236}">
                  <a16:creationId xmlns:a16="http://schemas.microsoft.com/office/drawing/2014/main" id="{9E09D212-B814-4BD7-ECA8-13176EEC6844}"/>
                </a:ext>
              </a:extLst>
            </p:cNvPr>
            <p:cNvSpPr/>
            <p:nvPr/>
          </p:nvSpPr>
          <p:spPr>
            <a:xfrm>
              <a:off x="4049275" y="4850625"/>
              <a:ext cx="2625" cy="2625"/>
            </a:xfrm>
            <a:custGeom>
              <a:avLst/>
              <a:gdLst/>
              <a:ahLst/>
              <a:cxnLst/>
              <a:rect l="l" t="t" r="r" b="b"/>
              <a:pathLst>
                <a:path w="105" h="105" extrusionOk="0">
                  <a:moveTo>
                    <a:pt x="104" y="1"/>
                  </a:moveTo>
                  <a:lnTo>
                    <a:pt x="0" y="105"/>
                  </a:lnTo>
                  <a:cubicBezTo>
                    <a:pt x="104" y="105"/>
                    <a:pt x="104" y="1"/>
                    <a:pt x="104" y="1"/>
                  </a:cubicBezTo>
                  <a:close/>
                </a:path>
              </a:pathLst>
            </a:custGeom>
            <a:solidFill>
              <a:srgbClr val="A93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2083;p58">
              <a:extLst>
                <a:ext uri="{FF2B5EF4-FFF2-40B4-BE49-F238E27FC236}">
                  <a16:creationId xmlns:a16="http://schemas.microsoft.com/office/drawing/2014/main" id="{079F4615-575C-7CC7-1272-E49B32BEDDFD}"/>
                </a:ext>
              </a:extLst>
            </p:cNvPr>
            <p:cNvSpPr/>
            <p:nvPr/>
          </p:nvSpPr>
          <p:spPr>
            <a:xfrm>
              <a:off x="4030250" y="4820800"/>
              <a:ext cx="21650" cy="32450"/>
            </a:xfrm>
            <a:custGeom>
              <a:avLst/>
              <a:gdLst/>
              <a:ahLst/>
              <a:cxnLst/>
              <a:rect l="l" t="t" r="r" b="b"/>
              <a:pathLst>
                <a:path w="866" h="1298" extrusionOk="0">
                  <a:moveTo>
                    <a:pt x="0" y="1"/>
                  </a:moveTo>
                  <a:lnTo>
                    <a:pt x="0" y="113"/>
                  </a:lnTo>
                  <a:cubicBezTo>
                    <a:pt x="217" y="217"/>
                    <a:pt x="329" y="433"/>
                    <a:pt x="433" y="649"/>
                  </a:cubicBezTo>
                  <a:cubicBezTo>
                    <a:pt x="545" y="762"/>
                    <a:pt x="649" y="978"/>
                    <a:pt x="761" y="1194"/>
                  </a:cubicBezTo>
                  <a:lnTo>
                    <a:pt x="761" y="1298"/>
                  </a:lnTo>
                  <a:lnTo>
                    <a:pt x="865" y="1194"/>
                  </a:lnTo>
                  <a:cubicBezTo>
                    <a:pt x="865" y="865"/>
                    <a:pt x="761" y="649"/>
                    <a:pt x="545" y="545"/>
                  </a:cubicBezTo>
                  <a:cubicBezTo>
                    <a:pt x="433" y="329"/>
                    <a:pt x="329" y="113"/>
                    <a:pt x="113" y="1"/>
                  </a:cubicBez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2084;p58">
              <a:extLst>
                <a:ext uri="{FF2B5EF4-FFF2-40B4-BE49-F238E27FC236}">
                  <a16:creationId xmlns:a16="http://schemas.microsoft.com/office/drawing/2014/main" id="{AFEFCC8A-14E5-3271-B7FD-702BD46542D8}"/>
                </a:ext>
              </a:extLst>
            </p:cNvPr>
            <p:cNvSpPr/>
            <p:nvPr/>
          </p:nvSpPr>
          <p:spPr>
            <a:xfrm>
              <a:off x="4019450" y="4831600"/>
              <a:ext cx="21625" cy="32450"/>
            </a:xfrm>
            <a:custGeom>
              <a:avLst/>
              <a:gdLst/>
              <a:ahLst/>
              <a:cxnLst/>
              <a:rect l="l" t="t" r="r" b="b"/>
              <a:pathLst>
                <a:path w="865" h="1298" extrusionOk="0">
                  <a:moveTo>
                    <a:pt x="112" y="1"/>
                  </a:moveTo>
                  <a:cubicBezTo>
                    <a:pt x="0" y="1"/>
                    <a:pt x="0" y="1"/>
                    <a:pt x="0" y="113"/>
                  </a:cubicBezTo>
                  <a:cubicBezTo>
                    <a:pt x="216" y="217"/>
                    <a:pt x="329" y="330"/>
                    <a:pt x="432" y="546"/>
                  </a:cubicBezTo>
                  <a:cubicBezTo>
                    <a:pt x="432" y="649"/>
                    <a:pt x="545" y="762"/>
                    <a:pt x="545" y="866"/>
                  </a:cubicBezTo>
                  <a:cubicBezTo>
                    <a:pt x="545" y="978"/>
                    <a:pt x="649" y="978"/>
                    <a:pt x="649" y="1082"/>
                  </a:cubicBezTo>
                  <a:cubicBezTo>
                    <a:pt x="649" y="1082"/>
                    <a:pt x="649" y="1194"/>
                    <a:pt x="761" y="1298"/>
                  </a:cubicBezTo>
                  <a:cubicBezTo>
                    <a:pt x="761" y="1298"/>
                    <a:pt x="865" y="1298"/>
                    <a:pt x="865" y="1194"/>
                  </a:cubicBezTo>
                  <a:cubicBezTo>
                    <a:pt x="865" y="1194"/>
                    <a:pt x="761" y="1082"/>
                    <a:pt x="761" y="978"/>
                  </a:cubicBezTo>
                  <a:cubicBezTo>
                    <a:pt x="761" y="978"/>
                    <a:pt x="761" y="866"/>
                    <a:pt x="649" y="762"/>
                  </a:cubicBezTo>
                  <a:cubicBezTo>
                    <a:pt x="649" y="649"/>
                    <a:pt x="649" y="546"/>
                    <a:pt x="545" y="433"/>
                  </a:cubicBezTo>
                  <a:cubicBezTo>
                    <a:pt x="432" y="217"/>
                    <a:pt x="329" y="113"/>
                    <a:pt x="112" y="1"/>
                  </a:cubicBez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2085;p58">
              <a:extLst>
                <a:ext uri="{FF2B5EF4-FFF2-40B4-BE49-F238E27FC236}">
                  <a16:creationId xmlns:a16="http://schemas.microsoft.com/office/drawing/2014/main" id="{89AA6B96-C6C0-8160-484E-1F792EBBF070}"/>
                </a:ext>
              </a:extLst>
            </p:cNvPr>
            <p:cNvSpPr/>
            <p:nvPr/>
          </p:nvSpPr>
          <p:spPr>
            <a:xfrm>
              <a:off x="4019450" y="4847825"/>
              <a:ext cx="13625" cy="21650"/>
            </a:xfrm>
            <a:custGeom>
              <a:avLst/>
              <a:gdLst/>
              <a:ahLst/>
              <a:cxnLst/>
              <a:rect l="l" t="t" r="r" b="b"/>
              <a:pathLst>
                <a:path w="545" h="866" extrusionOk="0">
                  <a:moveTo>
                    <a:pt x="0" y="0"/>
                  </a:moveTo>
                  <a:cubicBezTo>
                    <a:pt x="112" y="113"/>
                    <a:pt x="216" y="329"/>
                    <a:pt x="216" y="433"/>
                  </a:cubicBezTo>
                  <a:cubicBezTo>
                    <a:pt x="329" y="545"/>
                    <a:pt x="329" y="761"/>
                    <a:pt x="329" y="865"/>
                  </a:cubicBezTo>
                  <a:lnTo>
                    <a:pt x="545" y="865"/>
                  </a:lnTo>
                  <a:cubicBezTo>
                    <a:pt x="432" y="545"/>
                    <a:pt x="329" y="217"/>
                    <a:pt x="112" y="0"/>
                  </a:cubicBez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76195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anim calcmode="lin" valueType="num">
                                      <p:cBhvr additive="base">
                                        <p:cTn id="7" dur="500" fill="hold"/>
                                        <p:tgtEl>
                                          <p:spTgt spid="1035"/>
                                        </p:tgtEl>
                                        <p:attrNameLst>
                                          <p:attrName>ppt_x</p:attrName>
                                        </p:attrNameLst>
                                      </p:cBhvr>
                                      <p:tavLst>
                                        <p:tav tm="0">
                                          <p:val>
                                            <p:strVal val="#ppt_x"/>
                                          </p:val>
                                        </p:tav>
                                        <p:tav tm="100000">
                                          <p:val>
                                            <p:strVal val="#ppt_x"/>
                                          </p:val>
                                        </p:tav>
                                      </p:tavLst>
                                    </p:anim>
                                    <p:anim calcmode="lin" valueType="num">
                                      <p:cBhvr additive="base">
                                        <p:cTn id="8" dur="500" fill="hold"/>
                                        <p:tgtEl>
                                          <p:spTgt spid="10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21"/>
                                        </p:tgtEl>
                                        <p:attrNameLst>
                                          <p:attrName>style.visibility</p:attrName>
                                        </p:attrNameLst>
                                      </p:cBhvr>
                                      <p:to>
                                        <p:strVal val="visible"/>
                                      </p:to>
                                    </p:set>
                                    <p:animEffect transition="in" filter="barn(inVertical)">
                                      <p:cBhvr>
                                        <p:cTn id="21" dur="500"/>
                                        <p:tgtEl>
                                          <p:spTgt spid="10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barn(inVertical)">
                                      <p:cBhvr>
                                        <p:cTn id="26" dur="500"/>
                                        <p:tgtEl>
                                          <p:spTgt spid="1030"/>
                                        </p:tgtEl>
                                      </p:cBhvr>
                                    </p:animEffect>
                                  </p:childTnLst>
                                </p:cTn>
                              </p:par>
                              <p:par>
                                <p:cTn id="27" presetID="16" presetClass="entr" presetSubtype="21"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barn(inVertical)">
                                      <p:cBhvr>
                                        <p:cTn id="29" dur="500"/>
                                        <p:tgtEl>
                                          <p:spTgt spid="1028"/>
                                        </p:tgtEl>
                                      </p:cBhvr>
                                    </p:animEffect>
                                  </p:childTnLst>
                                </p:cTn>
                              </p:par>
                              <p:par>
                                <p:cTn id="30" presetID="16" presetClass="entr" presetSubtype="21" fill="hold" nodeType="with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barn(inVertical)">
                                      <p:cBhvr>
                                        <p:cTn id="32" dur="500"/>
                                        <p:tgtEl>
                                          <p:spTgt spid="102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31"/>
                                        </p:tgtEl>
                                        <p:attrNameLst>
                                          <p:attrName>style.visibility</p:attrName>
                                        </p:attrNameLst>
                                      </p:cBhvr>
                                      <p:to>
                                        <p:strVal val="visible"/>
                                      </p:to>
                                    </p:set>
                                    <p:animEffect transition="in" filter="randombar(horizontal)">
                                      <p:cBhvr>
                                        <p:cTn id="37" dur="500"/>
                                        <p:tgtEl>
                                          <p:spTgt spid="103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randombar(horizontal)">
                                      <p:cBhvr>
                                        <p:cTn id="42" dur="500"/>
                                        <p:tgtEl>
                                          <p:spTgt spid="103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033"/>
                                        </p:tgtEl>
                                        <p:attrNameLst>
                                          <p:attrName>style.visibility</p:attrName>
                                        </p:attrNameLst>
                                      </p:cBhvr>
                                      <p:to>
                                        <p:strVal val="visible"/>
                                      </p:to>
                                    </p:set>
                                    <p:animEffect transition="in" filter="randombar(horizontal)">
                                      <p:cBhvr>
                                        <p:cTn id="47"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1" grpId="0" animBg="1"/>
      <p:bldP spid="1031" grpId="0"/>
      <p:bldP spid="1032" grpId="0"/>
      <p:bldP spid="10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68"/>
        <p:cNvGrpSpPr/>
        <p:nvPr/>
      </p:nvGrpSpPr>
      <p:grpSpPr>
        <a:xfrm>
          <a:off x="0" y="0"/>
          <a:ext cx="0" cy="0"/>
          <a:chOff x="0" y="0"/>
          <a:chExt cx="0" cy="0"/>
        </a:xfrm>
      </p:grpSpPr>
      <p:grpSp>
        <p:nvGrpSpPr>
          <p:cNvPr id="1369" name="Google Shape;1369;p51"/>
          <p:cNvGrpSpPr/>
          <p:nvPr/>
        </p:nvGrpSpPr>
        <p:grpSpPr>
          <a:xfrm>
            <a:off x="-14" y="-83"/>
            <a:ext cx="9151589" cy="5143747"/>
            <a:chOff x="238125" y="845125"/>
            <a:chExt cx="7142425" cy="4014475"/>
          </a:xfrm>
        </p:grpSpPr>
        <p:sp>
          <p:nvSpPr>
            <p:cNvPr id="1370" name="Google Shape;1370;p51"/>
            <p:cNvSpPr/>
            <p:nvPr/>
          </p:nvSpPr>
          <p:spPr>
            <a:xfrm>
              <a:off x="1871775" y="845125"/>
              <a:ext cx="5508775" cy="3618600"/>
            </a:xfrm>
            <a:custGeom>
              <a:avLst/>
              <a:gdLst/>
              <a:ahLst/>
              <a:cxnLst/>
              <a:rect l="l" t="t" r="r" b="b"/>
              <a:pathLst>
                <a:path w="220351" h="144744" extrusionOk="0">
                  <a:moveTo>
                    <a:pt x="165930" y="29619"/>
                  </a:moveTo>
                  <a:cubicBezTo>
                    <a:pt x="165895" y="29631"/>
                    <a:pt x="165860" y="29646"/>
                    <a:pt x="165825" y="29662"/>
                  </a:cubicBezTo>
                  <a:cubicBezTo>
                    <a:pt x="165904" y="29662"/>
                    <a:pt x="165925" y="29662"/>
                    <a:pt x="165930" y="29619"/>
                  </a:cubicBezTo>
                  <a:close/>
                  <a:moveTo>
                    <a:pt x="144522" y="101031"/>
                  </a:moveTo>
                  <a:cubicBezTo>
                    <a:pt x="144522" y="101147"/>
                    <a:pt x="136939" y="112182"/>
                    <a:pt x="126010" y="112182"/>
                  </a:cubicBezTo>
                  <a:cubicBezTo>
                    <a:pt x="125457" y="112182"/>
                    <a:pt x="124788" y="112182"/>
                    <a:pt x="124226" y="112075"/>
                  </a:cubicBezTo>
                  <a:cubicBezTo>
                    <a:pt x="123334" y="111959"/>
                    <a:pt x="122665" y="111852"/>
                    <a:pt x="121889" y="111629"/>
                  </a:cubicBezTo>
                  <a:lnTo>
                    <a:pt x="121889" y="115527"/>
                  </a:lnTo>
                  <a:lnTo>
                    <a:pt x="121889" y="116196"/>
                  </a:lnTo>
                  <a:lnTo>
                    <a:pt x="68693" y="116196"/>
                  </a:lnTo>
                  <a:cubicBezTo>
                    <a:pt x="67917" y="123333"/>
                    <a:pt x="68247" y="129248"/>
                    <a:pt x="70923" y="132700"/>
                  </a:cubicBezTo>
                  <a:lnTo>
                    <a:pt x="82520" y="132700"/>
                  </a:lnTo>
                  <a:lnTo>
                    <a:pt x="82520" y="134708"/>
                  </a:lnTo>
                  <a:cubicBezTo>
                    <a:pt x="83189" y="134601"/>
                    <a:pt x="83751" y="134485"/>
                    <a:pt x="84421" y="134262"/>
                  </a:cubicBezTo>
                  <a:lnTo>
                    <a:pt x="84421" y="132700"/>
                  </a:lnTo>
                  <a:lnTo>
                    <a:pt x="89657" y="132700"/>
                  </a:lnTo>
                  <a:cubicBezTo>
                    <a:pt x="98917" y="129471"/>
                    <a:pt x="110515" y="124002"/>
                    <a:pt x="122442" y="118427"/>
                  </a:cubicBezTo>
                  <a:cubicBezTo>
                    <a:pt x="130141" y="114974"/>
                    <a:pt x="137947" y="111406"/>
                    <a:pt x="145414" y="108507"/>
                  </a:cubicBezTo>
                  <a:lnTo>
                    <a:pt x="145084" y="105937"/>
                  </a:lnTo>
                  <a:lnTo>
                    <a:pt x="144522" y="101031"/>
                  </a:lnTo>
                  <a:close/>
                  <a:moveTo>
                    <a:pt x="1" y="0"/>
                  </a:moveTo>
                  <a:cubicBezTo>
                    <a:pt x="7476" y="1784"/>
                    <a:pt x="14051" y="4461"/>
                    <a:pt x="15389" y="7699"/>
                  </a:cubicBezTo>
                  <a:cubicBezTo>
                    <a:pt x="16059" y="9483"/>
                    <a:pt x="15389" y="13382"/>
                    <a:pt x="14051" y="18511"/>
                  </a:cubicBezTo>
                  <a:lnTo>
                    <a:pt x="121889" y="18511"/>
                  </a:lnTo>
                  <a:lnTo>
                    <a:pt x="121889" y="87319"/>
                  </a:lnTo>
                  <a:lnTo>
                    <a:pt x="126795" y="91334"/>
                  </a:lnTo>
                  <a:cubicBezTo>
                    <a:pt x="126795" y="91334"/>
                    <a:pt x="134378" y="78398"/>
                    <a:pt x="140846" y="71484"/>
                  </a:cubicBezTo>
                  <a:cubicBezTo>
                    <a:pt x="147198" y="64570"/>
                    <a:pt x="158688" y="60886"/>
                    <a:pt x="158688" y="60886"/>
                  </a:cubicBezTo>
                  <a:lnTo>
                    <a:pt x="158688" y="59441"/>
                  </a:lnTo>
                  <a:lnTo>
                    <a:pt x="158688" y="59102"/>
                  </a:lnTo>
                  <a:cubicBezTo>
                    <a:pt x="157127" y="59102"/>
                    <a:pt x="155789" y="58549"/>
                    <a:pt x="154674" y="57657"/>
                  </a:cubicBezTo>
                  <a:cubicBezTo>
                    <a:pt x="154005" y="57880"/>
                    <a:pt x="152997" y="57987"/>
                    <a:pt x="151997" y="57987"/>
                  </a:cubicBezTo>
                  <a:cubicBezTo>
                    <a:pt x="148536" y="57987"/>
                    <a:pt x="144299" y="57095"/>
                    <a:pt x="144299" y="57095"/>
                  </a:cubicBezTo>
                  <a:cubicBezTo>
                    <a:pt x="145637" y="55872"/>
                    <a:pt x="143629" y="37914"/>
                    <a:pt x="151774" y="31563"/>
                  </a:cubicBezTo>
                  <a:cubicBezTo>
                    <a:pt x="154897" y="29332"/>
                    <a:pt x="157457" y="28547"/>
                    <a:pt x="159464" y="28547"/>
                  </a:cubicBezTo>
                  <a:cubicBezTo>
                    <a:pt x="161695" y="28547"/>
                    <a:pt x="163256" y="29439"/>
                    <a:pt x="164148" y="30108"/>
                  </a:cubicBezTo>
                  <a:lnTo>
                    <a:pt x="164041" y="30001"/>
                  </a:lnTo>
                  <a:cubicBezTo>
                    <a:pt x="164041" y="29778"/>
                    <a:pt x="163925" y="29555"/>
                    <a:pt x="163925" y="29332"/>
                  </a:cubicBezTo>
                  <a:cubicBezTo>
                    <a:pt x="163925" y="29332"/>
                    <a:pt x="163818" y="29216"/>
                    <a:pt x="163818" y="29109"/>
                  </a:cubicBezTo>
                  <a:lnTo>
                    <a:pt x="163818" y="28993"/>
                  </a:lnTo>
                  <a:cubicBezTo>
                    <a:pt x="163818" y="28886"/>
                    <a:pt x="163702" y="28886"/>
                    <a:pt x="163702" y="28886"/>
                  </a:cubicBezTo>
                  <a:cubicBezTo>
                    <a:pt x="163702" y="28770"/>
                    <a:pt x="163702" y="28770"/>
                    <a:pt x="163818" y="28663"/>
                  </a:cubicBezTo>
                  <a:lnTo>
                    <a:pt x="163925" y="28663"/>
                  </a:lnTo>
                  <a:cubicBezTo>
                    <a:pt x="164148" y="28663"/>
                    <a:pt x="164371" y="28886"/>
                    <a:pt x="164371" y="28993"/>
                  </a:cubicBezTo>
                  <a:cubicBezTo>
                    <a:pt x="164594" y="29216"/>
                    <a:pt x="164710" y="29439"/>
                    <a:pt x="164817" y="29662"/>
                  </a:cubicBezTo>
                  <a:lnTo>
                    <a:pt x="164933" y="29778"/>
                  </a:lnTo>
                  <a:cubicBezTo>
                    <a:pt x="164933" y="29778"/>
                    <a:pt x="164933" y="29662"/>
                    <a:pt x="165040" y="29662"/>
                  </a:cubicBezTo>
                  <a:cubicBezTo>
                    <a:pt x="165156" y="29439"/>
                    <a:pt x="165379" y="29216"/>
                    <a:pt x="165602" y="28993"/>
                  </a:cubicBezTo>
                  <a:lnTo>
                    <a:pt x="165825" y="28770"/>
                  </a:lnTo>
                  <a:cubicBezTo>
                    <a:pt x="165932" y="28770"/>
                    <a:pt x="166048" y="28663"/>
                    <a:pt x="166271" y="28663"/>
                  </a:cubicBezTo>
                  <a:cubicBezTo>
                    <a:pt x="166378" y="28663"/>
                    <a:pt x="166378" y="28663"/>
                    <a:pt x="166378" y="28770"/>
                  </a:cubicBezTo>
                  <a:cubicBezTo>
                    <a:pt x="166494" y="28770"/>
                    <a:pt x="166494" y="28886"/>
                    <a:pt x="166378" y="28993"/>
                  </a:cubicBezTo>
                  <a:cubicBezTo>
                    <a:pt x="166271" y="29109"/>
                    <a:pt x="166155" y="29332"/>
                    <a:pt x="165932" y="29555"/>
                  </a:cubicBezTo>
                  <a:cubicBezTo>
                    <a:pt x="165932" y="29583"/>
                    <a:pt x="165932" y="29604"/>
                    <a:pt x="165930" y="29619"/>
                  </a:cubicBezTo>
                  <a:lnTo>
                    <a:pt x="165930" y="29619"/>
                  </a:lnTo>
                  <a:cubicBezTo>
                    <a:pt x="166118" y="29555"/>
                    <a:pt x="166306" y="29555"/>
                    <a:pt x="166494" y="29555"/>
                  </a:cubicBezTo>
                  <a:cubicBezTo>
                    <a:pt x="166717" y="29439"/>
                    <a:pt x="166940" y="29439"/>
                    <a:pt x="167163" y="29439"/>
                  </a:cubicBezTo>
                  <a:lnTo>
                    <a:pt x="167493" y="29439"/>
                  </a:lnTo>
                  <a:cubicBezTo>
                    <a:pt x="167493" y="29439"/>
                    <a:pt x="167609" y="29662"/>
                    <a:pt x="167493" y="29662"/>
                  </a:cubicBezTo>
                  <a:cubicBezTo>
                    <a:pt x="167270" y="29885"/>
                    <a:pt x="167047" y="30001"/>
                    <a:pt x="166717" y="30108"/>
                  </a:cubicBezTo>
                  <a:lnTo>
                    <a:pt x="166048" y="30447"/>
                  </a:lnTo>
                  <a:lnTo>
                    <a:pt x="165932" y="30555"/>
                  </a:lnTo>
                  <a:cubicBezTo>
                    <a:pt x="167609" y="30555"/>
                    <a:pt x="170616" y="31117"/>
                    <a:pt x="173408" y="35015"/>
                  </a:cubicBezTo>
                  <a:cubicBezTo>
                    <a:pt x="177422" y="40707"/>
                    <a:pt x="177083" y="54534"/>
                    <a:pt x="177083" y="54534"/>
                  </a:cubicBezTo>
                  <a:cubicBezTo>
                    <a:pt x="175638" y="55533"/>
                    <a:pt x="174184" y="55872"/>
                    <a:pt x="173069" y="55872"/>
                  </a:cubicBezTo>
                  <a:cubicBezTo>
                    <a:pt x="172623" y="55872"/>
                    <a:pt x="172177" y="55756"/>
                    <a:pt x="171847" y="55756"/>
                  </a:cubicBezTo>
                  <a:cubicBezTo>
                    <a:pt x="171847" y="58103"/>
                    <a:pt x="171954" y="60217"/>
                    <a:pt x="171954" y="61448"/>
                  </a:cubicBezTo>
                  <a:lnTo>
                    <a:pt x="172070" y="61448"/>
                  </a:lnTo>
                  <a:lnTo>
                    <a:pt x="192588" y="60556"/>
                  </a:lnTo>
                  <a:lnTo>
                    <a:pt x="182659" y="38137"/>
                  </a:lnTo>
                  <a:cubicBezTo>
                    <a:pt x="187343" y="33008"/>
                    <a:pt x="198048" y="29109"/>
                    <a:pt x="198048" y="29109"/>
                  </a:cubicBezTo>
                  <a:cubicBezTo>
                    <a:pt x="198048" y="29109"/>
                    <a:pt x="216782" y="59325"/>
                    <a:pt x="211545" y="71814"/>
                  </a:cubicBezTo>
                  <a:cubicBezTo>
                    <a:pt x="207977" y="80182"/>
                    <a:pt x="196826" y="81520"/>
                    <a:pt x="189912" y="81520"/>
                  </a:cubicBezTo>
                  <a:cubicBezTo>
                    <a:pt x="187789" y="81520"/>
                    <a:pt x="186120" y="81404"/>
                    <a:pt x="185112" y="81297"/>
                  </a:cubicBezTo>
                  <a:cubicBezTo>
                    <a:pt x="184443" y="81181"/>
                    <a:pt x="183997" y="81181"/>
                    <a:pt x="183890" y="81181"/>
                  </a:cubicBezTo>
                  <a:cubicBezTo>
                    <a:pt x="183890" y="81181"/>
                    <a:pt x="183890" y="81404"/>
                    <a:pt x="183997" y="81851"/>
                  </a:cubicBezTo>
                  <a:cubicBezTo>
                    <a:pt x="184220" y="82636"/>
                    <a:pt x="184443" y="83528"/>
                    <a:pt x="184559" y="84527"/>
                  </a:cubicBezTo>
                  <a:lnTo>
                    <a:pt x="184443" y="84527"/>
                  </a:lnTo>
                  <a:cubicBezTo>
                    <a:pt x="184782" y="86311"/>
                    <a:pt x="185005" y="88541"/>
                    <a:pt x="185112" y="90664"/>
                  </a:cubicBezTo>
                  <a:cubicBezTo>
                    <a:pt x="185228" y="93225"/>
                    <a:pt x="184220" y="99139"/>
                    <a:pt x="183328" y="104153"/>
                  </a:cubicBezTo>
                  <a:cubicBezTo>
                    <a:pt x="196041" y="109952"/>
                    <a:pt x="216559" y="123333"/>
                    <a:pt x="220350" y="144744"/>
                  </a:cubicBezTo>
                  <a:lnTo>
                    <a:pt x="220350" y="0"/>
                  </a:lnTo>
                  <a:close/>
                </a:path>
              </a:pathLst>
            </a:custGeom>
            <a:solidFill>
              <a:srgbClr val="EAE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1"/>
            <p:cNvSpPr/>
            <p:nvPr/>
          </p:nvSpPr>
          <p:spPr>
            <a:xfrm>
              <a:off x="5613050" y="3499125"/>
              <a:ext cx="473950" cy="198075"/>
            </a:xfrm>
            <a:custGeom>
              <a:avLst/>
              <a:gdLst/>
              <a:ahLst/>
              <a:cxnLst/>
              <a:rect l="l" t="t" r="r" b="b"/>
              <a:pathLst>
                <a:path w="18958" h="7923" extrusionOk="0">
                  <a:moveTo>
                    <a:pt x="0" y="0"/>
                  </a:moveTo>
                  <a:lnTo>
                    <a:pt x="0" y="7922"/>
                  </a:lnTo>
                  <a:lnTo>
                    <a:pt x="18957" y="7922"/>
                  </a:lnTo>
                  <a:lnTo>
                    <a:pt x="18957"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1"/>
            <p:cNvSpPr/>
            <p:nvPr/>
          </p:nvSpPr>
          <p:spPr>
            <a:xfrm>
              <a:off x="5819350" y="3231500"/>
              <a:ext cx="473950" cy="198050"/>
            </a:xfrm>
            <a:custGeom>
              <a:avLst/>
              <a:gdLst/>
              <a:ahLst/>
              <a:cxnLst/>
              <a:rect l="l" t="t" r="r" b="b"/>
              <a:pathLst>
                <a:path w="18958" h="7922" extrusionOk="0">
                  <a:moveTo>
                    <a:pt x="0" y="0"/>
                  </a:moveTo>
                  <a:lnTo>
                    <a:pt x="0" y="7922"/>
                  </a:lnTo>
                  <a:lnTo>
                    <a:pt x="18957" y="7922"/>
                  </a:lnTo>
                  <a:lnTo>
                    <a:pt x="18957"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1"/>
            <p:cNvSpPr/>
            <p:nvPr/>
          </p:nvSpPr>
          <p:spPr>
            <a:xfrm>
              <a:off x="4891100" y="1358075"/>
              <a:ext cx="473950" cy="198075"/>
            </a:xfrm>
            <a:custGeom>
              <a:avLst/>
              <a:gdLst/>
              <a:ahLst/>
              <a:cxnLst/>
              <a:rect l="l" t="t" r="r" b="b"/>
              <a:pathLst>
                <a:path w="18958" h="7923" extrusionOk="0">
                  <a:moveTo>
                    <a:pt x="1" y="0"/>
                  </a:moveTo>
                  <a:lnTo>
                    <a:pt x="1" y="7922"/>
                  </a:lnTo>
                  <a:lnTo>
                    <a:pt x="18958" y="7922"/>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1"/>
            <p:cNvSpPr/>
            <p:nvPr/>
          </p:nvSpPr>
          <p:spPr>
            <a:xfrm>
              <a:off x="5088925" y="1123900"/>
              <a:ext cx="473950" cy="195175"/>
            </a:xfrm>
            <a:custGeom>
              <a:avLst/>
              <a:gdLst/>
              <a:ahLst/>
              <a:cxnLst/>
              <a:rect l="l" t="t" r="r" b="b"/>
              <a:pathLst>
                <a:path w="18958" h="7807" extrusionOk="0">
                  <a:moveTo>
                    <a:pt x="1" y="0"/>
                  </a:moveTo>
                  <a:lnTo>
                    <a:pt x="1" y="7806"/>
                  </a:lnTo>
                  <a:lnTo>
                    <a:pt x="18958" y="7806"/>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1"/>
            <p:cNvSpPr/>
            <p:nvPr/>
          </p:nvSpPr>
          <p:spPr>
            <a:xfrm>
              <a:off x="1027175" y="1118325"/>
              <a:ext cx="473950" cy="198075"/>
            </a:xfrm>
            <a:custGeom>
              <a:avLst/>
              <a:gdLst/>
              <a:ahLst/>
              <a:cxnLst/>
              <a:rect l="l" t="t" r="r" b="b"/>
              <a:pathLst>
                <a:path w="18958" h="7923" extrusionOk="0">
                  <a:moveTo>
                    <a:pt x="1" y="0"/>
                  </a:moveTo>
                  <a:lnTo>
                    <a:pt x="1" y="7922"/>
                  </a:lnTo>
                  <a:lnTo>
                    <a:pt x="18958" y="7922"/>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1"/>
            <p:cNvSpPr/>
            <p:nvPr/>
          </p:nvSpPr>
          <p:spPr>
            <a:xfrm>
              <a:off x="1553975" y="1118325"/>
              <a:ext cx="473950" cy="198075"/>
            </a:xfrm>
            <a:custGeom>
              <a:avLst/>
              <a:gdLst/>
              <a:ahLst/>
              <a:cxnLst/>
              <a:rect l="l" t="t" r="r" b="b"/>
              <a:pathLst>
                <a:path w="18958" h="7923" extrusionOk="0">
                  <a:moveTo>
                    <a:pt x="0" y="0"/>
                  </a:moveTo>
                  <a:lnTo>
                    <a:pt x="0" y="7922"/>
                  </a:lnTo>
                  <a:lnTo>
                    <a:pt x="18957" y="7922"/>
                  </a:lnTo>
                  <a:lnTo>
                    <a:pt x="18957"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1"/>
            <p:cNvSpPr/>
            <p:nvPr/>
          </p:nvSpPr>
          <p:spPr>
            <a:xfrm>
              <a:off x="929500" y="1372125"/>
              <a:ext cx="471275" cy="195175"/>
            </a:xfrm>
            <a:custGeom>
              <a:avLst/>
              <a:gdLst/>
              <a:ahLst/>
              <a:cxnLst/>
              <a:rect l="l" t="t" r="r" b="b"/>
              <a:pathLst>
                <a:path w="18851" h="7807" extrusionOk="0">
                  <a:moveTo>
                    <a:pt x="0" y="0"/>
                  </a:moveTo>
                  <a:lnTo>
                    <a:pt x="0" y="7806"/>
                  </a:lnTo>
                  <a:lnTo>
                    <a:pt x="18850" y="7806"/>
                  </a:lnTo>
                  <a:lnTo>
                    <a:pt x="18850"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1"/>
            <p:cNvSpPr/>
            <p:nvPr/>
          </p:nvSpPr>
          <p:spPr>
            <a:xfrm>
              <a:off x="3460850" y="4162625"/>
              <a:ext cx="473950" cy="195175"/>
            </a:xfrm>
            <a:custGeom>
              <a:avLst/>
              <a:gdLst/>
              <a:ahLst/>
              <a:cxnLst/>
              <a:rect l="l" t="t" r="r" b="b"/>
              <a:pathLst>
                <a:path w="18958" h="7807" extrusionOk="0">
                  <a:moveTo>
                    <a:pt x="0" y="0"/>
                  </a:moveTo>
                  <a:lnTo>
                    <a:pt x="0" y="7806"/>
                  </a:lnTo>
                  <a:lnTo>
                    <a:pt x="18957" y="7806"/>
                  </a:lnTo>
                  <a:lnTo>
                    <a:pt x="18957"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1"/>
            <p:cNvSpPr/>
            <p:nvPr/>
          </p:nvSpPr>
          <p:spPr>
            <a:xfrm>
              <a:off x="3982275" y="4162625"/>
              <a:ext cx="473950" cy="195175"/>
            </a:xfrm>
            <a:custGeom>
              <a:avLst/>
              <a:gdLst/>
              <a:ahLst/>
              <a:cxnLst/>
              <a:rect l="l" t="t" r="r" b="b"/>
              <a:pathLst>
                <a:path w="18958" h="7807" extrusionOk="0">
                  <a:moveTo>
                    <a:pt x="1" y="0"/>
                  </a:moveTo>
                  <a:lnTo>
                    <a:pt x="1" y="7806"/>
                  </a:lnTo>
                  <a:lnTo>
                    <a:pt x="18958" y="7806"/>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1"/>
            <p:cNvSpPr/>
            <p:nvPr/>
          </p:nvSpPr>
          <p:spPr>
            <a:xfrm>
              <a:off x="3731375" y="4396800"/>
              <a:ext cx="473950" cy="198075"/>
            </a:xfrm>
            <a:custGeom>
              <a:avLst/>
              <a:gdLst/>
              <a:ahLst/>
              <a:cxnLst/>
              <a:rect l="l" t="t" r="r" b="b"/>
              <a:pathLst>
                <a:path w="18958" h="7923" extrusionOk="0">
                  <a:moveTo>
                    <a:pt x="0" y="0"/>
                  </a:moveTo>
                  <a:lnTo>
                    <a:pt x="0" y="7922"/>
                  </a:lnTo>
                  <a:lnTo>
                    <a:pt x="18958" y="7922"/>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1"/>
            <p:cNvSpPr/>
            <p:nvPr/>
          </p:nvSpPr>
          <p:spPr>
            <a:xfrm>
              <a:off x="238125" y="845125"/>
              <a:ext cx="7142425" cy="4014475"/>
            </a:xfrm>
            <a:custGeom>
              <a:avLst/>
              <a:gdLst/>
              <a:ahLst/>
              <a:cxnLst/>
              <a:rect l="l" t="t" r="r" b="b"/>
              <a:pathLst>
                <a:path w="285697" h="160579" extrusionOk="0">
                  <a:moveTo>
                    <a:pt x="158688" y="142067"/>
                  </a:moveTo>
                  <a:lnTo>
                    <a:pt x="158688" y="149989"/>
                  </a:lnTo>
                  <a:lnTo>
                    <a:pt x="139730" y="149989"/>
                  </a:lnTo>
                  <a:lnTo>
                    <a:pt x="139730" y="142067"/>
                  </a:lnTo>
                  <a:close/>
                  <a:moveTo>
                    <a:pt x="0" y="0"/>
                  </a:moveTo>
                  <a:lnTo>
                    <a:pt x="0" y="141737"/>
                  </a:lnTo>
                  <a:lnTo>
                    <a:pt x="113520" y="141737"/>
                  </a:lnTo>
                  <a:lnTo>
                    <a:pt x="113520" y="160579"/>
                  </a:lnTo>
                  <a:lnTo>
                    <a:pt x="285696" y="160579"/>
                  </a:lnTo>
                  <a:lnTo>
                    <a:pt x="285696" y="144744"/>
                  </a:lnTo>
                  <a:cubicBezTo>
                    <a:pt x="281905" y="123333"/>
                    <a:pt x="261387" y="109952"/>
                    <a:pt x="248674" y="104153"/>
                  </a:cubicBezTo>
                  <a:cubicBezTo>
                    <a:pt x="247898" y="108614"/>
                    <a:pt x="247113" y="112298"/>
                    <a:pt x="247113" y="112298"/>
                  </a:cubicBezTo>
                  <a:cubicBezTo>
                    <a:pt x="247675" y="113190"/>
                    <a:pt x="248228" y="114189"/>
                    <a:pt x="248790" y="115197"/>
                  </a:cubicBezTo>
                  <a:cubicBezTo>
                    <a:pt x="254919" y="127910"/>
                    <a:pt x="257149" y="151551"/>
                    <a:pt x="257711" y="160472"/>
                  </a:cubicBezTo>
                  <a:lnTo>
                    <a:pt x="200500" y="160472"/>
                  </a:lnTo>
                  <a:cubicBezTo>
                    <a:pt x="199501" y="138499"/>
                    <a:pt x="206638" y="122441"/>
                    <a:pt x="209868" y="116420"/>
                  </a:cubicBezTo>
                  <a:cubicBezTo>
                    <a:pt x="210760" y="114635"/>
                    <a:pt x="211429" y="113636"/>
                    <a:pt x="211429" y="113636"/>
                  </a:cubicBezTo>
                  <a:lnTo>
                    <a:pt x="210760" y="108507"/>
                  </a:lnTo>
                  <a:cubicBezTo>
                    <a:pt x="203293" y="111406"/>
                    <a:pt x="195487" y="114974"/>
                    <a:pt x="187788" y="118427"/>
                  </a:cubicBezTo>
                  <a:cubicBezTo>
                    <a:pt x="175861" y="124002"/>
                    <a:pt x="164263" y="129471"/>
                    <a:pt x="155003" y="132700"/>
                  </a:cubicBezTo>
                  <a:lnTo>
                    <a:pt x="168724" y="132700"/>
                  </a:lnTo>
                  <a:lnTo>
                    <a:pt x="168724" y="140506"/>
                  </a:lnTo>
                  <a:lnTo>
                    <a:pt x="149767" y="140506"/>
                  </a:lnTo>
                  <a:lnTo>
                    <a:pt x="149767" y="134262"/>
                  </a:lnTo>
                  <a:cubicBezTo>
                    <a:pt x="149097" y="134485"/>
                    <a:pt x="148535" y="134601"/>
                    <a:pt x="147866" y="134708"/>
                  </a:cubicBezTo>
                  <a:lnTo>
                    <a:pt x="147866" y="140506"/>
                  </a:lnTo>
                  <a:lnTo>
                    <a:pt x="128909" y="140506"/>
                  </a:lnTo>
                  <a:lnTo>
                    <a:pt x="128909" y="132700"/>
                  </a:lnTo>
                  <a:lnTo>
                    <a:pt x="136269" y="132700"/>
                  </a:lnTo>
                  <a:cubicBezTo>
                    <a:pt x="133593" y="129248"/>
                    <a:pt x="133263" y="123333"/>
                    <a:pt x="134039" y="116196"/>
                  </a:cubicBezTo>
                  <a:lnTo>
                    <a:pt x="40261" y="116196"/>
                  </a:lnTo>
                  <a:lnTo>
                    <a:pt x="40261" y="28886"/>
                  </a:lnTo>
                  <a:lnTo>
                    <a:pt x="27655" y="28886"/>
                  </a:lnTo>
                  <a:lnTo>
                    <a:pt x="27655" y="21080"/>
                  </a:lnTo>
                  <a:lnTo>
                    <a:pt x="40261" y="21080"/>
                  </a:lnTo>
                  <a:lnTo>
                    <a:pt x="40261" y="18850"/>
                  </a:lnTo>
                  <a:lnTo>
                    <a:pt x="31563" y="18850"/>
                  </a:lnTo>
                  <a:lnTo>
                    <a:pt x="31563" y="10928"/>
                  </a:lnTo>
                  <a:lnTo>
                    <a:pt x="50520" y="10928"/>
                  </a:lnTo>
                  <a:lnTo>
                    <a:pt x="50520" y="18511"/>
                  </a:lnTo>
                  <a:lnTo>
                    <a:pt x="52634" y="18511"/>
                  </a:lnTo>
                  <a:lnTo>
                    <a:pt x="52634" y="10928"/>
                  </a:lnTo>
                  <a:lnTo>
                    <a:pt x="71591" y="10928"/>
                  </a:lnTo>
                  <a:lnTo>
                    <a:pt x="71591" y="18511"/>
                  </a:lnTo>
                  <a:lnTo>
                    <a:pt x="79397" y="18511"/>
                  </a:lnTo>
                  <a:cubicBezTo>
                    <a:pt x="80735" y="13382"/>
                    <a:pt x="81405" y="9483"/>
                    <a:pt x="80735" y="7699"/>
                  </a:cubicBezTo>
                  <a:cubicBezTo>
                    <a:pt x="79397" y="4461"/>
                    <a:pt x="72822" y="1784"/>
                    <a:pt x="65347" y="0"/>
                  </a:cubicBezTo>
                  <a:close/>
                </a:path>
              </a:pathLst>
            </a:custGeom>
            <a:solidFill>
              <a:srgbClr val="C4C9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1"/>
            <p:cNvSpPr/>
            <p:nvPr/>
          </p:nvSpPr>
          <p:spPr>
            <a:xfrm>
              <a:off x="1027175" y="1118325"/>
              <a:ext cx="473950" cy="198075"/>
            </a:xfrm>
            <a:custGeom>
              <a:avLst/>
              <a:gdLst/>
              <a:ahLst/>
              <a:cxnLst/>
              <a:rect l="l" t="t" r="r" b="b"/>
              <a:pathLst>
                <a:path w="18958" h="7923" extrusionOk="0">
                  <a:moveTo>
                    <a:pt x="1" y="0"/>
                  </a:moveTo>
                  <a:lnTo>
                    <a:pt x="1" y="7922"/>
                  </a:lnTo>
                  <a:lnTo>
                    <a:pt x="8699" y="7922"/>
                  </a:lnTo>
                  <a:lnTo>
                    <a:pt x="8699" y="7583"/>
                  </a:lnTo>
                  <a:lnTo>
                    <a:pt x="18958" y="7583"/>
                  </a:lnTo>
                  <a:lnTo>
                    <a:pt x="18958"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1"/>
            <p:cNvSpPr/>
            <p:nvPr/>
          </p:nvSpPr>
          <p:spPr>
            <a:xfrm>
              <a:off x="1553975" y="1118325"/>
              <a:ext cx="473950" cy="189600"/>
            </a:xfrm>
            <a:custGeom>
              <a:avLst/>
              <a:gdLst/>
              <a:ahLst/>
              <a:cxnLst/>
              <a:rect l="l" t="t" r="r" b="b"/>
              <a:pathLst>
                <a:path w="18958" h="7584" extrusionOk="0">
                  <a:moveTo>
                    <a:pt x="0" y="0"/>
                  </a:moveTo>
                  <a:lnTo>
                    <a:pt x="0" y="7583"/>
                  </a:lnTo>
                  <a:lnTo>
                    <a:pt x="18957" y="7583"/>
                  </a:lnTo>
                  <a:lnTo>
                    <a:pt x="18957"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1"/>
            <p:cNvSpPr/>
            <p:nvPr/>
          </p:nvSpPr>
          <p:spPr>
            <a:xfrm>
              <a:off x="929500" y="1372125"/>
              <a:ext cx="315150" cy="195175"/>
            </a:xfrm>
            <a:custGeom>
              <a:avLst/>
              <a:gdLst/>
              <a:ahLst/>
              <a:cxnLst/>
              <a:rect l="l" t="t" r="r" b="b"/>
              <a:pathLst>
                <a:path w="12606" h="7807" extrusionOk="0">
                  <a:moveTo>
                    <a:pt x="0" y="0"/>
                  </a:moveTo>
                  <a:lnTo>
                    <a:pt x="0" y="7806"/>
                  </a:lnTo>
                  <a:lnTo>
                    <a:pt x="12606" y="7806"/>
                  </a:lnTo>
                  <a:lnTo>
                    <a:pt x="12606"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1"/>
            <p:cNvSpPr/>
            <p:nvPr/>
          </p:nvSpPr>
          <p:spPr>
            <a:xfrm>
              <a:off x="3460850" y="4162625"/>
              <a:ext cx="473950" cy="195175"/>
            </a:xfrm>
            <a:custGeom>
              <a:avLst/>
              <a:gdLst/>
              <a:ahLst/>
              <a:cxnLst/>
              <a:rect l="l" t="t" r="r" b="b"/>
              <a:pathLst>
                <a:path w="18958" h="7807" extrusionOk="0">
                  <a:moveTo>
                    <a:pt x="0" y="0"/>
                  </a:moveTo>
                  <a:lnTo>
                    <a:pt x="0" y="7806"/>
                  </a:lnTo>
                  <a:lnTo>
                    <a:pt x="18957" y="7806"/>
                  </a:lnTo>
                  <a:lnTo>
                    <a:pt x="18957" y="2008"/>
                  </a:lnTo>
                  <a:cubicBezTo>
                    <a:pt x="17066" y="2454"/>
                    <a:pt x="15282" y="2677"/>
                    <a:pt x="13828" y="2677"/>
                  </a:cubicBezTo>
                  <a:cubicBezTo>
                    <a:pt x="11597" y="2677"/>
                    <a:pt x="9813" y="2231"/>
                    <a:pt x="8591" y="1232"/>
                  </a:cubicBezTo>
                  <a:lnTo>
                    <a:pt x="7360"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1"/>
            <p:cNvSpPr/>
            <p:nvPr/>
          </p:nvSpPr>
          <p:spPr>
            <a:xfrm>
              <a:off x="3982275" y="4162625"/>
              <a:ext cx="473950" cy="195175"/>
            </a:xfrm>
            <a:custGeom>
              <a:avLst/>
              <a:gdLst/>
              <a:ahLst/>
              <a:cxnLst/>
              <a:rect l="l" t="t" r="r" b="b"/>
              <a:pathLst>
                <a:path w="18958" h="7807" extrusionOk="0">
                  <a:moveTo>
                    <a:pt x="5237" y="0"/>
                  </a:moveTo>
                  <a:cubicBezTo>
                    <a:pt x="3453" y="562"/>
                    <a:pt x="1669" y="1116"/>
                    <a:pt x="1" y="1562"/>
                  </a:cubicBezTo>
                  <a:lnTo>
                    <a:pt x="1" y="7806"/>
                  </a:lnTo>
                  <a:lnTo>
                    <a:pt x="18958" y="7806"/>
                  </a:lnTo>
                  <a:lnTo>
                    <a:pt x="18958"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1"/>
            <p:cNvSpPr/>
            <p:nvPr/>
          </p:nvSpPr>
          <p:spPr>
            <a:xfrm>
              <a:off x="3731375" y="4396800"/>
              <a:ext cx="473950" cy="198075"/>
            </a:xfrm>
            <a:custGeom>
              <a:avLst/>
              <a:gdLst/>
              <a:ahLst/>
              <a:cxnLst/>
              <a:rect l="l" t="t" r="r" b="b"/>
              <a:pathLst>
                <a:path w="18958" h="7923" extrusionOk="0">
                  <a:moveTo>
                    <a:pt x="0" y="0"/>
                  </a:moveTo>
                  <a:lnTo>
                    <a:pt x="0" y="7922"/>
                  </a:lnTo>
                  <a:lnTo>
                    <a:pt x="18958" y="7922"/>
                  </a:lnTo>
                  <a:lnTo>
                    <a:pt x="18958"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1"/>
            <p:cNvSpPr/>
            <p:nvPr/>
          </p:nvSpPr>
          <p:spPr>
            <a:xfrm>
              <a:off x="1261350" y="1324625"/>
              <a:ext cx="3640925" cy="2408700"/>
            </a:xfrm>
            <a:custGeom>
              <a:avLst/>
              <a:gdLst/>
              <a:ahLst/>
              <a:cxnLst/>
              <a:rect l="l" t="t" r="r" b="b"/>
              <a:pathLst>
                <a:path w="145637" h="96348" extrusionOk="0">
                  <a:moveTo>
                    <a:pt x="1" y="0"/>
                  </a:moveTo>
                  <a:lnTo>
                    <a:pt x="1" y="96347"/>
                  </a:lnTo>
                  <a:lnTo>
                    <a:pt x="145637" y="96347"/>
                  </a:lnTo>
                  <a:lnTo>
                    <a:pt x="145637" y="0"/>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1"/>
            <p:cNvSpPr/>
            <p:nvPr/>
          </p:nvSpPr>
          <p:spPr>
            <a:xfrm>
              <a:off x="1244625" y="1307900"/>
              <a:ext cx="3674375" cy="2442150"/>
            </a:xfrm>
            <a:custGeom>
              <a:avLst/>
              <a:gdLst/>
              <a:ahLst/>
              <a:cxnLst/>
              <a:rect l="l" t="t" r="r" b="b"/>
              <a:pathLst>
                <a:path w="146975" h="97686" extrusionOk="0">
                  <a:moveTo>
                    <a:pt x="145637" y="1338"/>
                  </a:moveTo>
                  <a:lnTo>
                    <a:pt x="145637" y="96347"/>
                  </a:lnTo>
                  <a:lnTo>
                    <a:pt x="1339" y="96347"/>
                  </a:lnTo>
                  <a:lnTo>
                    <a:pt x="1339" y="1338"/>
                  </a:lnTo>
                  <a:close/>
                  <a:moveTo>
                    <a:pt x="1" y="0"/>
                  </a:moveTo>
                  <a:lnTo>
                    <a:pt x="1" y="97685"/>
                  </a:lnTo>
                  <a:lnTo>
                    <a:pt x="146975" y="97685"/>
                  </a:lnTo>
                  <a:lnTo>
                    <a:pt x="146975" y="97016"/>
                  </a:lnTo>
                  <a:lnTo>
                    <a:pt x="146975" y="0"/>
                  </a:ln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1"/>
            <p:cNvSpPr/>
            <p:nvPr/>
          </p:nvSpPr>
          <p:spPr>
            <a:xfrm>
              <a:off x="1701825" y="1712225"/>
              <a:ext cx="2762650" cy="1633700"/>
            </a:xfrm>
            <a:custGeom>
              <a:avLst/>
              <a:gdLst/>
              <a:ahLst/>
              <a:cxnLst/>
              <a:rect l="l" t="t" r="r" b="b"/>
              <a:pathLst>
                <a:path w="110506" h="65348" extrusionOk="0">
                  <a:moveTo>
                    <a:pt x="22303" y="1"/>
                  </a:moveTo>
                  <a:cubicBezTo>
                    <a:pt x="21741" y="1"/>
                    <a:pt x="21188" y="224"/>
                    <a:pt x="20626" y="554"/>
                  </a:cubicBezTo>
                  <a:cubicBezTo>
                    <a:pt x="17397" y="2561"/>
                    <a:pt x="13828" y="4123"/>
                    <a:pt x="10813" y="6353"/>
                  </a:cubicBezTo>
                  <a:cubicBezTo>
                    <a:pt x="9029" y="7691"/>
                    <a:pt x="7584" y="9145"/>
                    <a:pt x="6469" y="10929"/>
                  </a:cubicBezTo>
                  <a:cubicBezTo>
                    <a:pt x="6353" y="10929"/>
                    <a:pt x="6353" y="11036"/>
                    <a:pt x="6353" y="11152"/>
                  </a:cubicBezTo>
                  <a:cubicBezTo>
                    <a:pt x="3230" y="15274"/>
                    <a:pt x="1116" y="20180"/>
                    <a:pt x="1" y="25310"/>
                  </a:cubicBezTo>
                  <a:cubicBezTo>
                    <a:pt x="1" y="25426"/>
                    <a:pt x="108" y="25649"/>
                    <a:pt x="224" y="25649"/>
                  </a:cubicBezTo>
                  <a:cubicBezTo>
                    <a:pt x="224" y="25649"/>
                    <a:pt x="224" y="25533"/>
                    <a:pt x="331" y="25533"/>
                  </a:cubicBezTo>
                  <a:lnTo>
                    <a:pt x="3346" y="23526"/>
                  </a:lnTo>
                  <a:lnTo>
                    <a:pt x="3346" y="23526"/>
                  </a:lnTo>
                  <a:cubicBezTo>
                    <a:pt x="554" y="32670"/>
                    <a:pt x="1223" y="42706"/>
                    <a:pt x="4907" y="51520"/>
                  </a:cubicBezTo>
                  <a:cubicBezTo>
                    <a:pt x="6023" y="54080"/>
                    <a:pt x="7361" y="56534"/>
                    <a:pt x="8922" y="58764"/>
                  </a:cubicBezTo>
                  <a:cubicBezTo>
                    <a:pt x="8922" y="58880"/>
                    <a:pt x="9029" y="58880"/>
                    <a:pt x="9145" y="58880"/>
                  </a:cubicBezTo>
                  <a:cubicBezTo>
                    <a:pt x="9252" y="58880"/>
                    <a:pt x="9368" y="58880"/>
                    <a:pt x="9368" y="58657"/>
                  </a:cubicBezTo>
                  <a:cubicBezTo>
                    <a:pt x="9475" y="57872"/>
                    <a:pt x="9698" y="57096"/>
                    <a:pt x="9814" y="56311"/>
                  </a:cubicBezTo>
                  <a:cubicBezTo>
                    <a:pt x="15390" y="60664"/>
                    <a:pt x="21964" y="63117"/>
                    <a:pt x="28878" y="64232"/>
                  </a:cubicBezTo>
                  <a:cubicBezTo>
                    <a:pt x="33785" y="65125"/>
                    <a:pt x="38807" y="65348"/>
                    <a:pt x="43821" y="65348"/>
                  </a:cubicBezTo>
                  <a:cubicBezTo>
                    <a:pt x="46836" y="65348"/>
                    <a:pt x="49843" y="65348"/>
                    <a:pt x="52858" y="65232"/>
                  </a:cubicBezTo>
                  <a:cubicBezTo>
                    <a:pt x="55641" y="65125"/>
                    <a:pt x="58434" y="65009"/>
                    <a:pt x="61217" y="65009"/>
                  </a:cubicBezTo>
                  <a:cubicBezTo>
                    <a:pt x="63340" y="65009"/>
                    <a:pt x="65455" y="65125"/>
                    <a:pt x="67462" y="65232"/>
                  </a:cubicBezTo>
                  <a:cubicBezTo>
                    <a:pt x="67801" y="65232"/>
                    <a:pt x="67801" y="64902"/>
                    <a:pt x="67685" y="64786"/>
                  </a:cubicBezTo>
                  <a:cubicBezTo>
                    <a:pt x="67578" y="64563"/>
                    <a:pt x="67355" y="64455"/>
                    <a:pt x="67239" y="64232"/>
                  </a:cubicBezTo>
                  <a:lnTo>
                    <a:pt x="67239" y="64232"/>
                  </a:lnTo>
                  <a:cubicBezTo>
                    <a:pt x="68354" y="64563"/>
                    <a:pt x="69469" y="64678"/>
                    <a:pt x="70584" y="64678"/>
                  </a:cubicBezTo>
                  <a:cubicBezTo>
                    <a:pt x="71592" y="64678"/>
                    <a:pt x="72707" y="64563"/>
                    <a:pt x="73707" y="64455"/>
                  </a:cubicBezTo>
                  <a:cubicBezTo>
                    <a:pt x="76383" y="64009"/>
                    <a:pt x="79175" y="63340"/>
                    <a:pt x="81851" y="62555"/>
                  </a:cubicBezTo>
                  <a:cubicBezTo>
                    <a:pt x="84635" y="61779"/>
                    <a:pt x="87311" y="60887"/>
                    <a:pt x="89987" y="59772"/>
                  </a:cubicBezTo>
                  <a:cubicBezTo>
                    <a:pt x="92334" y="58764"/>
                    <a:pt x="94671" y="57649"/>
                    <a:pt x="96678" y="55980"/>
                  </a:cubicBezTo>
                  <a:cubicBezTo>
                    <a:pt x="98801" y="54196"/>
                    <a:pt x="100586" y="52073"/>
                    <a:pt x="102370" y="50066"/>
                  </a:cubicBezTo>
                  <a:cubicBezTo>
                    <a:pt x="104038" y="48175"/>
                    <a:pt x="105715" y="46167"/>
                    <a:pt x="107053" y="44044"/>
                  </a:cubicBezTo>
                  <a:cubicBezTo>
                    <a:pt x="108392" y="41930"/>
                    <a:pt x="109507" y="39584"/>
                    <a:pt x="110060" y="37130"/>
                  </a:cubicBezTo>
                  <a:cubicBezTo>
                    <a:pt x="110506" y="34677"/>
                    <a:pt x="110506" y="32117"/>
                    <a:pt x="110176" y="29663"/>
                  </a:cubicBezTo>
                  <a:cubicBezTo>
                    <a:pt x="109284" y="23749"/>
                    <a:pt x="106384" y="18289"/>
                    <a:pt x="103262" y="13160"/>
                  </a:cubicBezTo>
                  <a:cubicBezTo>
                    <a:pt x="103146" y="13044"/>
                    <a:pt x="103146" y="13044"/>
                    <a:pt x="103039" y="13044"/>
                  </a:cubicBezTo>
                  <a:cubicBezTo>
                    <a:pt x="102923" y="13044"/>
                    <a:pt x="102816" y="13044"/>
                    <a:pt x="102816" y="13160"/>
                  </a:cubicBezTo>
                  <a:cubicBezTo>
                    <a:pt x="102816" y="13044"/>
                    <a:pt x="102700" y="13044"/>
                    <a:pt x="102700" y="13044"/>
                  </a:cubicBezTo>
                  <a:cubicBezTo>
                    <a:pt x="102593" y="13044"/>
                    <a:pt x="102593" y="13160"/>
                    <a:pt x="102593" y="13160"/>
                  </a:cubicBezTo>
                  <a:lnTo>
                    <a:pt x="102593" y="15390"/>
                  </a:lnTo>
                  <a:cubicBezTo>
                    <a:pt x="101362" y="11821"/>
                    <a:pt x="98685" y="9029"/>
                    <a:pt x="95456" y="7138"/>
                  </a:cubicBezTo>
                  <a:cubicBezTo>
                    <a:pt x="91549" y="4569"/>
                    <a:pt x="86865" y="3230"/>
                    <a:pt x="82297" y="2338"/>
                  </a:cubicBezTo>
                  <a:cubicBezTo>
                    <a:pt x="77052" y="1223"/>
                    <a:pt x="71592" y="893"/>
                    <a:pt x="66124" y="777"/>
                  </a:cubicBezTo>
                  <a:lnTo>
                    <a:pt x="65794" y="777"/>
                  </a:lnTo>
                  <a:cubicBezTo>
                    <a:pt x="60441" y="777"/>
                    <a:pt x="54972" y="1223"/>
                    <a:pt x="49620" y="1669"/>
                  </a:cubicBezTo>
                  <a:cubicBezTo>
                    <a:pt x="43937" y="2231"/>
                    <a:pt x="38245" y="3007"/>
                    <a:pt x="32670" y="4015"/>
                  </a:cubicBezTo>
                  <a:cubicBezTo>
                    <a:pt x="32001" y="4123"/>
                    <a:pt x="31332" y="4238"/>
                    <a:pt x="30555" y="4462"/>
                  </a:cubicBezTo>
                  <a:cubicBezTo>
                    <a:pt x="30332" y="4462"/>
                    <a:pt x="30332" y="4685"/>
                    <a:pt x="30332" y="4792"/>
                  </a:cubicBezTo>
                  <a:lnTo>
                    <a:pt x="30332" y="4908"/>
                  </a:lnTo>
                  <a:cubicBezTo>
                    <a:pt x="29993" y="4792"/>
                    <a:pt x="29663" y="4685"/>
                    <a:pt x="29324" y="4462"/>
                  </a:cubicBezTo>
                  <a:cubicBezTo>
                    <a:pt x="28878" y="4238"/>
                    <a:pt x="28325" y="4015"/>
                    <a:pt x="27879" y="3792"/>
                  </a:cubicBezTo>
                  <a:cubicBezTo>
                    <a:pt x="26987" y="3346"/>
                    <a:pt x="26095" y="2784"/>
                    <a:pt x="25310" y="2115"/>
                  </a:cubicBezTo>
                  <a:cubicBezTo>
                    <a:pt x="24534" y="1562"/>
                    <a:pt x="23972" y="670"/>
                    <a:pt x="23196" y="224"/>
                  </a:cubicBezTo>
                  <a:cubicBezTo>
                    <a:pt x="22857" y="1"/>
                    <a:pt x="22526" y="1"/>
                    <a:pt x="22303" y="1"/>
                  </a:cubicBezTo>
                  <a:close/>
                </a:path>
              </a:pathLst>
            </a:custGeom>
            <a:solidFill>
              <a:srgbClr val="4D4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1"/>
            <p:cNvSpPr/>
            <p:nvPr/>
          </p:nvSpPr>
          <p:spPr>
            <a:xfrm>
              <a:off x="1278075" y="1341350"/>
              <a:ext cx="967300" cy="1201675"/>
            </a:xfrm>
            <a:custGeom>
              <a:avLst/>
              <a:gdLst/>
              <a:ahLst/>
              <a:cxnLst/>
              <a:rect l="l" t="t" r="r" b="b"/>
              <a:pathLst>
                <a:path w="38692" h="48067" extrusionOk="0">
                  <a:moveTo>
                    <a:pt x="1" y="0"/>
                  </a:moveTo>
                  <a:lnTo>
                    <a:pt x="1" y="48067"/>
                  </a:lnTo>
                  <a:cubicBezTo>
                    <a:pt x="224" y="47505"/>
                    <a:pt x="447" y="46836"/>
                    <a:pt x="670" y="46283"/>
                  </a:cubicBezTo>
                  <a:cubicBezTo>
                    <a:pt x="777" y="46283"/>
                    <a:pt x="777" y="46167"/>
                    <a:pt x="777" y="46167"/>
                  </a:cubicBezTo>
                  <a:cubicBezTo>
                    <a:pt x="3007" y="39815"/>
                    <a:pt x="6130" y="33677"/>
                    <a:pt x="10144" y="28102"/>
                  </a:cubicBezTo>
                  <a:cubicBezTo>
                    <a:pt x="11152" y="26656"/>
                    <a:pt x="12267" y="25202"/>
                    <a:pt x="13382" y="23757"/>
                  </a:cubicBezTo>
                  <a:cubicBezTo>
                    <a:pt x="13605" y="24979"/>
                    <a:pt x="13605" y="26317"/>
                    <a:pt x="13489" y="27548"/>
                  </a:cubicBezTo>
                  <a:cubicBezTo>
                    <a:pt x="13382" y="27656"/>
                    <a:pt x="13605" y="27771"/>
                    <a:pt x="13712" y="27771"/>
                  </a:cubicBezTo>
                  <a:cubicBezTo>
                    <a:pt x="13712" y="27771"/>
                    <a:pt x="13828" y="27771"/>
                    <a:pt x="13828" y="27656"/>
                  </a:cubicBezTo>
                  <a:cubicBezTo>
                    <a:pt x="16282" y="22303"/>
                    <a:pt x="19511" y="17289"/>
                    <a:pt x="23303" y="12829"/>
                  </a:cubicBezTo>
                  <a:cubicBezTo>
                    <a:pt x="27210" y="8368"/>
                    <a:pt x="31671" y="4354"/>
                    <a:pt x="36684" y="1231"/>
                  </a:cubicBezTo>
                  <a:cubicBezTo>
                    <a:pt x="37353" y="785"/>
                    <a:pt x="38022" y="339"/>
                    <a:pt x="38691" y="0"/>
                  </a:cubicBezTo>
                  <a:close/>
                </a:path>
              </a:pathLst>
            </a:custGeom>
            <a:solidFill>
              <a:srgbClr val="4D4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1"/>
            <p:cNvSpPr/>
            <p:nvPr/>
          </p:nvSpPr>
          <p:spPr>
            <a:xfrm>
              <a:off x="1261350" y="1324625"/>
              <a:ext cx="1014800" cy="1260125"/>
            </a:xfrm>
            <a:custGeom>
              <a:avLst/>
              <a:gdLst/>
              <a:ahLst/>
              <a:cxnLst/>
              <a:rect l="l" t="t" r="r" b="b"/>
              <a:pathLst>
                <a:path w="40592" h="50405" extrusionOk="0">
                  <a:moveTo>
                    <a:pt x="1" y="0"/>
                  </a:moveTo>
                  <a:lnTo>
                    <a:pt x="1" y="50404"/>
                  </a:lnTo>
                  <a:lnTo>
                    <a:pt x="670" y="48736"/>
                  </a:lnTo>
                  <a:lnTo>
                    <a:pt x="670" y="669"/>
                  </a:lnTo>
                  <a:lnTo>
                    <a:pt x="39360" y="669"/>
                  </a:lnTo>
                  <a:cubicBezTo>
                    <a:pt x="39806" y="446"/>
                    <a:pt x="40145" y="223"/>
                    <a:pt x="40592" y="0"/>
                  </a:cubicBezTo>
                  <a:close/>
                </a:path>
              </a:pathLst>
            </a:custGeom>
            <a:solidFill>
              <a:srgbClr val="DD7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1"/>
            <p:cNvSpPr/>
            <p:nvPr/>
          </p:nvSpPr>
          <p:spPr>
            <a:xfrm>
              <a:off x="4564825" y="1859875"/>
              <a:ext cx="320725" cy="1143050"/>
            </a:xfrm>
            <a:custGeom>
              <a:avLst/>
              <a:gdLst/>
              <a:ahLst/>
              <a:cxnLst/>
              <a:rect l="l" t="t" r="r" b="b"/>
              <a:pathLst>
                <a:path w="12829" h="45722" extrusionOk="0">
                  <a:moveTo>
                    <a:pt x="7806" y="1"/>
                  </a:moveTo>
                  <a:cubicBezTo>
                    <a:pt x="7699" y="1"/>
                    <a:pt x="7476" y="117"/>
                    <a:pt x="7476" y="340"/>
                  </a:cubicBezTo>
                  <a:cubicBezTo>
                    <a:pt x="6914" y="9261"/>
                    <a:pt x="7030" y="18289"/>
                    <a:pt x="5692" y="27210"/>
                  </a:cubicBezTo>
                  <a:cubicBezTo>
                    <a:pt x="4800" y="33571"/>
                    <a:pt x="3016" y="40038"/>
                    <a:pt x="0" y="45721"/>
                  </a:cubicBezTo>
                  <a:cubicBezTo>
                    <a:pt x="3462" y="43268"/>
                    <a:pt x="7360" y="41261"/>
                    <a:pt x="7360" y="41261"/>
                  </a:cubicBezTo>
                  <a:lnTo>
                    <a:pt x="12829" y="45721"/>
                  </a:lnTo>
                  <a:lnTo>
                    <a:pt x="12829" y="11268"/>
                  </a:lnTo>
                  <a:cubicBezTo>
                    <a:pt x="12490" y="10153"/>
                    <a:pt x="12267" y="9145"/>
                    <a:pt x="11937" y="8030"/>
                  </a:cubicBezTo>
                  <a:cubicBezTo>
                    <a:pt x="11375" y="6138"/>
                    <a:pt x="10929" y="4015"/>
                    <a:pt x="9813" y="2231"/>
                  </a:cubicBezTo>
                  <a:cubicBezTo>
                    <a:pt x="9367" y="1455"/>
                    <a:pt x="8814" y="670"/>
                    <a:pt x="8029" y="117"/>
                  </a:cubicBezTo>
                  <a:cubicBezTo>
                    <a:pt x="8029" y="1"/>
                    <a:pt x="7922" y="1"/>
                    <a:pt x="7806" y="1"/>
                  </a:cubicBezTo>
                  <a:close/>
                </a:path>
              </a:pathLst>
            </a:custGeom>
            <a:solidFill>
              <a:srgbClr val="4D4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1"/>
            <p:cNvSpPr/>
            <p:nvPr/>
          </p:nvSpPr>
          <p:spPr>
            <a:xfrm>
              <a:off x="4885525" y="2141550"/>
              <a:ext cx="16750" cy="872525"/>
            </a:xfrm>
            <a:custGeom>
              <a:avLst/>
              <a:gdLst/>
              <a:ahLst/>
              <a:cxnLst/>
              <a:rect l="l" t="t" r="r" b="b"/>
              <a:pathLst>
                <a:path w="670" h="34901" extrusionOk="0">
                  <a:moveTo>
                    <a:pt x="1" y="1"/>
                  </a:moveTo>
                  <a:lnTo>
                    <a:pt x="1" y="34454"/>
                  </a:lnTo>
                  <a:lnTo>
                    <a:pt x="670" y="34900"/>
                  </a:lnTo>
                  <a:lnTo>
                    <a:pt x="670" y="2454"/>
                  </a:lnTo>
                  <a:cubicBezTo>
                    <a:pt x="447" y="1562"/>
                    <a:pt x="224" y="777"/>
                    <a:pt x="1" y="1"/>
                  </a:cubicBezTo>
                  <a:close/>
                </a:path>
              </a:pathLst>
            </a:custGeom>
            <a:solidFill>
              <a:srgbClr val="DD7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1"/>
            <p:cNvSpPr/>
            <p:nvPr/>
          </p:nvSpPr>
          <p:spPr>
            <a:xfrm>
              <a:off x="3519500" y="3150750"/>
              <a:ext cx="1366050" cy="565850"/>
            </a:xfrm>
            <a:custGeom>
              <a:avLst/>
              <a:gdLst/>
              <a:ahLst/>
              <a:cxnLst/>
              <a:rect l="l" t="t" r="r" b="b"/>
              <a:pathLst>
                <a:path w="54642" h="22634" extrusionOk="0">
                  <a:moveTo>
                    <a:pt x="38138" y="1"/>
                  </a:moveTo>
                  <a:cubicBezTo>
                    <a:pt x="36577" y="2008"/>
                    <a:pt x="34792" y="3792"/>
                    <a:pt x="32892" y="5460"/>
                  </a:cubicBezTo>
                  <a:cubicBezTo>
                    <a:pt x="33008" y="4791"/>
                    <a:pt x="33008" y="4015"/>
                    <a:pt x="32892" y="3346"/>
                  </a:cubicBezTo>
                  <a:cubicBezTo>
                    <a:pt x="32892" y="3230"/>
                    <a:pt x="32785" y="3123"/>
                    <a:pt x="32669" y="3123"/>
                  </a:cubicBezTo>
                  <a:cubicBezTo>
                    <a:pt x="32562" y="3123"/>
                    <a:pt x="32446" y="3123"/>
                    <a:pt x="32446" y="3230"/>
                  </a:cubicBezTo>
                  <a:cubicBezTo>
                    <a:pt x="28432" y="6575"/>
                    <a:pt x="24087" y="9591"/>
                    <a:pt x="19734" y="12490"/>
                  </a:cubicBezTo>
                  <a:cubicBezTo>
                    <a:pt x="15273" y="15273"/>
                    <a:pt x="10706" y="17727"/>
                    <a:pt x="6022" y="19957"/>
                  </a:cubicBezTo>
                  <a:cubicBezTo>
                    <a:pt x="4015" y="20965"/>
                    <a:pt x="2008" y="21857"/>
                    <a:pt x="0" y="22633"/>
                  </a:cubicBezTo>
                  <a:lnTo>
                    <a:pt x="54642" y="22633"/>
                  </a:lnTo>
                  <a:lnTo>
                    <a:pt x="54642" y="18842"/>
                  </a:lnTo>
                  <a:cubicBezTo>
                    <a:pt x="46497" y="15273"/>
                    <a:pt x="40145" y="4122"/>
                    <a:pt x="38138" y="1"/>
                  </a:cubicBezTo>
                  <a:close/>
                </a:path>
              </a:pathLst>
            </a:custGeom>
            <a:solidFill>
              <a:srgbClr val="4D4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1"/>
            <p:cNvSpPr/>
            <p:nvPr/>
          </p:nvSpPr>
          <p:spPr>
            <a:xfrm>
              <a:off x="3474900" y="3621775"/>
              <a:ext cx="1427375" cy="111550"/>
            </a:xfrm>
            <a:custGeom>
              <a:avLst/>
              <a:gdLst/>
              <a:ahLst/>
              <a:cxnLst/>
              <a:rect l="l" t="t" r="r" b="b"/>
              <a:pathLst>
                <a:path w="57095" h="4462" extrusionOk="0">
                  <a:moveTo>
                    <a:pt x="56426" y="1"/>
                  </a:moveTo>
                  <a:lnTo>
                    <a:pt x="56426" y="3792"/>
                  </a:lnTo>
                  <a:lnTo>
                    <a:pt x="1784" y="3792"/>
                  </a:lnTo>
                  <a:cubicBezTo>
                    <a:pt x="1115" y="4015"/>
                    <a:pt x="553" y="4238"/>
                    <a:pt x="0" y="4461"/>
                  </a:cubicBezTo>
                  <a:lnTo>
                    <a:pt x="57095" y="4461"/>
                  </a:lnTo>
                  <a:lnTo>
                    <a:pt x="57095" y="340"/>
                  </a:lnTo>
                  <a:lnTo>
                    <a:pt x="56426" y="1"/>
                  </a:lnTo>
                  <a:close/>
                </a:path>
              </a:pathLst>
            </a:custGeom>
            <a:solidFill>
              <a:srgbClr val="DD7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1"/>
            <p:cNvSpPr/>
            <p:nvPr/>
          </p:nvSpPr>
          <p:spPr>
            <a:xfrm>
              <a:off x="1955425" y="2233450"/>
              <a:ext cx="36375" cy="39050"/>
            </a:xfrm>
            <a:custGeom>
              <a:avLst/>
              <a:gdLst/>
              <a:ahLst/>
              <a:cxnLst/>
              <a:rect l="l" t="t" r="r" b="b"/>
              <a:pathLst>
                <a:path w="1455" h="1562" extrusionOk="0">
                  <a:moveTo>
                    <a:pt x="669" y="0"/>
                  </a:moveTo>
                  <a:cubicBezTo>
                    <a:pt x="562" y="0"/>
                    <a:pt x="446" y="0"/>
                    <a:pt x="339" y="116"/>
                  </a:cubicBezTo>
                  <a:cubicBezTo>
                    <a:pt x="339" y="116"/>
                    <a:pt x="223" y="116"/>
                    <a:pt x="223" y="223"/>
                  </a:cubicBezTo>
                  <a:cubicBezTo>
                    <a:pt x="116" y="223"/>
                    <a:pt x="116" y="339"/>
                    <a:pt x="116" y="339"/>
                  </a:cubicBezTo>
                  <a:cubicBezTo>
                    <a:pt x="0" y="446"/>
                    <a:pt x="0" y="562"/>
                    <a:pt x="0" y="670"/>
                  </a:cubicBezTo>
                  <a:lnTo>
                    <a:pt x="0" y="785"/>
                  </a:lnTo>
                  <a:cubicBezTo>
                    <a:pt x="0" y="893"/>
                    <a:pt x="116" y="1009"/>
                    <a:pt x="223" y="1116"/>
                  </a:cubicBezTo>
                  <a:cubicBezTo>
                    <a:pt x="223" y="1232"/>
                    <a:pt x="339" y="1232"/>
                    <a:pt x="446" y="1339"/>
                  </a:cubicBezTo>
                  <a:cubicBezTo>
                    <a:pt x="446" y="1455"/>
                    <a:pt x="562" y="1455"/>
                    <a:pt x="562" y="1455"/>
                  </a:cubicBezTo>
                  <a:cubicBezTo>
                    <a:pt x="669" y="1562"/>
                    <a:pt x="785" y="1562"/>
                    <a:pt x="892" y="1562"/>
                  </a:cubicBezTo>
                  <a:cubicBezTo>
                    <a:pt x="892" y="1562"/>
                    <a:pt x="1008" y="1562"/>
                    <a:pt x="1115" y="1455"/>
                  </a:cubicBezTo>
                  <a:cubicBezTo>
                    <a:pt x="1231" y="1455"/>
                    <a:pt x="1231" y="1455"/>
                    <a:pt x="1338" y="1339"/>
                  </a:cubicBezTo>
                  <a:cubicBezTo>
                    <a:pt x="1338" y="1339"/>
                    <a:pt x="1338" y="1232"/>
                    <a:pt x="1454" y="1232"/>
                  </a:cubicBezTo>
                  <a:lnTo>
                    <a:pt x="1454" y="893"/>
                  </a:lnTo>
                  <a:lnTo>
                    <a:pt x="1454" y="670"/>
                  </a:lnTo>
                  <a:cubicBezTo>
                    <a:pt x="1454" y="562"/>
                    <a:pt x="1338" y="562"/>
                    <a:pt x="1338" y="446"/>
                  </a:cubicBezTo>
                  <a:cubicBezTo>
                    <a:pt x="1231" y="339"/>
                    <a:pt x="1115" y="339"/>
                    <a:pt x="1115" y="223"/>
                  </a:cubicBezTo>
                  <a:cubicBezTo>
                    <a:pt x="1008" y="116"/>
                    <a:pt x="1008" y="116"/>
                    <a:pt x="892" y="116"/>
                  </a:cubicBezTo>
                  <a:cubicBezTo>
                    <a:pt x="785" y="0"/>
                    <a:pt x="669" y="0"/>
                    <a:pt x="669"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1"/>
            <p:cNvSpPr/>
            <p:nvPr/>
          </p:nvSpPr>
          <p:spPr>
            <a:xfrm>
              <a:off x="2217475" y="1924100"/>
              <a:ext cx="19650" cy="16775"/>
            </a:xfrm>
            <a:custGeom>
              <a:avLst/>
              <a:gdLst/>
              <a:ahLst/>
              <a:cxnLst/>
              <a:rect l="l" t="t" r="r" b="b"/>
              <a:pathLst>
                <a:path w="786" h="671" extrusionOk="0">
                  <a:moveTo>
                    <a:pt x="446" y="1"/>
                  </a:moveTo>
                  <a:cubicBezTo>
                    <a:pt x="0" y="1"/>
                    <a:pt x="0" y="670"/>
                    <a:pt x="446" y="670"/>
                  </a:cubicBezTo>
                  <a:cubicBezTo>
                    <a:pt x="785" y="670"/>
                    <a:pt x="785" y="1"/>
                    <a:pt x="446"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1"/>
            <p:cNvSpPr/>
            <p:nvPr/>
          </p:nvSpPr>
          <p:spPr>
            <a:xfrm>
              <a:off x="1913700" y="2746400"/>
              <a:ext cx="25000" cy="19650"/>
            </a:xfrm>
            <a:custGeom>
              <a:avLst/>
              <a:gdLst/>
              <a:ahLst/>
              <a:cxnLst/>
              <a:rect l="l" t="t" r="r" b="b"/>
              <a:pathLst>
                <a:path w="1000" h="786" extrusionOk="0">
                  <a:moveTo>
                    <a:pt x="447" y="1"/>
                  </a:moveTo>
                  <a:cubicBezTo>
                    <a:pt x="1" y="1"/>
                    <a:pt x="1" y="786"/>
                    <a:pt x="447" y="786"/>
                  </a:cubicBezTo>
                  <a:cubicBezTo>
                    <a:pt x="1000" y="786"/>
                    <a:pt x="1000" y="1"/>
                    <a:pt x="447"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1"/>
            <p:cNvSpPr/>
            <p:nvPr/>
          </p:nvSpPr>
          <p:spPr>
            <a:xfrm>
              <a:off x="2696975" y="1935275"/>
              <a:ext cx="39050" cy="33475"/>
            </a:xfrm>
            <a:custGeom>
              <a:avLst/>
              <a:gdLst/>
              <a:ahLst/>
              <a:cxnLst/>
              <a:rect l="l" t="t" r="r" b="b"/>
              <a:pathLst>
                <a:path w="1562" h="1339" extrusionOk="0">
                  <a:moveTo>
                    <a:pt x="670" y="0"/>
                  </a:moveTo>
                  <a:cubicBezTo>
                    <a:pt x="563" y="0"/>
                    <a:pt x="563" y="0"/>
                    <a:pt x="447" y="107"/>
                  </a:cubicBezTo>
                  <a:cubicBezTo>
                    <a:pt x="340" y="107"/>
                    <a:pt x="340" y="107"/>
                    <a:pt x="224" y="223"/>
                  </a:cubicBezTo>
                  <a:cubicBezTo>
                    <a:pt x="224" y="223"/>
                    <a:pt x="117" y="330"/>
                    <a:pt x="117" y="446"/>
                  </a:cubicBezTo>
                  <a:cubicBezTo>
                    <a:pt x="117" y="446"/>
                    <a:pt x="1" y="553"/>
                    <a:pt x="1" y="669"/>
                  </a:cubicBezTo>
                  <a:lnTo>
                    <a:pt x="117" y="776"/>
                  </a:lnTo>
                  <a:cubicBezTo>
                    <a:pt x="117" y="892"/>
                    <a:pt x="117" y="999"/>
                    <a:pt x="224" y="1115"/>
                  </a:cubicBezTo>
                  <a:cubicBezTo>
                    <a:pt x="340" y="1115"/>
                    <a:pt x="340" y="1222"/>
                    <a:pt x="340" y="1222"/>
                  </a:cubicBezTo>
                  <a:cubicBezTo>
                    <a:pt x="447" y="1222"/>
                    <a:pt x="563" y="1338"/>
                    <a:pt x="670" y="1338"/>
                  </a:cubicBezTo>
                  <a:lnTo>
                    <a:pt x="893" y="1338"/>
                  </a:lnTo>
                  <a:cubicBezTo>
                    <a:pt x="1009" y="1338"/>
                    <a:pt x="1116" y="1338"/>
                    <a:pt x="1116" y="1222"/>
                  </a:cubicBezTo>
                  <a:cubicBezTo>
                    <a:pt x="1232" y="1222"/>
                    <a:pt x="1339" y="1222"/>
                    <a:pt x="1339" y="1115"/>
                  </a:cubicBezTo>
                  <a:cubicBezTo>
                    <a:pt x="1455" y="999"/>
                    <a:pt x="1455" y="999"/>
                    <a:pt x="1455" y="892"/>
                  </a:cubicBezTo>
                  <a:cubicBezTo>
                    <a:pt x="1562" y="776"/>
                    <a:pt x="1562" y="776"/>
                    <a:pt x="1562" y="669"/>
                  </a:cubicBezTo>
                  <a:lnTo>
                    <a:pt x="1562" y="446"/>
                  </a:lnTo>
                  <a:lnTo>
                    <a:pt x="1339" y="223"/>
                  </a:lnTo>
                  <a:cubicBezTo>
                    <a:pt x="1339" y="223"/>
                    <a:pt x="1339" y="107"/>
                    <a:pt x="1232" y="107"/>
                  </a:cubicBezTo>
                  <a:cubicBezTo>
                    <a:pt x="1116" y="0"/>
                    <a:pt x="1009" y="0"/>
                    <a:pt x="893"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1"/>
            <p:cNvSpPr/>
            <p:nvPr/>
          </p:nvSpPr>
          <p:spPr>
            <a:xfrm>
              <a:off x="3229550" y="1952000"/>
              <a:ext cx="39075" cy="33475"/>
            </a:xfrm>
            <a:custGeom>
              <a:avLst/>
              <a:gdLst/>
              <a:ahLst/>
              <a:cxnLst/>
              <a:rect l="l" t="t" r="r" b="b"/>
              <a:pathLst>
                <a:path w="1563" h="1339" extrusionOk="0">
                  <a:moveTo>
                    <a:pt x="777" y="0"/>
                  </a:moveTo>
                  <a:cubicBezTo>
                    <a:pt x="1" y="0"/>
                    <a:pt x="1" y="1338"/>
                    <a:pt x="777" y="1338"/>
                  </a:cubicBezTo>
                  <a:cubicBezTo>
                    <a:pt x="1562" y="1338"/>
                    <a:pt x="1562" y="0"/>
                    <a:pt x="777"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1"/>
            <p:cNvSpPr/>
            <p:nvPr/>
          </p:nvSpPr>
          <p:spPr>
            <a:xfrm>
              <a:off x="2816975" y="3095000"/>
              <a:ext cx="36150" cy="33475"/>
            </a:xfrm>
            <a:custGeom>
              <a:avLst/>
              <a:gdLst/>
              <a:ahLst/>
              <a:cxnLst/>
              <a:rect l="l" t="t" r="r" b="b"/>
              <a:pathLst>
                <a:path w="1446" h="1339" extrusionOk="0">
                  <a:moveTo>
                    <a:pt x="669" y="0"/>
                  </a:moveTo>
                  <a:cubicBezTo>
                    <a:pt x="553" y="0"/>
                    <a:pt x="446" y="0"/>
                    <a:pt x="330" y="107"/>
                  </a:cubicBezTo>
                  <a:cubicBezTo>
                    <a:pt x="330" y="107"/>
                    <a:pt x="223" y="107"/>
                    <a:pt x="223" y="223"/>
                  </a:cubicBezTo>
                  <a:cubicBezTo>
                    <a:pt x="107" y="223"/>
                    <a:pt x="107" y="330"/>
                    <a:pt x="0" y="446"/>
                  </a:cubicBezTo>
                  <a:lnTo>
                    <a:pt x="0" y="669"/>
                  </a:lnTo>
                  <a:lnTo>
                    <a:pt x="0" y="777"/>
                  </a:lnTo>
                  <a:cubicBezTo>
                    <a:pt x="0" y="893"/>
                    <a:pt x="107" y="1000"/>
                    <a:pt x="223" y="1116"/>
                  </a:cubicBezTo>
                  <a:cubicBezTo>
                    <a:pt x="223" y="1116"/>
                    <a:pt x="223" y="1223"/>
                    <a:pt x="330" y="1223"/>
                  </a:cubicBezTo>
                  <a:cubicBezTo>
                    <a:pt x="446" y="1223"/>
                    <a:pt x="553" y="1339"/>
                    <a:pt x="669" y="1339"/>
                  </a:cubicBezTo>
                  <a:lnTo>
                    <a:pt x="892" y="1339"/>
                  </a:lnTo>
                  <a:cubicBezTo>
                    <a:pt x="892" y="1339"/>
                    <a:pt x="999" y="1339"/>
                    <a:pt x="1115" y="1223"/>
                  </a:cubicBezTo>
                  <a:cubicBezTo>
                    <a:pt x="1222" y="1223"/>
                    <a:pt x="1222" y="1223"/>
                    <a:pt x="1338" y="1116"/>
                  </a:cubicBezTo>
                  <a:cubicBezTo>
                    <a:pt x="1338" y="1000"/>
                    <a:pt x="1445" y="1000"/>
                    <a:pt x="1445" y="893"/>
                  </a:cubicBezTo>
                  <a:lnTo>
                    <a:pt x="1445" y="669"/>
                  </a:lnTo>
                  <a:lnTo>
                    <a:pt x="1445" y="446"/>
                  </a:lnTo>
                  <a:cubicBezTo>
                    <a:pt x="1445" y="330"/>
                    <a:pt x="1338" y="330"/>
                    <a:pt x="1338" y="223"/>
                  </a:cubicBezTo>
                  <a:cubicBezTo>
                    <a:pt x="1222" y="223"/>
                    <a:pt x="1222" y="107"/>
                    <a:pt x="1222" y="107"/>
                  </a:cubicBezTo>
                  <a:cubicBezTo>
                    <a:pt x="1115" y="0"/>
                    <a:pt x="999" y="0"/>
                    <a:pt x="892"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1"/>
            <p:cNvSpPr/>
            <p:nvPr/>
          </p:nvSpPr>
          <p:spPr>
            <a:xfrm>
              <a:off x="3240725" y="3145175"/>
              <a:ext cx="41725" cy="33475"/>
            </a:xfrm>
            <a:custGeom>
              <a:avLst/>
              <a:gdLst/>
              <a:ahLst/>
              <a:cxnLst/>
              <a:rect l="l" t="t" r="r" b="b"/>
              <a:pathLst>
                <a:path w="1669" h="1339" extrusionOk="0">
                  <a:moveTo>
                    <a:pt x="776" y="1"/>
                  </a:moveTo>
                  <a:cubicBezTo>
                    <a:pt x="0" y="1"/>
                    <a:pt x="0" y="1339"/>
                    <a:pt x="776" y="1339"/>
                  </a:cubicBezTo>
                  <a:cubicBezTo>
                    <a:pt x="1561" y="1339"/>
                    <a:pt x="1668" y="1"/>
                    <a:pt x="776"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1"/>
            <p:cNvSpPr/>
            <p:nvPr/>
          </p:nvSpPr>
          <p:spPr>
            <a:xfrm>
              <a:off x="3636275" y="2912900"/>
              <a:ext cx="36775" cy="26775"/>
            </a:xfrm>
            <a:custGeom>
              <a:avLst/>
              <a:gdLst/>
              <a:ahLst/>
              <a:cxnLst/>
              <a:rect l="l" t="t" r="r" b="b"/>
              <a:pathLst>
                <a:path w="1471" h="1071" extrusionOk="0">
                  <a:moveTo>
                    <a:pt x="789" y="0"/>
                  </a:moveTo>
                  <a:cubicBezTo>
                    <a:pt x="678" y="0"/>
                    <a:pt x="563" y="44"/>
                    <a:pt x="459" y="148"/>
                  </a:cubicBezTo>
                  <a:lnTo>
                    <a:pt x="343" y="255"/>
                  </a:lnTo>
                  <a:cubicBezTo>
                    <a:pt x="1" y="597"/>
                    <a:pt x="315" y="1071"/>
                    <a:pt x="682" y="1071"/>
                  </a:cubicBezTo>
                  <a:cubicBezTo>
                    <a:pt x="793" y="1071"/>
                    <a:pt x="908" y="1027"/>
                    <a:pt x="1012" y="924"/>
                  </a:cubicBezTo>
                  <a:lnTo>
                    <a:pt x="1128" y="817"/>
                  </a:lnTo>
                  <a:cubicBezTo>
                    <a:pt x="1470" y="474"/>
                    <a:pt x="1156" y="0"/>
                    <a:pt x="789"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1"/>
            <p:cNvSpPr/>
            <p:nvPr/>
          </p:nvSpPr>
          <p:spPr>
            <a:xfrm>
              <a:off x="4570400" y="1924100"/>
              <a:ext cx="36375" cy="36175"/>
            </a:xfrm>
            <a:custGeom>
              <a:avLst/>
              <a:gdLst/>
              <a:ahLst/>
              <a:cxnLst/>
              <a:rect l="l" t="t" r="r" b="b"/>
              <a:pathLst>
                <a:path w="1455" h="1447" extrusionOk="0">
                  <a:moveTo>
                    <a:pt x="339" y="1"/>
                  </a:moveTo>
                  <a:cubicBezTo>
                    <a:pt x="339" y="108"/>
                    <a:pt x="223" y="108"/>
                    <a:pt x="223" y="224"/>
                  </a:cubicBezTo>
                  <a:cubicBezTo>
                    <a:pt x="116" y="224"/>
                    <a:pt x="116" y="224"/>
                    <a:pt x="116" y="331"/>
                  </a:cubicBezTo>
                  <a:cubicBezTo>
                    <a:pt x="0" y="447"/>
                    <a:pt x="0" y="554"/>
                    <a:pt x="0" y="670"/>
                  </a:cubicBezTo>
                  <a:lnTo>
                    <a:pt x="0" y="777"/>
                  </a:lnTo>
                  <a:cubicBezTo>
                    <a:pt x="0" y="893"/>
                    <a:pt x="116" y="1000"/>
                    <a:pt x="223" y="1116"/>
                  </a:cubicBezTo>
                  <a:lnTo>
                    <a:pt x="446" y="1339"/>
                  </a:lnTo>
                  <a:lnTo>
                    <a:pt x="562" y="1446"/>
                  </a:lnTo>
                  <a:lnTo>
                    <a:pt x="1115" y="1446"/>
                  </a:lnTo>
                  <a:cubicBezTo>
                    <a:pt x="1231" y="1446"/>
                    <a:pt x="1231" y="1339"/>
                    <a:pt x="1338" y="1339"/>
                  </a:cubicBezTo>
                  <a:cubicBezTo>
                    <a:pt x="1338" y="1223"/>
                    <a:pt x="1338" y="1223"/>
                    <a:pt x="1454" y="1223"/>
                  </a:cubicBezTo>
                  <a:lnTo>
                    <a:pt x="1454" y="893"/>
                  </a:lnTo>
                  <a:lnTo>
                    <a:pt x="1454" y="670"/>
                  </a:lnTo>
                  <a:cubicBezTo>
                    <a:pt x="1454" y="554"/>
                    <a:pt x="1338" y="447"/>
                    <a:pt x="1338" y="447"/>
                  </a:cubicBezTo>
                  <a:lnTo>
                    <a:pt x="1115" y="224"/>
                  </a:lnTo>
                  <a:lnTo>
                    <a:pt x="892" y="1"/>
                  </a:ln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1"/>
            <p:cNvSpPr/>
            <p:nvPr/>
          </p:nvSpPr>
          <p:spPr>
            <a:xfrm>
              <a:off x="4592700" y="2227875"/>
              <a:ext cx="30800" cy="39050"/>
            </a:xfrm>
            <a:custGeom>
              <a:avLst/>
              <a:gdLst/>
              <a:ahLst/>
              <a:cxnLst/>
              <a:rect l="l" t="t" r="r" b="b"/>
              <a:pathLst>
                <a:path w="1232" h="1562" extrusionOk="0">
                  <a:moveTo>
                    <a:pt x="446" y="0"/>
                  </a:moveTo>
                  <a:cubicBezTo>
                    <a:pt x="339" y="0"/>
                    <a:pt x="223" y="116"/>
                    <a:pt x="116" y="223"/>
                  </a:cubicBezTo>
                  <a:lnTo>
                    <a:pt x="0" y="339"/>
                  </a:lnTo>
                  <a:lnTo>
                    <a:pt x="0" y="669"/>
                  </a:lnTo>
                  <a:lnTo>
                    <a:pt x="0" y="893"/>
                  </a:lnTo>
                  <a:lnTo>
                    <a:pt x="0" y="1116"/>
                  </a:lnTo>
                  <a:cubicBezTo>
                    <a:pt x="0" y="1232"/>
                    <a:pt x="116" y="1232"/>
                    <a:pt x="116" y="1339"/>
                  </a:cubicBezTo>
                  <a:cubicBezTo>
                    <a:pt x="223" y="1339"/>
                    <a:pt x="223" y="1455"/>
                    <a:pt x="339" y="1455"/>
                  </a:cubicBezTo>
                  <a:cubicBezTo>
                    <a:pt x="446" y="1455"/>
                    <a:pt x="562" y="1562"/>
                    <a:pt x="562" y="1562"/>
                  </a:cubicBezTo>
                  <a:cubicBezTo>
                    <a:pt x="669" y="1455"/>
                    <a:pt x="669" y="1455"/>
                    <a:pt x="785" y="1455"/>
                  </a:cubicBezTo>
                  <a:cubicBezTo>
                    <a:pt x="893" y="1455"/>
                    <a:pt x="1008" y="1455"/>
                    <a:pt x="1008" y="1339"/>
                  </a:cubicBezTo>
                  <a:lnTo>
                    <a:pt x="1116" y="1232"/>
                  </a:lnTo>
                  <a:cubicBezTo>
                    <a:pt x="1232" y="1116"/>
                    <a:pt x="1232" y="1008"/>
                    <a:pt x="1232" y="893"/>
                  </a:cubicBezTo>
                  <a:lnTo>
                    <a:pt x="1232" y="669"/>
                  </a:lnTo>
                  <a:lnTo>
                    <a:pt x="1232" y="446"/>
                  </a:lnTo>
                  <a:cubicBezTo>
                    <a:pt x="1116" y="339"/>
                    <a:pt x="1116" y="223"/>
                    <a:pt x="1008" y="223"/>
                  </a:cubicBezTo>
                  <a:cubicBezTo>
                    <a:pt x="1008" y="116"/>
                    <a:pt x="893" y="116"/>
                    <a:pt x="893" y="116"/>
                  </a:cubicBezTo>
                  <a:cubicBezTo>
                    <a:pt x="785" y="0"/>
                    <a:pt x="669" y="0"/>
                    <a:pt x="562"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1"/>
            <p:cNvSpPr/>
            <p:nvPr/>
          </p:nvSpPr>
          <p:spPr>
            <a:xfrm>
              <a:off x="4241425" y="2160975"/>
              <a:ext cx="41950" cy="30800"/>
            </a:xfrm>
            <a:custGeom>
              <a:avLst/>
              <a:gdLst/>
              <a:ahLst/>
              <a:cxnLst/>
              <a:rect l="l" t="t" r="r" b="b"/>
              <a:pathLst>
                <a:path w="1678" h="1232" extrusionOk="0">
                  <a:moveTo>
                    <a:pt x="893" y="0"/>
                  </a:moveTo>
                  <a:cubicBezTo>
                    <a:pt x="1" y="0"/>
                    <a:pt x="1" y="1231"/>
                    <a:pt x="893" y="1231"/>
                  </a:cubicBezTo>
                  <a:cubicBezTo>
                    <a:pt x="1678" y="1231"/>
                    <a:pt x="1678" y="0"/>
                    <a:pt x="893"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1"/>
            <p:cNvSpPr/>
            <p:nvPr/>
          </p:nvSpPr>
          <p:spPr>
            <a:xfrm>
              <a:off x="2621825" y="1491900"/>
              <a:ext cx="39050" cy="30800"/>
            </a:xfrm>
            <a:custGeom>
              <a:avLst/>
              <a:gdLst/>
              <a:ahLst/>
              <a:cxnLst/>
              <a:rect l="l" t="t" r="r" b="b"/>
              <a:pathLst>
                <a:path w="1562" h="1232" extrusionOk="0">
                  <a:moveTo>
                    <a:pt x="776" y="0"/>
                  </a:moveTo>
                  <a:cubicBezTo>
                    <a:pt x="0" y="0"/>
                    <a:pt x="0" y="1231"/>
                    <a:pt x="776" y="1231"/>
                  </a:cubicBezTo>
                  <a:cubicBezTo>
                    <a:pt x="1561" y="1231"/>
                    <a:pt x="1561" y="0"/>
                    <a:pt x="776"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1"/>
            <p:cNvSpPr/>
            <p:nvPr/>
          </p:nvSpPr>
          <p:spPr>
            <a:xfrm>
              <a:off x="1818925" y="1829325"/>
              <a:ext cx="39050" cy="36150"/>
            </a:xfrm>
            <a:custGeom>
              <a:avLst/>
              <a:gdLst/>
              <a:ahLst/>
              <a:cxnLst/>
              <a:rect l="l" t="t" r="r" b="b"/>
              <a:pathLst>
                <a:path w="1562" h="1446" extrusionOk="0">
                  <a:moveTo>
                    <a:pt x="777" y="1"/>
                  </a:moveTo>
                  <a:cubicBezTo>
                    <a:pt x="669" y="1"/>
                    <a:pt x="553" y="108"/>
                    <a:pt x="446" y="108"/>
                  </a:cubicBezTo>
                  <a:cubicBezTo>
                    <a:pt x="330" y="224"/>
                    <a:pt x="330" y="331"/>
                    <a:pt x="223" y="331"/>
                  </a:cubicBezTo>
                  <a:cubicBezTo>
                    <a:pt x="223" y="447"/>
                    <a:pt x="107" y="554"/>
                    <a:pt x="107" y="554"/>
                  </a:cubicBezTo>
                  <a:cubicBezTo>
                    <a:pt x="107" y="670"/>
                    <a:pt x="0" y="777"/>
                    <a:pt x="0" y="893"/>
                  </a:cubicBezTo>
                  <a:cubicBezTo>
                    <a:pt x="0" y="893"/>
                    <a:pt x="107" y="1000"/>
                    <a:pt x="107" y="1116"/>
                  </a:cubicBezTo>
                  <a:cubicBezTo>
                    <a:pt x="107" y="1116"/>
                    <a:pt x="223" y="1223"/>
                    <a:pt x="223" y="1339"/>
                  </a:cubicBezTo>
                  <a:cubicBezTo>
                    <a:pt x="223" y="1339"/>
                    <a:pt x="330" y="1339"/>
                    <a:pt x="330" y="1446"/>
                  </a:cubicBezTo>
                  <a:lnTo>
                    <a:pt x="892" y="1446"/>
                  </a:lnTo>
                  <a:cubicBezTo>
                    <a:pt x="1000" y="1446"/>
                    <a:pt x="1000" y="1339"/>
                    <a:pt x="1116" y="1339"/>
                  </a:cubicBezTo>
                  <a:lnTo>
                    <a:pt x="1339" y="1116"/>
                  </a:lnTo>
                  <a:cubicBezTo>
                    <a:pt x="1446" y="1000"/>
                    <a:pt x="1446" y="893"/>
                    <a:pt x="1446" y="893"/>
                  </a:cubicBezTo>
                  <a:cubicBezTo>
                    <a:pt x="1562" y="777"/>
                    <a:pt x="1562" y="670"/>
                    <a:pt x="1562" y="670"/>
                  </a:cubicBezTo>
                  <a:cubicBezTo>
                    <a:pt x="1562" y="554"/>
                    <a:pt x="1562" y="447"/>
                    <a:pt x="1446" y="331"/>
                  </a:cubicBezTo>
                  <a:cubicBezTo>
                    <a:pt x="1446" y="331"/>
                    <a:pt x="1446" y="224"/>
                    <a:pt x="1339" y="108"/>
                  </a:cubicBezTo>
                  <a:lnTo>
                    <a:pt x="1223" y="108"/>
                  </a:lnTo>
                  <a:cubicBezTo>
                    <a:pt x="1116" y="1"/>
                    <a:pt x="1000" y="1"/>
                    <a:pt x="892"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1"/>
            <p:cNvSpPr/>
            <p:nvPr/>
          </p:nvSpPr>
          <p:spPr>
            <a:xfrm>
              <a:off x="1453600" y="2587625"/>
              <a:ext cx="33475" cy="39050"/>
            </a:xfrm>
            <a:custGeom>
              <a:avLst/>
              <a:gdLst/>
              <a:ahLst/>
              <a:cxnLst/>
              <a:rect l="l" t="t" r="r" b="b"/>
              <a:pathLst>
                <a:path w="1339" h="1562" extrusionOk="0">
                  <a:moveTo>
                    <a:pt x="670" y="0"/>
                  </a:moveTo>
                  <a:cubicBezTo>
                    <a:pt x="563" y="0"/>
                    <a:pt x="563" y="107"/>
                    <a:pt x="447" y="107"/>
                  </a:cubicBezTo>
                  <a:cubicBezTo>
                    <a:pt x="340" y="107"/>
                    <a:pt x="340" y="107"/>
                    <a:pt x="224" y="223"/>
                  </a:cubicBezTo>
                  <a:cubicBezTo>
                    <a:pt x="117" y="223"/>
                    <a:pt x="117" y="330"/>
                    <a:pt x="117" y="330"/>
                  </a:cubicBezTo>
                  <a:cubicBezTo>
                    <a:pt x="1" y="446"/>
                    <a:pt x="1" y="553"/>
                    <a:pt x="1" y="669"/>
                  </a:cubicBezTo>
                  <a:lnTo>
                    <a:pt x="1" y="892"/>
                  </a:lnTo>
                  <a:cubicBezTo>
                    <a:pt x="1" y="999"/>
                    <a:pt x="1" y="1115"/>
                    <a:pt x="117" y="1115"/>
                  </a:cubicBezTo>
                  <a:cubicBezTo>
                    <a:pt x="117" y="1222"/>
                    <a:pt x="117" y="1338"/>
                    <a:pt x="224" y="1338"/>
                  </a:cubicBezTo>
                  <a:cubicBezTo>
                    <a:pt x="224" y="1445"/>
                    <a:pt x="340" y="1445"/>
                    <a:pt x="447" y="1445"/>
                  </a:cubicBezTo>
                  <a:cubicBezTo>
                    <a:pt x="447" y="1561"/>
                    <a:pt x="563" y="1561"/>
                    <a:pt x="670" y="1561"/>
                  </a:cubicBezTo>
                  <a:lnTo>
                    <a:pt x="786" y="1561"/>
                  </a:lnTo>
                  <a:cubicBezTo>
                    <a:pt x="893" y="1445"/>
                    <a:pt x="1009" y="1445"/>
                    <a:pt x="1116" y="1338"/>
                  </a:cubicBezTo>
                  <a:lnTo>
                    <a:pt x="1232" y="1222"/>
                  </a:lnTo>
                  <a:cubicBezTo>
                    <a:pt x="1232" y="1115"/>
                    <a:pt x="1339" y="999"/>
                    <a:pt x="1339" y="892"/>
                  </a:cubicBezTo>
                  <a:lnTo>
                    <a:pt x="1339" y="669"/>
                  </a:lnTo>
                  <a:cubicBezTo>
                    <a:pt x="1339" y="553"/>
                    <a:pt x="1232" y="553"/>
                    <a:pt x="1232" y="446"/>
                  </a:cubicBezTo>
                  <a:cubicBezTo>
                    <a:pt x="1232" y="330"/>
                    <a:pt x="1116" y="330"/>
                    <a:pt x="1116" y="223"/>
                  </a:cubicBezTo>
                  <a:cubicBezTo>
                    <a:pt x="1009" y="223"/>
                    <a:pt x="1009" y="107"/>
                    <a:pt x="893" y="107"/>
                  </a:cubicBezTo>
                  <a:cubicBezTo>
                    <a:pt x="786" y="107"/>
                    <a:pt x="786" y="0"/>
                    <a:pt x="670"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1"/>
            <p:cNvSpPr/>
            <p:nvPr/>
          </p:nvSpPr>
          <p:spPr>
            <a:xfrm>
              <a:off x="1618200" y="3145175"/>
              <a:ext cx="36150" cy="33475"/>
            </a:xfrm>
            <a:custGeom>
              <a:avLst/>
              <a:gdLst/>
              <a:ahLst/>
              <a:cxnLst/>
              <a:rect l="l" t="t" r="r" b="b"/>
              <a:pathLst>
                <a:path w="1446" h="1339" extrusionOk="0">
                  <a:moveTo>
                    <a:pt x="554" y="1"/>
                  </a:moveTo>
                  <a:cubicBezTo>
                    <a:pt x="554" y="1"/>
                    <a:pt x="446" y="1"/>
                    <a:pt x="331" y="108"/>
                  </a:cubicBezTo>
                  <a:cubicBezTo>
                    <a:pt x="223" y="108"/>
                    <a:pt x="223" y="108"/>
                    <a:pt x="107" y="224"/>
                  </a:cubicBezTo>
                  <a:cubicBezTo>
                    <a:pt x="107" y="331"/>
                    <a:pt x="0" y="331"/>
                    <a:pt x="0" y="447"/>
                  </a:cubicBezTo>
                  <a:lnTo>
                    <a:pt x="0" y="670"/>
                  </a:lnTo>
                  <a:lnTo>
                    <a:pt x="0" y="893"/>
                  </a:lnTo>
                  <a:cubicBezTo>
                    <a:pt x="0" y="1000"/>
                    <a:pt x="107" y="1000"/>
                    <a:pt x="107" y="1116"/>
                  </a:cubicBezTo>
                  <a:cubicBezTo>
                    <a:pt x="223" y="1116"/>
                    <a:pt x="223" y="1223"/>
                    <a:pt x="331" y="1223"/>
                  </a:cubicBezTo>
                  <a:cubicBezTo>
                    <a:pt x="331" y="1339"/>
                    <a:pt x="446" y="1339"/>
                    <a:pt x="554" y="1339"/>
                  </a:cubicBezTo>
                  <a:lnTo>
                    <a:pt x="777" y="1339"/>
                  </a:lnTo>
                  <a:cubicBezTo>
                    <a:pt x="893" y="1339"/>
                    <a:pt x="1000" y="1339"/>
                    <a:pt x="1116" y="1223"/>
                  </a:cubicBezTo>
                  <a:cubicBezTo>
                    <a:pt x="1116" y="1223"/>
                    <a:pt x="1223" y="1223"/>
                    <a:pt x="1339" y="1116"/>
                  </a:cubicBezTo>
                  <a:cubicBezTo>
                    <a:pt x="1339" y="1116"/>
                    <a:pt x="1339" y="1000"/>
                    <a:pt x="1446" y="893"/>
                  </a:cubicBezTo>
                  <a:lnTo>
                    <a:pt x="1446" y="670"/>
                  </a:lnTo>
                  <a:lnTo>
                    <a:pt x="1446" y="554"/>
                  </a:lnTo>
                  <a:cubicBezTo>
                    <a:pt x="1446" y="447"/>
                    <a:pt x="1339" y="331"/>
                    <a:pt x="1339" y="224"/>
                  </a:cubicBezTo>
                  <a:cubicBezTo>
                    <a:pt x="1223" y="224"/>
                    <a:pt x="1223" y="108"/>
                    <a:pt x="1116" y="108"/>
                  </a:cubicBezTo>
                  <a:cubicBezTo>
                    <a:pt x="1000" y="108"/>
                    <a:pt x="893" y="1"/>
                    <a:pt x="777"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1"/>
            <p:cNvSpPr/>
            <p:nvPr/>
          </p:nvSpPr>
          <p:spPr>
            <a:xfrm>
              <a:off x="2557575" y="3465675"/>
              <a:ext cx="25225" cy="22325"/>
            </a:xfrm>
            <a:custGeom>
              <a:avLst/>
              <a:gdLst/>
              <a:ahLst/>
              <a:cxnLst/>
              <a:rect l="l" t="t" r="r" b="b"/>
              <a:pathLst>
                <a:path w="1009" h="893" extrusionOk="0">
                  <a:moveTo>
                    <a:pt x="447" y="0"/>
                  </a:moveTo>
                  <a:cubicBezTo>
                    <a:pt x="340" y="0"/>
                    <a:pt x="340" y="0"/>
                    <a:pt x="224" y="116"/>
                  </a:cubicBezTo>
                  <a:lnTo>
                    <a:pt x="117" y="116"/>
                  </a:lnTo>
                  <a:cubicBezTo>
                    <a:pt x="117" y="223"/>
                    <a:pt x="1" y="223"/>
                    <a:pt x="1" y="339"/>
                  </a:cubicBezTo>
                  <a:lnTo>
                    <a:pt x="1" y="446"/>
                  </a:lnTo>
                  <a:lnTo>
                    <a:pt x="1" y="562"/>
                  </a:lnTo>
                  <a:cubicBezTo>
                    <a:pt x="1" y="669"/>
                    <a:pt x="117" y="669"/>
                    <a:pt x="117" y="785"/>
                  </a:cubicBezTo>
                  <a:lnTo>
                    <a:pt x="224" y="785"/>
                  </a:lnTo>
                  <a:cubicBezTo>
                    <a:pt x="224" y="892"/>
                    <a:pt x="340" y="892"/>
                    <a:pt x="447" y="892"/>
                  </a:cubicBezTo>
                  <a:lnTo>
                    <a:pt x="786" y="892"/>
                  </a:lnTo>
                  <a:cubicBezTo>
                    <a:pt x="786" y="785"/>
                    <a:pt x="893" y="785"/>
                    <a:pt x="893" y="785"/>
                  </a:cubicBezTo>
                  <a:cubicBezTo>
                    <a:pt x="893" y="669"/>
                    <a:pt x="893" y="669"/>
                    <a:pt x="1009" y="669"/>
                  </a:cubicBezTo>
                  <a:lnTo>
                    <a:pt x="1009" y="446"/>
                  </a:lnTo>
                  <a:lnTo>
                    <a:pt x="1009" y="339"/>
                  </a:lnTo>
                  <a:cubicBezTo>
                    <a:pt x="1009" y="223"/>
                    <a:pt x="893" y="223"/>
                    <a:pt x="893" y="116"/>
                  </a:cubicBezTo>
                  <a:lnTo>
                    <a:pt x="786" y="116"/>
                  </a:lnTo>
                  <a:cubicBezTo>
                    <a:pt x="670" y="0"/>
                    <a:pt x="670" y="0"/>
                    <a:pt x="563"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1"/>
            <p:cNvSpPr/>
            <p:nvPr/>
          </p:nvSpPr>
          <p:spPr>
            <a:xfrm>
              <a:off x="3867875" y="3334750"/>
              <a:ext cx="22325" cy="23525"/>
            </a:xfrm>
            <a:custGeom>
              <a:avLst/>
              <a:gdLst/>
              <a:ahLst/>
              <a:cxnLst/>
              <a:rect l="l" t="t" r="r" b="b"/>
              <a:pathLst>
                <a:path w="893" h="941" extrusionOk="0">
                  <a:moveTo>
                    <a:pt x="339" y="1"/>
                  </a:moveTo>
                  <a:cubicBezTo>
                    <a:pt x="339" y="1"/>
                    <a:pt x="223" y="1"/>
                    <a:pt x="223" y="108"/>
                  </a:cubicBezTo>
                  <a:cubicBezTo>
                    <a:pt x="116" y="108"/>
                    <a:pt x="116" y="108"/>
                    <a:pt x="116" y="224"/>
                  </a:cubicBezTo>
                  <a:cubicBezTo>
                    <a:pt x="116" y="224"/>
                    <a:pt x="0" y="331"/>
                    <a:pt x="0" y="447"/>
                  </a:cubicBezTo>
                  <a:lnTo>
                    <a:pt x="0" y="554"/>
                  </a:lnTo>
                  <a:lnTo>
                    <a:pt x="116" y="670"/>
                  </a:lnTo>
                  <a:cubicBezTo>
                    <a:pt x="116" y="777"/>
                    <a:pt x="116" y="777"/>
                    <a:pt x="223" y="777"/>
                  </a:cubicBezTo>
                  <a:cubicBezTo>
                    <a:pt x="223" y="893"/>
                    <a:pt x="223" y="893"/>
                    <a:pt x="339" y="893"/>
                  </a:cubicBezTo>
                  <a:cubicBezTo>
                    <a:pt x="339" y="893"/>
                    <a:pt x="387" y="940"/>
                    <a:pt x="418" y="940"/>
                  </a:cubicBezTo>
                  <a:cubicBezTo>
                    <a:pt x="434" y="940"/>
                    <a:pt x="446" y="928"/>
                    <a:pt x="446" y="893"/>
                  </a:cubicBezTo>
                  <a:lnTo>
                    <a:pt x="562" y="893"/>
                  </a:lnTo>
                  <a:cubicBezTo>
                    <a:pt x="669" y="893"/>
                    <a:pt x="669" y="893"/>
                    <a:pt x="785" y="777"/>
                  </a:cubicBezTo>
                  <a:cubicBezTo>
                    <a:pt x="892" y="670"/>
                    <a:pt x="892" y="554"/>
                    <a:pt x="892" y="554"/>
                  </a:cubicBezTo>
                  <a:lnTo>
                    <a:pt x="892" y="447"/>
                  </a:lnTo>
                  <a:lnTo>
                    <a:pt x="892" y="224"/>
                  </a:lnTo>
                  <a:cubicBezTo>
                    <a:pt x="785" y="224"/>
                    <a:pt x="785" y="108"/>
                    <a:pt x="785" y="108"/>
                  </a:cubicBezTo>
                  <a:cubicBezTo>
                    <a:pt x="669" y="108"/>
                    <a:pt x="669" y="1"/>
                    <a:pt x="669"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1"/>
            <p:cNvSpPr/>
            <p:nvPr/>
          </p:nvSpPr>
          <p:spPr>
            <a:xfrm>
              <a:off x="4595600" y="2478775"/>
              <a:ext cx="19425" cy="25225"/>
            </a:xfrm>
            <a:custGeom>
              <a:avLst/>
              <a:gdLst/>
              <a:ahLst/>
              <a:cxnLst/>
              <a:rect l="l" t="t" r="r" b="b"/>
              <a:pathLst>
                <a:path w="777" h="1009" extrusionOk="0">
                  <a:moveTo>
                    <a:pt x="330" y="1"/>
                  </a:moveTo>
                  <a:cubicBezTo>
                    <a:pt x="223" y="1"/>
                    <a:pt x="223" y="1"/>
                    <a:pt x="107" y="117"/>
                  </a:cubicBezTo>
                  <a:lnTo>
                    <a:pt x="107" y="224"/>
                  </a:lnTo>
                  <a:cubicBezTo>
                    <a:pt x="0" y="224"/>
                    <a:pt x="0" y="340"/>
                    <a:pt x="0" y="447"/>
                  </a:cubicBezTo>
                  <a:lnTo>
                    <a:pt x="0" y="563"/>
                  </a:lnTo>
                  <a:lnTo>
                    <a:pt x="0" y="670"/>
                  </a:lnTo>
                  <a:cubicBezTo>
                    <a:pt x="0" y="786"/>
                    <a:pt x="107" y="786"/>
                    <a:pt x="107" y="786"/>
                  </a:cubicBezTo>
                  <a:cubicBezTo>
                    <a:pt x="107" y="893"/>
                    <a:pt x="223" y="893"/>
                    <a:pt x="223" y="893"/>
                  </a:cubicBezTo>
                  <a:cubicBezTo>
                    <a:pt x="330" y="893"/>
                    <a:pt x="330" y="1009"/>
                    <a:pt x="446" y="1009"/>
                  </a:cubicBezTo>
                  <a:cubicBezTo>
                    <a:pt x="446" y="893"/>
                    <a:pt x="446" y="893"/>
                    <a:pt x="553" y="893"/>
                  </a:cubicBezTo>
                  <a:cubicBezTo>
                    <a:pt x="553" y="893"/>
                    <a:pt x="669" y="893"/>
                    <a:pt x="669" y="786"/>
                  </a:cubicBezTo>
                  <a:lnTo>
                    <a:pt x="777" y="786"/>
                  </a:lnTo>
                  <a:lnTo>
                    <a:pt x="777" y="563"/>
                  </a:lnTo>
                  <a:lnTo>
                    <a:pt x="777" y="447"/>
                  </a:lnTo>
                  <a:lnTo>
                    <a:pt x="777" y="224"/>
                  </a:lnTo>
                  <a:cubicBezTo>
                    <a:pt x="777" y="224"/>
                    <a:pt x="777" y="117"/>
                    <a:pt x="669" y="117"/>
                  </a:cubicBezTo>
                  <a:cubicBezTo>
                    <a:pt x="669" y="117"/>
                    <a:pt x="669" y="1"/>
                    <a:pt x="553"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1"/>
            <p:cNvSpPr/>
            <p:nvPr/>
          </p:nvSpPr>
          <p:spPr>
            <a:xfrm>
              <a:off x="2006450" y="1860475"/>
              <a:ext cx="93950" cy="164025"/>
            </a:xfrm>
            <a:custGeom>
              <a:avLst/>
              <a:gdLst/>
              <a:ahLst/>
              <a:cxnLst/>
              <a:rect l="l" t="t" r="r" b="b"/>
              <a:pathLst>
                <a:path w="3758" h="6561" extrusionOk="0">
                  <a:moveTo>
                    <a:pt x="276" y="0"/>
                  </a:moveTo>
                  <a:cubicBezTo>
                    <a:pt x="146" y="0"/>
                    <a:pt x="0" y="158"/>
                    <a:pt x="82" y="316"/>
                  </a:cubicBezTo>
                  <a:cubicBezTo>
                    <a:pt x="305" y="869"/>
                    <a:pt x="635" y="1315"/>
                    <a:pt x="858" y="1877"/>
                  </a:cubicBezTo>
                  <a:cubicBezTo>
                    <a:pt x="1081" y="2430"/>
                    <a:pt x="1420" y="2992"/>
                    <a:pt x="1750" y="3545"/>
                  </a:cubicBezTo>
                  <a:cubicBezTo>
                    <a:pt x="1974" y="4107"/>
                    <a:pt x="2313" y="4660"/>
                    <a:pt x="2536" y="5222"/>
                  </a:cubicBezTo>
                  <a:cubicBezTo>
                    <a:pt x="2643" y="5445"/>
                    <a:pt x="2759" y="5668"/>
                    <a:pt x="2982" y="5998"/>
                  </a:cubicBezTo>
                  <a:cubicBezTo>
                    <a:pt x="2982" y="6114"/>
                    <a:pt x="3089" y="6221"/>
                    <a:pt x="3205" y="6337"/>
                  </a:cubicBezTo>
                  <a:cubicBezTo>
                    <a:pt x="3312" y="6444"/>
                    <a:pt x="3428" y="6444"/>
                    <a:pt x="3428" y="6560"/>
                  </a:cubicBezTo>
                  <a:cubicBezTo>
                    <a:pt x="3535" y="6560"/>
                    <a:pt x="3651" y="6560"/>
                    <a:pt x="3651" y="6444"/>
                  </a:cubicBezTo>
                  <a:cubicBezTo>
                    <a:pt x="3651" y="6221"/>
                    <a:pt x="3758" y="6221"/>
                    <a:pt x="3651" y="5998"/>
                  </a:cubicBezTo>
                  <a:cubicBezTo>
                    <a:pt x="3651" y="5891"/>
                    <a:pt x="3535" y="5775"/>
                    <a:pt x="3428" y="5668"/>
                  </a:cubicBezTo>
                  <a:cubicBezTo>
                    <a:pt x="3312" y="5329"/>
                    <a:pt x="3205" y="5106"/>
                    <a:pt x="3089" y="4883"/>
                  </a:cubicBezTo>
                  <a:cubicBezTo>
                    <a:pt x="2759" y="4330"/>
                    <a:pt x="2536" y="3768"/>
                    <a:pt x="2197" y="3215"/>
                  </a:cubicBezTo>
                  <a:cubicBezTo>
                    <a:pt x="1866" y="2653"/>
                    <a:pt x="1643" y="2100"/>
                    <a:pt x="1304" y="1654"/>
                  </a:cubicBezTo>
                  <a:cubicBezTo>
                    <a:pt x="1081" y="1092"/>
                    <a:pt x="858" y="539"/>
                    <a:pt x="412" y="93"/>
                  </a:cubicBezTo>
                  <a:cubicBezTo>
                    <a:pt x="381" y="27"/>
                    <a:pt x="330" y="0"/>
                    <a:pt x="276"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1"/>
            <p:cNvSpPr/>
            <p:nvPr/>
          </p:nvSpPr>
          <p:spPr>
            <a:xfrm>
              <a:off x="2482425" y="1878000"/>
              <a:ext cx="16750" cy="115050"/>
            </a:xfrm>
            <a:custGeom>
              <a:avLst/>
              <a:gdLst/>
              <a:ahLst/>
              <a:cxnLst/>
              <a:rect l="l" t="t" r="r" b="b"/>
              <a:pathLst>
                <a:path w="670" h="4602" extrusionOk="0">
                  <a:moveTo>
                    <a:pt x="290" y="1"/>
                  </a:moveTo>
                  <a:cubicBezTo>
                    <a:pt x="192" y="1"/>
                    <a:pt x="108" y="56"/>
                    <a:pt x="108" y="168"/>
                  </a:cubicBezTo>
                  <a:cubicBezTo>
                    <a:pt x="0" y="284"/>
                    <a:pt x="0" y="391"/>
                    <a:pt x="0" y="507"/>
                  </a:cubicBezTo>
                  <a:lnTo>
                    <a:pt x="0" y="730"/>
                  </a:lnTo>
                  <a:lnTo>
                    <a:pt x="0" y="1283"/>
                  </a:lnTo>
                  <a:lnTo>
                    <a:pt x="0" y="2291"/>
                  </a:lnTo>
                  <a:cubicBezTo>
                    <a:pt x="0" y="2621"/>
                    <a:pt x="0" y="2960"/>
                    <a:pt x="108" y="3290"/>
                  </a:cubicBezTo>
                  <a:lnTo>
                    <a:pt x="108" y="3852"/>
                  </a:lnTo>
                  <a:cubicBezTo>
                    <a:pt x="224" y="4075"/>
                    <a:pt x="331" y="4298"/>
                    <a:pt x="224" y="4521"/>
                  </a:cubicBezTo>
                  <a:cubicBezTo>
                    <a:pt x="224" y="4575"/>
                    <a:pt x="250" y="4602"/>
                    <a:pt x="277" y="4602"/>
                  </a:cubicBezTo>
                  <a:cubicBezTo>
                    <a:pt x="304" y="4602"/>
                    <a:pt x="331" y="4575"/>
                    <a:pt x="331" y="4521"/>
                  </a:cubicBezTo>
                  <a:cubicBezTo>
                    <a:pt x="331" y="4298"/>
                    <a:pt x="447" y="4075"/>
                    <a:pt x="447" y="3852"/>
                  </a:cubicBezTo>
                  <a:cubicBezTo>
                    <a:pt x="447" y="3629"/>
                    <a:pt x="554" y="3513"/>
                    <a:pt x="554" y="3290"/>
                  </a:cubicBezTo>
                  <a:lnTo>
                    <a:pt x="554" y="2291"/>
                  </a:lnTo>
                  <a:lnTo>
                    <a:pt x="554" y="1283"/>
                  </a:lnTo>
                  <a:cubicBezTo>
                    <a:pt x="670" y="1060"/>
                    <a:pt x="670" y="953"/>
                    <a:pt x="670" y="730"/>
                  </a:cubicBezTo>
                  <a:lnTo>
                    <a:pt x="670" y="507"/>
                  </a:lnTo>
                  <a:cubicBezTo>
                    <a:pt x="670" y="391"/>
                    <a:pt x="554" y="284"/>
                    <a:pt x="554" y="168"/>
                  </a:cubicBezTo>
                  <a:cubicBezTo>
                    <a:pt x="500" y="56"/>
                    <a:pt x="389" y="1"/>
                    <a:pt x="290"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1"/>
            <p:cNvSpPr/>
            <p:nvPr/>
          </p:nvSpPr>
          <p:spPr>
            <a:xfrm>
              <a:off x="3480475" y="1867575"/>
              <a:ext cx="16750" cy="117175"/>
            </a:xfrm>
            <a:custGeom>
              <a:avLst/>
              <a:gdLst/>
              <a:ahLst/>
              <a:cxnLst/>
              <a:rect l="l" t="t" r="r" b="b"/>
              <a:pathLst>
                <a:path w="670" h="4687" extrusionOk="0">
                  <a:moveTo>
                    <a:pt x="335" y="0"/>
                  </a:moveTo>
                  <a:cubicBezTo>
                    <a:pt x="167" y="0"/>
                    <a:pt x="0" y="85"/>
                    <a:pt x="0" y="255"/>
                  </a:cubicBezTo>
                  <a:lnTo>
                    <a:pt x="0" y="2485"/>
                  </a:lnTo>
                  <a:lnTo>
                    <a:pt x="0" y="3484"/>
                  </a:lnTo>
                  <a:cubicBezTo>
                    <a:pt x="107" y="3930"/>
                    <a:pt x="107" y="4269"/>
                    <a:pt x="107" y="4599"/>
                  </a:cubicBezTo>
                  <a:cubicBezTo>
                    <a:pt x="165" y="4657"/>
                    <a:pt x="221" y="4686"/>
                    <a:pt x="277" y="4686"/>
                  </a:cubicBezTo>
                  <a:cubicBezTo>
                    <a:pt x="332" y="4686"/>
                    <a:pt x="388" y="4657"/>
                    <a:pt x="446" y="4599"/>
                  </a:cubicBezTo>
                  <a:cubicBezTo>
                    <a:pt x="553" y="4269"/>
                    <a:pt x="553" y="3930"/>
                    <a:pt x="553" y="3484"/>
                  </a:cubicBezTo>
                  <a:lnTo>
                    <a:pt x="553" y="2485"/>
                  </a:lnTo>
                  <a:cubicBezTo>
                    <a:pt x="553" y="1700"/>
                    <a:pt x="553" y="1031"/>
                    <a:pt x="669" y="255"/>
                  </a:cubicBezTo>
                  <a:cubicBezTo>
                    <a:pt x="669" y="85"/>
                    <a:pt x="502" y="0"/>
                    <a:pt x="335"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1"/>
            <p:cNvSpPr/>
            <p:nvPr/>
          </p:nvSpPr>
          <p:spPr>
            <a:xfrm>
              <a:off x="3834400" y="1779025"/>
              <a:ext cx="19650" cy="205050"/>
            </a:xfrm>
            <a:custGeom>
              <a:avLst/>
              <a:gdLst/>
              <a:ahLst/>
              <a:cxnLst/>
              <a:rect l="l" t="t" r="r" b="b"/>
              <a:pathLst>
                <a:path w="786" h="8202" extrusionOk="0">
                  <a:moveTo>
                    <a:pt x="393" y="1"/>
                  </a:moveTo>
                  <a:cubicBezTo>
                    <a:pt x="255" y="1"/>
                    <a:pt x="117" y="112"/>
                    <a:pt x="117" y="335"/>
                  </a:cubicBezTo>
                  <a:cubicBezTo>
                    <a:pt x="1" y="1004"/>
                    <a:pt x="1" y="1674"/>
                    <a:pt x="1" y="2343"/>
                  </a:cubicBezTo>
                  <a:lnTo>
                    <a:pt x="1" y="4243"/>
                  </a:lnTo>
                  <a:lnTo>
                    <a:pt x="1" y="8034"/>
                  </a:lnTo>
                  <a:cubicBezTo>
                    <a:pt x="1" y="8146"/>
                    <a:pt x="57" y="8202"/>
                    <a:pt x="112" y="8202"/>
                  </a:cubicBezTo>
                  <a:cubicBezTo>
                    <a:pt x="168" y="8202"/>
                    <a:pt x="224" y="8146"/>
                    <a:pt x="224" y="8034"/>
                  </a:cubicBezTo>
                  <a:cubicBezTo>
                    <a:pt x="340" y="6803"/>
                    <a:pt x="447" y="5465"/>
                    <a:pt x="563" y="4243"/>
                  </a:cubicBezTo>
                  <a:cubicBezTo>
                    <a:pt x="563" y="3574"/>
                    <a:pt x="563" y="2905"/>
                    <a:pt x="670" y="2343"/>
                  </a:cubicBezTo>
                  <a:cubicBezTo>
                    <a:pt x="670" y="1674"/>
                    <a:pt x="786" y="1004"/>
                    <a:pt x="670" y="335"/>
                  </a:cubicBezTo>
                  <a:cubicBezTo>
                    <a:pt x="670" y="112"/>
                    <a:pt x="532" y="1"/>
                    <a:pt x="393"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1"/>
            <p:cNvSpPr/>
            <p:nvPr/>
          </p:nvSpPr>
          <p:spPr>
            <a:xfrm>
              <a:off x="4024525" y="1761150"/>
              <a:ext cx="148175" cy="236175"/>
            </a:xfrm>
            <a:custGeom>
              <a:avLst/>
              <a:gdLst/>
              <a:ahLst/>
              <a:cxnLst/>
              <a:rect l="l" t="t" r="r" b="b"/>
              <a:pathLst>
                <a:path w="5927" h="9447" extrusionOk="0">
                  <a:moveTo>
                    <a:pt x="5514" y="0"/>
                  </a:moveTo>
                  <a:cubicBezTo>
                    <a:pt x="5408" y="0"/>
                    <a:pt x="5298" y="49"/>
                    <a:pt x="5224" y="158"/>
                  </a:cubicBezTo>
                  <a:cubicBezTo>
                    <a:pt x="4778" y="827"/>
                    <a:pt x="4439" y="1719"/>
                    <a:pt x="3993" y="2389"/>
                  </a:cubicBezTo>
                  <a:cubicBezTo>
                    <a:pt x="3663" y="3174"/>
                    <a:pt x="3217" y="3950"/>
                    <a:pt x="2771" y="4735"/>
                  </a:cubicBezTo>
                  <a:cubicBezTo>
                    <a:pt x="1879" y="6296"/>
                    <a:pt x="987" y="7741"/>
                    <a:pt x="95" y="9195"/>
                  </a:cubicBezTo>
                  <a:cubicBezTo>
                    <a:pt x="0" y="9282"/>
                    <a:pt x="131" y="9447"/>
                    <a:pt x="245" y="9447"/>
                  </a:cubicBezTo>
                  <a:cubicBezTo>
                    <a:pt x="271" y="9447"/>
                    <a:pt x="296" y="9438"/>
                    <a:pt x="318" y="9418"/>
                  </a:cubicBezTo>
                  <a:cubicBezTo>
                    <a:pt x="1317" y="7964"/>
                    <a:pt x="2325" y="6519"/>
                    <a:pt x="3217" y="5065"/>
                  </a:cubicBezTo>
                  <a:cubicBezTo>
                    <a:pt x="3663" y="4396"/>
                    <a:pt x="4109" y="3620"/>
                    <a:pt x="4439" y="2835"/>
                  </a:cubicBezTo>
                  <a:cubicBezTo>
                    <a:pt x="4885" y="2058"/>
                    <a:pt x="5447" y="1273"/>
                    <a:pt x="5777" y="497"/>
                  </a:cubicBezTo>
                  <a:cubicBezTo>
                    <a:pt x="5927" y="199"/>
                    <a:pt x="5729" y="0"/>
                    <a:pt x="5514"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1"/>
            <p:cNvSpPr/>
            <p:nvPr/>
          </p:nvSpPr>
          <p:spPr>
            <a:xfrm>
              <a:off x="3025950" y="1745575"/>
              <a:ext cx="19650" cy="205725"/>
            </a:xfrm>
            <a:custGeom>
              <a:avLst/>
              <a:gdLst/>
              <a:ahLst/>
              <a:cxnLst/>
              <a:rect l="l" t="t" r="r" b="b"/>
              <a:pathLst>
                <a:path w="786" h="8229" extrusionOk="0">
                  <a:moveTo>
                    <a:pt x="393" y="1"/>
                  </a:moveTo>
                  <a:cubicBezTo>
                    <a:pt x="196" y="1"/>
                    <a:pt x="0" y="112"/>
                    <a:pt x="0" y="335"/>
                  </a:cubicBezTo>
                  <a:lnTo>
                    <a:pt x="0" y="4243"/>
                  </a:lnTo>
                  <a:lnTo>
                    <a:pt x="0" y="8141"/>
                  </a:lnTo>
                  <a:cubicBezTo>
                    <a:pt x="0" y="8199"/>
                    <a:pt x="85" y="8228"/>
                    <a:pt x="170" y="8228"/>
                  </a:cubicBezTo>
                  <a:cubicBezTo>
                    <a:pt x="254" y="8228"/>
                    <a:pt x="339" y="8199"/>
                    <a:pt x="339" y="8141"/>
                  </a:cubicBezTo>
                  <a:cubicBezTo>
                    <a:pt x="339" y="6803"/>
                    <a:pt x="562" y="5581"/>
                    <a:pt x="562" y="4243"/>
                  </a:cubicBezTo>
                  <a:cubicBezTo>
                    <a:pt x="669" y="3012"/>
                    <a:pt x="669" y="1673"/>
                    <a:pt x="785" y="335"/>
                  </a:cubicBezTo>
                  <a:cubicBezTo>
                    <a:pt x="785" y="112"/>
                    <a:pt x="589" y="1"/>
                    <a:pt x="393"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1"/>
            <p:cNvSpPr/>
            <p:nvPr/>
          </p:nvSpPr>
          <p:spPr>
            <a:xfrm>
              <a:off x="3000950" y="2942525"/>
              <a:ext cx="22350" cy="167825"/>
            </a:xfrm>
            <a:custGeom>
              <a:avLst/>
              <a:gdLst/>
              <a:ahLst/>
              <a:cxnLst/>
              <a:rect l="l" t="t" r="r" b="b"/>
              <a:pathLst>
                <a:path w="894" h="6713" extrusionOk="0">
                  <a:moveTo>
                    <a:pt x="269" y="1"/>
                  </a:moveTo>
                  <a:cubicBezTo>
                    <a:pt x="183" y="1"/>
                    <a:pt x="108" y="55"/>
                    <a:pt x="108" y="185"/>
                  </a:cubicBezTo>
                  <a:cubicBezTo>
                    <a:pt x="1" y="1193"/>
                    <a:pt x="108" y="2308"/>
                    <a:pt x="108" y="3307"/>
                  </a:cubicBezTo>
                  <a:lnTo>
                    <a:pt x="108" y="4984"/>
                  </a:lnTo>
                  <a:cubicBezTo>
                    <a:pt x="108" y="5430"/>
                    <a:pt x="108" y="5983"/>
                    <a:pt x="224" y="6545"/>
                  </a:cubicBezTo>
                  <a:cubicBezTo>
                    <a:pt x="224" y="6657"/>
                    <a:pt x="335" y="6713"/>
                    <a:pt x="460" y="6713"/>
                  </a:cubicBezTo>
                  <a:cubicBezTo>
                    <a:pt x="585" y="6713"/>
                    <a:pt x="724" y="6657"/>
                    <a:pt x="777" y="6545"/>
                  </a:cubicBezTo>
                  <a:cubicBezTo>
                    <a:pt x="893" y="5983"/>
                    <a:pt x="777" y="5430"/>
                    <a:pt x="777" y="4984"/>
                  </a:cubicBezTo>
                  <a:cubicBezTo>
                    <a:pt x="670" y="4422"/>
                    <a:pt x="670" y="3869"/>
                    <a:pt x="670" y="3307"/>
                  </a:cubicBezTo>
                  <a:cubicBezTo>
                    <a:pt x="554" y="2192"/>
                    <a:pt x="554" y="1193"/>
                    <a:pt x="447" y="78"/>
                  </a:cubicBezTo>
                  <a:cubicBezTo>
                    <a:pt x="398" y="29"/>
                    <a:pt x="331" y="1"/>
                    <a:pt x="269"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1"/>
            <p:cNvSpPr/>
            <p:nvPr/>
          </p:nvSpPr>
          <p:spPr>
            <a:xfrm>
              <a:off x="2496250" y="2932975"/>
              <a:ext cx="64250" cy="117450"/>
            </a:xfrm>
            <a:custGeom>
              <a:avLst/>
              <a:gdLst/>
              <a:ahLst/>
              <a:cxnLst/>
              <a:rect l="l" t="t" r="r" b="b"/>
              <a:pathLst>
                <a:path w="2570" h="4698" extrusionOk="0">
                  <a:moveTo>
                    <a:pt x="2390" y="1"/>
                  </a:moveTo>
                  <a:cubicBezTo>
                    <a:pt x="2334" y="1"/>
                    <a:pt x="2275" y="36"/>
                    <a:pt x="2231" y="121"/>
                  </a:cubicBezTo>
                  <a:lnTo>
                    <a:pt x="1562" y="1129"/>
                  </a:lnTo>
                  <a:cubicBezTo>
                    <a:pt x="1339" y="1575"/>
                    <a:pt x="1232" y="1905"/>
                    <a:pt x="1009" y="2244"/>
                  </a:cubicBezTo>
                  <a:cubicBezTo>
                    <a:pt x="786" y="2574"/>
                    <a:pt x="670" y="3020"/>
                    <a:pt x="447" y="3359"/>
                  </a:cubicBezTo>
                  <a:cubicBezTo>
                    <a:pt x="340" y="3466"/>
                    <a:pt x="224" y="3689"/>
                    <a:pt x="224" y="3912"/>
                  </a:cubicBezTo>
                  <a:cubicBezTo>
                    <a:pt x="117" y="4028"/>
                    <a:pt x="1" y="4251"/>
                    <a:pt x="117" y="4474"/>
                  </a:cubicBezTo>
                  <a:cubicBezTo>
                    <a:pt x="117" y="4581"/>
                    <a:pt x="224" y="4697"/>
                    <a:pt x="340" y="4697"/>
                  </a:cubicBezTo>
                  <a:cubicBezTo>
                    <a:pt x="786" y="4581"/>
                    <a:pt x="893" y="4028"/>
                    <a:pt x="1009" y="3689"/>
                  </a:cubicBezTo>
                  <a:cubicBezTo>
                    <a:pt x="1232" y="3359"/>
                    <a:pt x="1455" y="2913"/>
                    <a:pt x="1562" y="2574"/>
                  </a:cubicBezTo>
                  <a:cubicBezTo>
                    <a:pt x="1785" y="2128"/>
                    <a:pt x="1901" y="1798"/>
                    <a:pt x="2124" y="1352"/>
                  </a:cubicBezTo>
                  <a:cubicBezTo>
                    <a:pt x="2231" y="1013"/>
                    <a:pt x="2454" y="683"/>
                    <a:pt x="2570" y="237"/>
                  </a:cubicBezTo>
                  <a:cubicBezTo>
                    <a:pt x="2570" y="98"/>
                    <a:pt x="2483" y="1"/>
                    <a:pt x="2390"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1"/>
            <p:cNvSpPr/>
            <p:nvPr/>
          </p:nvSpPr>
          <p:spPr>
            <a:xfrm>
              <a:off x="3455275" y="2957100"/>
              <a:ext cx="19650" cy="79275"/>
            </a:xfrm>
            <a:custGeom>
              <a:avLst/>
              <a:gdLst/>
              <a:ahLst/>
              <a:cxnLst/>
              <a:rect l="l" t="t" r="r" b="b"/>
              <a:pathLst>
                <a:path w="786" h="3171" extrusionOk="0">
                  <a:moveTo>
                    <a:pt x="191" y="0"/>
                  </a:moveTo>
                  <a:cubicBezTo>
                    <a:pt x="151" y="0"/>
                    <a:pt x="77" y="48"/>
                    <a:pt x="0" y="48"/>
                  </a:cubicBezTo>
                  <a:lnTo>
                    <a:pt x="0" y="387"/>
                  </a:lnTo>
                  <a:lnTo>
                    <a:pt x="0" y="717"/>
                  </a:lnTo>
                  <a:cubicBezTo>
                    <a:pt x="0" y="940"/>
                    <a:pt x="116" y="1163"/>
                    <a:pt x="116" y="1502"/>
                  </a:cubicBezTo>
                  <a:cubicBezTo>
                    <a:pt x="116" y="1948"/>
                    <a:pt x="223" y="2394"/>
                    <a:pt x="223" y="2947"/>
                  </a:cubicBezTo>
                  <a:cubicBezTo>
                    <a:pt x="223" y="3063"/>
                    <a:pt x="339" y="3170"/>
                    <a:pt x="446" y="3170"/>
                  </a:cubicBezTo>
                  <a:cubicBezTo>
                    <a:pt x="669" y="3170"/>
                    <a:pt x="785" y="3063"/>
                    <a:pt x="785" y="2947"/>
                  </a:cubicBezTo>
                  <a:cubicBezTo>
                    <a:pt x="669" y="2394"/>
                    <a:pt x="669" y="1948"/>
                    <a:pt x="562" y="1386"/>
                  </a:cubicBezTo>
                  <a:lnTo>
                    <a:pt x="446" y="717"/>
                  </a:lnTo>
                  <a:cubicBezTo>
                    <a:pt x="446" y="610"/>
                    <a:pt x="446" y="494"/>
                    <a:pt x="339" y="387"/>
                  </a:cubicBezTo>
                  <a:cubicBezTo>
                    <a:pt x="339" y="271"/>
                    <a:pt x="339" y="164"/>
                    <a:pt x="223" y="48"/>
                  </a:cubicBezTo>
                  <a:cubicBezTo>
                    <a:pt x="223" y="12"/>
                    <a:pt x="211" y="0"/>
                    <a:pt x="191"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1"/>
            <p:cNvSpPr/>
            <p:nvPr/>
          </p:nvSpPr>
          <p:spPr>
            <a:xfrm>
              <a:off x="3940350" y="2915375"/>
              <a:ext cx="138625" cy="254450"/>
            </a:xfrm>
            <a:custGeom>
              <a:avLst/>
              <a:gdLst/>
              <a:ahLst/>
              <a:cxnLst/>
              <a:rect l="l" t="t" r="r" b="b"/>
              <a:pathLst>
                <a:path w="5545" h="10178" extrusionOk="0">
                  <a:moveTo>
                    <a:pt x="92" y="0"/>
                  </a:moveTo>
                  <a:cubicBezTo>
                    <a:pt x="58" y="0"/>
                    <a:pt x="0" y="80"/>
                    <a:pt x="0" y="156"/>
                  </a:cubicBezTo>
                  <a:cubicBezTo>
                    <a:pt x="223" y="941"/>
                    <a:pt x="785" y="1717"/>
                    <a:pt x="1231" y="2502"/>
                  </a:cubicBezTo>
                  <a:cubicBezTo>
                    <a:pt x="1678" y="3278"/>
                    <a:pt x="2124" y="4170"/>
                    <a:pt x="2570" y="4955"/>
                  </a:cubicBezTo>
                  <a:cubicBezTo>
                    <a:pt x="2900" y="5847"/>
                    <a:pt x="3346" y="6623"/>
                    <a:pt x="3685" y="7408"/>
                  </a:cubicBezTo>
                  <a:cubicBezTo>
                    <a:pt x="4131" y="8301"/>
                    <a:pt x="4461" y="9300"/>
                    <a:pt x="5023" y="10085"/>
                  </a:cubicBezTo>
                  <a:cubicBezTo>
                    <a:pt x="5054" y="10150"/>
                    <a:pt x="5115" y="10177"/>
                    <a:pt x="5182" y="10177"/>
                  </a:cubicBezTo>
                  <a:cubicBezTo>
                    <a:pt x="5344" y="10177"/>
                    <a:pt x="5545" y="10019"/>
                    <a:pt x="5469" y="9862"/>
                  </a:cubicBezTo>
                  <a:cubicBezTo>
                    <a:pt x="5246" y="8970"/>
                    <a:pt x="4684" y="8185"/>
                    <a:pt x="4354" y="7292"/>
                  </a:cubicBezTo>
                  <a:cubicBezTo>
                    <a:pt x="3908" y="6516"/>
                    <a:pt x="3462" y="5624"/>
                    <a:pt x="3016" y="4839"/>
                  </a:cubicBezTo>
                  <a:cubicBezTo>
                    <a:pt x="2570" y="3947"/>
                    <a:pt x="2124" y="3171"/>
                    <a:pt x="1678" y="2386"/>
                  </a:cubicBezTo>
                  <a:cubicBezTo>
                    <a:pt x="1231" y="1610"/>
                    <a:pt x="785" y="718"/>
                    <a:pt x="116" y="49"/>
                  </a:cubicBezTo>
                  <a:cubicBezTo>
                    <a:pt x="116" y="14"/>
                    <a:pt x="106" y="0"/>
                    <a:pt x="92"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1"/>
            <p:cNvSpPr/>
            <p:nvPr/>
          </p:nvSpPr>
          <p:spPr>
            <a:xfrm>
              <a:off x="1682200" y="2450900"/>
              <a:ext cx="234200" cy="18925"/>
            </a:xfrm>
            <a:custGeom>
              <a:avLst/>
              <a:gdLst/>
              <a:ahLst/>
              <a:cxnLst/>
              <a:rect l="l" t="t" r="r" b="b"/>
              <a:pathLst>
                <a:path w="9368" h="757" extrusionOk="0">
                  <a:moveTo>
                    <a:pt x="1339" y="0"/>
                  </a:moveTo>
                  <a:cubicBezTo>
                    <a:pt x="893" y="116"/>
                    <a:pt x="563" y="0"/>
                    <a:pt x="224" y="223"/>
                  </a:cubicBezTo>
                  <a:cubicBezTo>
                    <a:pt x="1" y="339"/>
                    <a:pt x="117" y="670"/>
                    <a:pt x="340" y="670"/>
                  </a:cubicBezTo>
                  <a:cubicBezTo>
                    <a:pt x="505" y="728"/>
                    <a:pt x="672" y="757"/>
                    <a:pt x="839" y="757"/>
                  </a:cubicBezTo>
                  <a:cubicBezTo>
                    <a:pt x="1007" y="757"/>
                    <a:pt x="1174" y="728"/>
                    <a:pt x="1339" y="670"/>
                  </a:cubicBezTo>
                  <a:lnTo>
                    <a:pt x="2454" y="670"/>
                  </a:lnTo>
                  <a:cubicBezTo>
                    <a:pt x="3239" y="670"/>
                    <a:pt x="3908" y="562"/>
                    <a:pt x="4684" y="562"/>
                  </a:cubicBezTo>
                  <a:lnTo>
                    <a:pt x="6915" y="562"/>
                  </a:lnTo>
                  <a:cubicBezTo>
                    <a:pt x="7254" y="670"/>
                    <a:pt x="7700" y="670"/>
                    <a:pt x="8030" y="670"/>
                  </a:cubicBezTo>
                  <a:cubicBezTo>
                    <a:pt x="8476" y="670"/>
                    <a:pt x="8815" y="562"/>
                    <a:pt x="9261" y="562"/>
                  </a:cubicBezTo>
                  <a:cubicBezTo>
                    <a:pt x="9368" y="562"/>
                    <a:pt x="9368" y="339"/>
                    <a:pt x="9261" y="339"/>
                  </a:cubicBezTo>
                  <a:cubicBezTo>
                    <a:pt x="8815" y="339"/>
                    <a:pt x="8476" y="223"/>
                    <a:pt x="8030" y="116"/>
                  </a:cubicBezTo>
                  <a:cubicBezTo>
                    <a:pt x="7700" y="116"/>
                    <a:pt x="7254" y="0"/>
                    <a:pt x="6808"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1"/>
            <p:cNvSpPr/>
            <p:nvPr/>
          </p:nvSpPr>
          <p:spPr>
            <a:xfrm>
              <a:off x="4261100" y="2431100"/>
              <a:ext cx="141275" cy="21100"/>
            </a:xfrm>
            <a:custGeom>
              <a:avLst/>
              <a:gdLst/>
              <a:ahLst/>
              <a:cxnLst/>
              <a:rect l="l" t="t" r="r" b="b"/>
              <a:pathLst>
                <a:path w="5651" h="844" extrusionOk="0">
                  <a:moveTo>
                    <a:pt x="5324" y="1"/>
                  </a:moveTo>
                  <a:cubicBezTo>
                    <a:pt x="5296" y="1"/>
                    <a:pt x="5267" y="6"/>
                    <a:pt x="5235" y="16"/>
                  </a:cubicBezTo>
                  <a:cubicBezTo>
                    <a:pt x="4789" y="16"/>
                    <a:pt x="4459" y="123"/>
                    <a:pt x="4013" y="239"/>
                  </a:cubicBezTo>
                  <a:cubicBezTo>
                    <a:pt x="3567" y="239"/>
                    <a:pt x="3121" y="346"/>
                    <a:pt x="2675" y="346"/>
                  </a:cubicBezTo>
                  <a:cubicBezTo>
                    <a:pt x="2336" y="346"/>
                    <a:pt x="1890" y="462"/>
                    <a:pt x="1444" y="462"/>
                  </a:cubicBezTo>
                  <a:cubicBezTo>
                    <a:pt x="998" y="462"/>
                    <a:pt x="552" y="462"/>
                    <a:pt x="106" y="569"/>
                  </a:cubicBezTo>
                  <a:cubicBezTo>
                    <a:pt x="91" y="554"/>
                    <a:pt x="78" y="548"/>
                    <a:pt x="67" y="548"/>
                  </a:cubicBezTo>
                  <a:cubicBezTo>
                    <a:pt x="1" y="548"/>
                    <a:pt x="14" y="792"/>
                    <a:pt x="106" y="792"/>
                  </a:cubicBezTo>
                  <a:cubicBezTo>
                    <a:pt x="255" y="831"/>
                    <a:pt x="403" y="844"/>
                    <a:pt x="552" y="844"/>
                  </a:cubicBezTo>
                  <a:cubicBezTo>
                    <a:pt x="849" y="844"/>
                    <a:pt x="1147" y="792"/>
                    <a:pt x="1444" y="792"/>
                  </a:cubicBezTo>
                  <a:lnTo>
                    <a:pt x="2782" y="792"/>
                  </a:lnTo>
                  <a:cubicBezTo>
                    <a:pt x="3228" y="792"/>
                    <a:pt x="3674" y="685"/>
                    <a:pt x="4013" y="685"/>
                  </a:cubicBezTo>
                  <a:cubicBezTo>
                    <a:pt x="4459" y="685"/>
                    <a:pt x="4905" y="685"/>
                    <a:pt x="5351" y="569"/>
                  </a:cubicBezTo>
                  <a:cubicBezTo>
                    <a:pt x="5651" y="472"/>
                    <a:pt x="5591" y="1"/>
                    <a:pt x="5324"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1"/>
            <p:cNvSpPr/>
            <p:nvPr/>
          </p:nvSpPr>
          <p:spPr>
            <a:xfrm>
              <a:off x="1973775" y="2943250"/>
              <a:ext cx="164875" cy="236025"/>
            </a:xfrm>
            <a:custGeom>
              <a:avLst/>
              <a:gdLst/>
              <a:ahLst/>
              <a:cxnLst/>
              <a:rect l="l" t="t" r="r" b="b"/>
              <a:pathLst>
                <a:path w="6595" h="9441" extrusionOk="0">
                  <a:moveTo>
                    <a:pt x="6410" y="0"/>
                  </a:moveTo>
                  <a:cubicBezTo>
                    <a:pt x="6369" y="0"/>
                    <a:pt x="6327" y="14"/>
                    <a:pt x="6296" y="49"/>
                  </a:cubicBezTo>
                  <a:cubicBezTo>
                    <a:pt x="6180" y="272"/>
                    <a:pt x="5957" y="379"/>
                    <a:pt x="5850" y="602"/>
                  </a:cubicBezTo>
                  <a:cubicBezTo>
                    <a:pt x="5734" y="718"/>
                    <a:pt x="5627" y="941"/>
                    <a:pt x="5511" y="1164"/>
                  </a:cubicBezTo>
                  <a:cubicBezTo>
                    <a:pt x="5288" y="1494"/>
                    <a:pt x="4958" y="1833"/>
                    <a:pt x="4735" y="2279"/>
                  </a:cubicBezTo>
                  <a:cubicBezTo>
                    <a:pt x="4289" y="2948"/>
                    <a:pt x="3727" y="3724"/>
                    <a:pt x="3173" y="4509"/>
                  </a:cubicBezTo>
                  <a:cubicBezTo>
                    <a:pt x="2727" y="5285"/>
                    <a:pt x="2165" y="5954"/>
                    <a:pt x="1719" y="6739"/>
                  </a:cubicBezTo>
                  <a:cubicBezTo>
                    <a:pt x="1389" y="7070"/>
                    <a:pt x="1166" y="7409"/>
                    <a:pt x="943" y="7739"/>
                  </a:cubicBezTo>
                  <a:cubicBezTo>
                    <a:pt x="604" y="8185"/>
                    <a:pt x="381" y="8524"/>
                    <a:pt x="158" y="8970"/>
                  </a:cubicBezTo>
                  <a:cubicBezTo>
                    <a:pt x="1" y="9203"/>
                    <a:pt x="177" y="9440"/>
                    <a:pt x="373" y="9440"/>
                  </a:cubicBezTo>
                  <a:cubicBezTo>
                    <a:pt x="454" y="9440"/>
                    <a:pt x="539" y="9399"/>
                    <a:pt x="604" y="9300"/>
                  </a:cubicBezTo>
                  <a:cubicBezTo>
                    <a:pt x="943" y="9077"/>
                    <a:pt x="1166" y="8631"/>
                    <a:pt x="1389" y="8301"/>
                  </a:cubicBezTo>
                  <a:cubicBezTo>
                    <a:pt x="1612" y="7962"/>
                    <a:pt x="1942" y="7516"/>
                    <a:pt x="2165" y="7186"/>
                  </a:cubicBezTo>
                  <a:cubicBezTo>
                    <a:pt x="2727" y="6400"/>
                    <a:pt x="3173" y="5624"/>
                    <a:pt x="3727" y="4839"/>
                  </a:cubicBezTo>
                  <a:cubicBezTo>
                    <a:pt x="4173" y="4063"/>
                    <a:pt x="4619" y="3394"/>
                    <a:pt x="5065" y="2609"/>
                  </a:cubicBezTo>
                  <a:cubicBezTo>
                    <a:pt x="5404" y="2163"/>
                    <a:pt x="5627" y="1833"/>
                    <a:pt x="5850" y="1387"/>
                  </a:cubicBezTo>
                  <a:cubicBezTo>
                    <a:pt x="5957" y="1271"/>
                    <a:pt x="6073" y="1048"/>
                    <a:pt x="6180" y="825"/>
                  </a:cubicBezTo>
                  <a:lnTo>
                    <a:pt x="6519" y="156"/>
                  </a:lnTo>
                  <a:cubicBezTo>
                    <a:pt x="6594" y="80"/>
                    <a:pt x="6506" y="0"/>
                    <a:pt x="6410"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1"/>
            <p:cNvSpPr/>
            <p:nvPr/>
          </p:nvSpPr>
          <p:spPr>
            <a:xfrm>
              <a:off x="1824500" y="3725050"/>
              <a:ext cx="2514650" cy="184025"/>
            </a:xfrm>
            <a:custGeom>
              <a:avLst/>
              <a:gdLst/>
              <a:ahLst/>
              <a:cxnLst/>
              <a:rect l="l" t="t" r="r" b="b"/>
              <a:pathLst>
                <a:path w="100586" h="7361" extrusionOk="0">
                  <a:moveTo>
                    <a:pt x="0" y="0"/>
                  </a:moveTo>
                  <a:lnTo>
                    <a:pt x="0" y="7360"/>
                  </a:lnTo>
                  <a:lnTo>
                    <a:pt x="100585" y="7360"/>
                  </a:lnTo>
                  <a:lnTo>
                    <a:pt x="100585" y="0"/>
                  </a:lnTo>
                  <a:close/>
                </a:path>
              </a:pathLst>
            </a:custGeom>
            <a:solidFill>
              <a:srgbClr val="F2C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1"/>
            <p:cNvSpPr/>
            <p:nvPr/>
          </p:nvSpPr>
          <p:spPr>
            <a:xfrm>
              <a:off x="3025950" y="3607950"/>
              <a:ext cx="624475" cy="200750"/>
            </a:xfrm>
            <a:custGeom>
              <a:avLst/>
              <a:gdLst/>
              <a:ahLst/>
              <a:cxnLst/>
              <a:rect l="l" t="t" r="r" b="b"/>
              <a:pathLst>
                <a:path w="24979" h="8030" extrusionOk="0">
                  <a:moveTo>
                    <a:pt x="0" y="1"/>
                  </a:moveTo>
                  <a:lnTo>
                    <a:pt x="0" y="8030"/>
                  </a:lnTo>
                  <a:lnTo>
                    <a:pt x="24979" y="8030"/>
                  </a:lnTo>
                  <a:lnTo>
                    <a:pt x="24979" y="1"/>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1"/>
            <p:cNvSpPr/>
            <p:nvPr/>
          </p:nvSpPr>
          <p:spPr>
            <a:xfrm>
              <a:off x="3025950" y="3607950"/>
              <a:ext cx="624475" cy="44625"/>
            </a:xfrm>
            <a:custGeom>
              <a:avLst/>
              <a:gdLst/>
              <a:ahLst/>
              <a:cxnLst/>
              <a:rect l="l" t="t" r="r" b="b"/>
              <a:pathLst>
                <a:path w="24979" h="1785" extrusionOk="0">
                  <a:moveTo>
                    <a:pt x="0" y="1"/>
                  </a:moveTo>
                  <a:lnTo>
                    <a:pt x="0" y="1785"/>
                  </a:lnTo>
                  <a:lnTo>
                    <a:pt x="24979" y="1785"/>
                  </a:lnTo>
                  <a:lnTo>
                    <a:pt x="24979" y="1"/>
                  </a:lnTo>
                  <a:close/>
                </a:path>
              </a:pathLst>
            </a:custGeom>
            <a:solidFill>
              <a:srgbClr val="F5E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1"/>
            <p:cNvSpPr/>
            <p:nvPr/>
          </p:nvSpPr>
          <p:spPr>
            <a:xfrm>
              <a:off x="5220075" y="3652550"/>
              <a:ext cx="1460850" cy="1204375"/>
            </a:xfrm>
            <a:custGeom>
              <a:avLst/>
              <a:gdLst/>
              <a:ahLst/>
              <a:cxnLst/>
              <a:rect l="l" t="t" r="r" b="b"/>
              <a:pathLst>
                <a:path w="58434" h="48175" extrusionOk="0">
                  <a:moveTo>
                    <a:pt x="47835" y="1"/>
                  </a:moveTo>
                  <a:lnTo>
                    <a:pt x="12151" y="1339"/>
                  </a:lnTo>
                  <a:cubicBezTo>
                    <a:pt x="12151" y="1339"/>
                    <a:pt x="0" y="19734"/>
                    <a:pt x="1222" y="48175"/>
                  </a:cubicBezTo>
                  <a:lnTo>
                    <a:pt x="58433" y="48175"/>
                  </a:lnTo>
                  <a:cubicBezTo>
                    <a:pt x="57764" y="38584"/>
                    <a:pt x="55195" y="11482"/>
                    <a:pt x="47835" y="1"/>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1"/>
            <p:cNvSpPr/>
            <p:nvPr/>
          </p:nvSpPr>
          <p:spPr>
            <a:xfrm>
              <a:off x="5484800" y="3652550"/>
              <a:ext cx="973100" cy="157550"/>
            </a:xfrm>
            <a:custGeom>
              <a:avLst/>
              <a:gdLst/>
              <a:ahLst/>
              <a:cxnLst/>
              <a:rect l="l" t="t" r="r" b="b"/>
              <a:pathLst>
                <a:path w="38924" h="6302" extrusionOk="0">
                  <a:moveTo>
                    <a:pt x="37246" y="1"/>
                  </a:moveTo>
                  <a:lnTo>
                    <a:pt x="1562" y="1339"/>
                  </a:lnTo>
                  <a:cubicBezTo>
                    <a:pt x="1562" y="1339"/>
                    <a:pt x="893" y="2338"/>
                    <a:pt x="1" y="4123"/>
                  </a:cubicBezTo>
                  <a:cubicBezTo>
                    <a:pt x="2315" y="4588"/>
                    <a:pt x="11748" y="6301"/>
                    <a:pt x="21302" y="6301"/>
                  </a:cubicBezTo>
                  <a:cubicBezTo>
                    <a:pt x="27878" y="6301"/>
                    <a:pt x="34512" y="5490"/>
                    <a:pt x="38923" y="2900"/>
                  </a:cubicBezTo>
                  <a:cubicBezTo>
                    <a:pt x="38361" y="1892"/>
                    <a:pt x="37808" y="893"/>
                    <a:pt x="37246" y="1"/>
                  </a:cubicBezTo>
                  <a:close/>
                </a:path>
              </a:pathLst>
            </a:custGeom>
            <a:solidFill>
              <a:srgbClr val="D87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1"/>
            <p:cNvSpPr/>
            <p:nvPr/>
          </p:nvSpPr>
          <p:spPr>
            <a:xfrm>
              <a:off x="5484800" y="3752925"/>
              <a:ext cx="699875" cy="64025"/>
            </a:xfrm>
            <a:custGeom>
              <a:avLst/>
              <a:gdLst/>
              <a:ahLst/>
              <a:cxnLst/>
              <a:rect l="l" t="t" r="r" b="b"/>
              <a:pathLst>
                <a:path w="27995" h="2561" extrusionOk="0">
                  <a:moveTo>
                    <a:pt x="1" y="0"/>
                  </a:moveTo>
                  <a:lnTo>
                    <a:pt x="1" y="108"/>
                  </a:lnTo>
                  <a:cubicBezTo>
                    <a:pt x="1" y="108"/>
                    <a:pt x="12267" y="2561"/>
                    <a:pt x="21857" y="2561"/>
                  </a:cubicBezTo>
                  <a:cubicBezTo>
                    <a:pt x="24087" y="2561"/>
                    <a:pt x="26211" y="2338"/>
                    <a:pt x="27995" y="2115"/>
                  </a:cubicBezTo>
                  <a:lnTo>
                    <a:pt x="27995" y="1892"/>
                  </a:lnTo>
                  <a:cubicBezTo>
                    <a:pt x="26211" y="2231"/>
                    <a:pt x="24087" y="2338"/>
                    <a:pt x="21857" y="2338"/>
                  </a:cubicBezTo>
                  <a:cubicBezTo>
                    <a:pt x="17067" y="2338"/>
                    <a:pt x="11598" y="1785"/>
                    <a:pt x="7360" y="1223"/>
                  </a:cubicBezTo>
                  <a:cubicBezTo>
                    <a:pt x="5130" y="893"/>
                    <a:pt x="3346" y="554"/>
                    <a:pt x="2008" y="331"/>
                  </a:cubicBezTo>
                  <a:cubicBezTo>
                    <a:pt x="1339" y="223"/>
                    <a:pt x="893" y="223"/>
                    <a:pt x="563" y="108"/>
                  </a:cubicBezTo>
                  <a:cubicBezTo>
                    <a:pt x="224" y="0"/>
                    <a:pt x="1" y="0"/>
                    <a:pt x="1" y="0"/>
                  </a:cubicBez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1"/>
            <p:cNvSpPr/>
            <p:nvPr/>
          </p:nvSpPr>
          <p:spPr>
            <a:xfrm>
              <a:off x="5507100" y="3973050"/>
              <a:ext cx="195175" cy="853100"/>
            </a:xfrm>
            <a:custGeom>
              <a:avLst/>
              <a:gdLst/>
              <a:ahLst/>
              <a:cxnLst/>
              <a:rect l="l" t="t" r="r" b="b"/>
              <a:pathLst>
                <a:path w="7807" h="34124" extrusionOk="0">
                  <a:moveTo>
                    <a:pt x="7700" y="1"/>
                  </a:moveTo>
                  <a:cubicBezTo>
                    <a:pt x="4238" y="5692"/>
                    <a:pt x="2347" y="14274"/>
                    <a:pt x="1232" y="21411"/>
                  </a:cubicBezTo>
                  <a:cubicBezTo>
                    <a:pt x="224" y="28441"/>
                    <a:pt x="1" y="34123"/>
                    <a:pt x="1" y="34123"/>
                  </a:cubicBezTo>
                  <a:lnTo>
                    <a:pt x="117" y="34123"/>
                  </a:lnTo>
                  <a:lnTo>
                    <a:pt x="117" y="33900"/>
                  </a:lnTo>
                  <a:cubicBezTo>
                    <a:pt x="224" y="32678"/>
                    <a:pt x="563" y="26880"/>
                    <a:pt x="1678" y="20073"/>
                  </a:cubicBezTo>
                  <a:cubicBezTo>
                    <a:pt x="2677" y="13275"/>
                    <a:pt x="4577" y="5469"/>
                    <a:pt x="7807" y="116"/>
                  </a:cubicBezTo>
                  <a:lnTo>
                    <a:pt x="7700" y="1"/>
                  </a:ln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1"/>
            <p:cNvSpPr/>
            <p:nvPr/>
          </p:nvSpPr>
          <p:spPr>
            <a:xfrm>
              <a:off x="5850125" y="4137650"/>
              <a:ext cx="33475" cy="710800"/>
            </a:xfrm>
            <a:custGeom>
              <a:avLst/>
              <a:gdLst/>
              <a:ahLst/>
              <a:cxnLst/>
              <a:rect l="l" t="t" r="r" b="b"/>
              <a:pathLst>
                <a:path w="1339" h="28432" extrusionOk="0">
                  <a:moveTo>
                    <a:pt x="1115" y="0"/>
                  </a:moveTo>
                  <a:lnTo>
                    <a:pt x="0" y="28432"/>
                  </a:lnTo>
                  <a:lnTo>
                    <a:pt x="223" y="28432"/>
                  </a:lnTo>
                  <a:lnTo>
                    <a:pt x="1338" y="0"/>
                  </a:ln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1"/>
            <p:cNvSpPr/>
            <p:nvPr/>
          </p:nvSpPr>
          <p:spPr>
            <a:xfrm>
              <a:off x="6059100" y="3989775"/>
              <a:ext cx="69825" cy="828125"/>
            </a:xfrm>
            <a:custGeom>
              <a:avLst/>
              <a:gdLst/>
              <a:ahLst/>
              <a:cxnLst/>
              <a:rect l="l" t="t" r="r" b="b"/>
              <a:pathLst>
                <a:path w="2793" h="33125" extrusionOk="0">
                  <a:moveTo>
                    <a:pt x="116" y="1"/>
                  </a:moveTo>
                  <a:lnTo>
                    <a:pt x="0" y="117"/>
                  </a:lnTo>
                  <a:cubicBezTo>
                    <a:pt x="446" y="1562"/>
                    <a:pt x="785" y="4461"/>
                    <a:pt x="1115" y="7807"/>
                  </a:cubicBezTo>
                  <a:cubicBezTo>
                    <a:pt x="1677" y="12829"/>
                    <a:pt x="2008" y="19181"/>
                    <a:pt x="2231" y="24203"/>
                  </a:cubicBezTo>
                  <a:cubicBezTo>
                    <a:pt x="2347" y="26764"/>
                    <a:pt x="2454" y="28994"/>
                    <a:pt x="2570" y="30555"/>
                  </a:cubicBezTo>
                  <a:lnTo>
                    <a:pt x="2570" y="32455"/>
                  </a:lnTo>
                  <a:cubicBezTo>
                    <a:pt x="2570" y="32785"/>
                    <a:pt x="2677" y="33124"/>
                    <a:pt x="2677" y="33124"/>
                  </a:cubicBezTo>
                  <a:lnTo>
                    <a:pt x="2793" y="33124"/>
                  </a:lnTo>
                  <a:cubicBezTo>
                    <a:pt x="2793" y="33124"/>
                    <a:pt x="2570" y="26318"/>
                    <a:pt x="2123" y="18851"/>
                  </a:cubicBezTo>
                  <a:cubicBezTo>
                    <a:pt x="1900" y="15059"/>
                    <a:pt x="1677" y="11152"/>
                    <a:pt x="1338" y="7807"/>
                  </a:cubicBezTo>
                  <a:cubicBezTo>
                    <a:pt x="1008" y="4354"/>
                    <a:pt x="562" y="1562"/>
                    <a:pt x="116" y="1"/>
                  </a:cubicBez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1"/>
            <p:cNvSpPr/>
            <p:nvPr/>
          </p:nvSpPr>
          <p:spPr>
            <a:xfrm>
              <a:off x="6273875" y="3925775"/>
              <a:ext cx="128250" cy="836375"/>
            </a:xfrm>
            <a:custGeom>
              <a:avLst/>
              <a:gdLst/>
              <a:ahLst/>
              <a:cxnLst/>
              <a:rect l="l" t="t" r="r" b="b"/>
              <a:pathLst>
                <a:path w="5130" h="33455" extrusionOk="0">
                  <a:moveTo>
                    <a:pt x="0" y="0"/>
                  </a:moveTo>
                  <a:cubicBezTo>
                    <a:pt x="2115" y="4907"/>
                    <a:pt x="3453" y="13266"/>
                    <a:pt x="4122" y="20403"/>
                  </a:cubicBezTo>
                  <a:cubicBezTo>
                    <a:pt x="4461" y="23971"/>
                    <a:pt x="4684" y="27209"/>
                    <a:pt x="4791" y="29663"/>
                  </a:cubicBezTo>
                  <a:cubicBezTo>
                    <a:pt x="4907" y="30778"/>
                    <a:pt x="4907" y="31777"/>
                    <a:pt x="4907" y="32446"/>
                  </a:cubicBezTo>
                  <a:cubicBezTo>
                    <a:pt x="4907" y="32785"/>
                    <a:pt x="4907" y="33008"/>
                    <a:pt x="5014" y="33231"/>
                  </a:cubicBezTo>
                  <a:lnTo>
                    <a:pt x="5014" y="33454"/>
                  </a:lnTo>
                  <a:lnTo>
                    <a:pt x="5130" y="33454"/>
                  </a:lnTo>
                  <a:cubicBezTo>
                    <a:pt x="5130" y="33454"/>
                    <a:pt x="5014" y="27540"/>
                    <a:pt x="4238" y="20403"/>
                  </a:cubicBezTo>
                  <a:cubicBezTo>
                    <a:pt x="3569" y="13266"/>
                    <a:pt x="2338" y="4907"/>
                    <a:pt x="107" y="0"/>
                  </a:cubicBez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1"/>
            <p:cNvSpPr/>
            <p:nvPr/>
          </p:nvSpPr>
          <p:spPr>
            <a:xfrm>
              <a:off x="6354600" y="1382450"/>
              <a:ext cx="421100" cy="380000"/>
            </a:xfrm>
            <a:custGeom>
              <a:avLst/>
              <a:gdLst/>
              <a:ahLst/>
              <a:cxnLst/>
              <a:rect l="l" t="t" r="r" b="b"/>
              <a:pathLst>
                <a:path w="16844" h="15200" extrusionOk="0">
                  <a:moveTo>
                    <a:pt x="5783" y="1"/>
                  </a:moveTo>
                  <a:cubicBezTo>
                    <a:pt x="5712" y="1"/>
                    <a:pt x="5643" y="11"/>
                    <a:pt x="5576" y="33"/>
                  </a:cubicBezTo>
                  <a:cubicBezTo>
                    <a:pt x="4271" y="686"/>
                    <a:pt x="6999" y="4948"/>
                    <a:pt x="6925" y="4948"/>
                  </a:cubicBezTo>
                  <a:cubicBezTo>
                    <a:pt x="6923" y="4948"/>
                    <a:pt x="6920" y="4945"/>
                    <a:pt x="6914" y="4940"/>
                  </a:cubicBezTo>
                  <a:cubicBezTo>
                    <a:pt x="6815" y="4733"/>
                    <a:pt x="4700" y="1077"/>
                    <a:pt x="3411" y="1077"/>
                  </a:cubicBezTo>
                  <a:cubicBezTo>
                    <a:pt x="3309" y="1077"/>
                    <a:pt x="3213" y="1100"/>
                    <a:pt x="3123" y="1149"/>
                  </a:cubicBezTo>
                  <a:cubicBezTo>
                    <a:pt x="2008" y="1818"/>
                    <a:pt x="4238" y="5832"/>
                    <a:pt x="4461" y="6278"/>
                  </a:cubicBezTo>
                  <a:cubicBezTo>
                    <a:pt x="4270" y="5987"/>
                    <a:pt x="2598" y="3730"/>
                    <a:pt x="1497" y="3730"/>
                  </a:cubicBezTo>
                  <a:cubicBezTo>
                    <a:pt x="1316" y="3730"/>
                    <a:pt x="1150" y="3791"/>
                    <a:pt x="1009" y="3932"/>
                  </a:cubicBezTo>
                  <a:cubicBezTo>
                    <a:pt x="1" y="5047"/>
                    <a:pt x="3239" y="9624"/>
                    <a:pt x="3239" y="9624"/>
                  </a:cubicBezTo>
                  <a:cubicBezTo>
                    <a:pt x="3239" y="9624"/>
                    <a:pt x="1705" y="8680"/>
                    <a:pt x="824" y="8680"/>
                  </a:cubicBezTo>
                  <a:cubicBezTo>
                    <a:pt x="494" y="8680"/>
                    <a:pt x="255" y="8813"/>
                    <a:pt x="224" y="9178"/>
                  </a:cubicBezTo>
                  <a:cubicBezTo>
                    <a:pt x="1" y="10516"/>
                    <a:pt x="4907" y="13522"/>
                    <a:pt x="4907" y="13522"/>
                  </a:cubicBezTo>
                  <a:lnTo>
                    <a:pt x="5353" y="15199"/>
                  </a:lnTo>
                  <a:cubicBezTo>
                    <a:pt x="8476" y="14414"/>
                    <a:pt x="14497" y="12630"/>
                    <a:pt x="16844" y="9954"/>
                  </a:cubicBezTo>
                  <a:cubicBezTo>
                    <a:pt x="16505" y="9508"/>
                    <a:pt x="16282" y="9178"/>
                    <a:pt x="16282" y="9178"/>
                  </a:cubicBezTo>
                  <a:cubicBezTo>
                    <a:pt x="16282" y="9178"/>
                    <a:pt x="10451" y="223"/>
                    <a:pt x="9052" y="223"/>
                  </a:cubicBezTo>
                  <a:cubicBezTo>
                    <a:pt x="9003" y="223"/>
                    <a:pt x="8959" y="234"/>
                    <a:pt x="8922" y="256"/>
                  </a:cubicBezTo>
                  <a:cubicBezTo>
                    <a:pt x="7923" y="926"/>
                    <a:pt x="9145" y="3825"/>
                    <a:pt x="9368" y="4271"/>
                  </a:cubicBezTo>
                  <a:cubicBezTo>
                    <a:pt x="9156" y="3847"/>
                    <a:pt x="7132" y="1"/>
                    <a:pt x="5783"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1"/>
            <p:cNvSpPr/>
            <p:nvPr/>
          </p:nvSpPr>
          <p:spPr>
            <a:xfrm>
              <a:off x="6485750" y="1606300"/>
              <a:ext cx="119775" cy="41725"/>
            </a:xfrm>
            <a:custGeom>
              <a:avLst/>
              <a:gdLst/>
              <a:ahLst/>
              <a:cxnLst/>
              <a:rect l="l" t="t" r="r" b="b"/>
              <a:pathLst>
                <a:path w="4791" h="1669" extrusionOk="0">
                  <a:moveTo>
                    <a:pt x="2115" y="0"/>
                  </a:moveTo>
                  <a:cubicBezTo>
                    <a:pt x="999" y="0"/>
                    <a:pt x="0" y="447"/>
                    <a:pt x="0" y="447"/>
                  </a:cubicBezTo>
                  <a:lnTo>
                    <a:pt x="0" y="670"/>
                  </a:lnTo>
                  <a:lnTo>
                    <a:pt x="107" y="554"/>
                  </a:lnTo>
                  <a:cubicBezTo>
                    <a:pt x="223" y="554"/>
                    <a:pt x="1115" y="224"/>
                    <a:pt x="2115" y="224"/>
                  </a:cubicBezTo>
                  <a:cubicBezTo>
                    <a:pt x="2561" y="224"/>
                    <a:pt x="3123" y="224"/>
                    <a:pt x="3569" y="554"/>
                  </a:cubicBezTo>
                  <a:cubicBezTo>
                    <a:pt x="4015" y="777"/>
                    <a:pt x="4345" y="1116"/>
                    <a:pt x="4684" y="1669"/>
                  </a:cubicBezTo>
                  <a:lnTo>
                    <a:pt x="4791" y="1669"/>
                  </a:lnTo>
                  <a:cubicBezTo>
                    <a:pt x="4461" y="1000"/>
                    <a:pt x="4122" y="670"/>
                    <a:pt x="3569" y="331"/>
                  </a:cubicBezTo>
                  <a:cubicBezTo>
                    <a:pt x="3123" y="108"/>
                    <a:pt x="2561" y="0"/>
                    <a:pt x="2115"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1"/>
            <p:cNvSpPr/>
            <p:nvPr/>
          </p:nvSpPr>
          <p:spPr>
            <a:xfrm>
              <a:off x="6560900" y="1553225"/>
              <a:ext cx="50200" cy="58675"/>
            </a:xfrm>
            <a:custGeom>
              <a:avLst/>
              <a:gdLst/>
              <a:ahLst/>
              <a:cxnLst/>
              <a:rect l="l" t="t" r="r" b="b"/>
              <a:pathLst>
                <a:path w="2008" h="2347" extrusionOk="0">
                  <a:moveTo>
                    <a:pt x="2008" y="0"/>
                  </a:moveTo>
                  <a:cubicBezTo>
                    <a:pt x="1116" y="223"/>
                    <a:pt x="563" y="562"/>
                    <a:pt x="340" y="1008"/>
                  </a:cubicBezTo>
                  <a:cubicBezTo>
                    <a:pt x="1" y="1454"/>
                    <a:pt x="1" y="1900"/>
                    <a:pt x="1" y="2123"/>
                  </a:cubicBezTo>
                  <a:lnTo>
                    <a:pt x="1" y="2347"/>
                  </a:lnTo>
                  <a:lnTo>
                    <a:pt x="117" y="2231"/>
                  </a:lnTo>
                  <a:lnTo>
                    <a:pt x="117" y="2123"/>
                  </a:lnTo>
                  <a:cubicBezTo>
                    <a:pt x="117" y="1900"/>
                    <a:pt x="117" y="1454"/>
                    <a:pt x="447" y="1115"/>
                  </a:cubicBezTo>
                  <a:cubicBezTo>
                    <a:pt x="670" y="669"/>
                    <a:pt x="1116" y="339"/>
                    <a:pt x="2008" y="116"/>
                  </a:cubicBezTo>
                  <a:lnTo>
                    <a:pt x="2008" y="0"/>
                  </a:ln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1"/>
            <p:cNvSpPr/>
            <p:nvPr/>
          </p:nvSpPr>
          <p:spPr>
            <a:xfrm>
              <a:off x="4339125" y="2686775"/>
              <a:ext cx="395900" cy="433300"/>
            </a:xfrm>
            <a:custGeom>
              <a:avLst/>
              <a:gdLst/>
              <a:ahLst/>
              <a:cxnLst/>
              <a:rect l="l" t="t" r="r" b="b"/>
              <a:pathLst>
                <a:path w="15836" h="17332" extrusionOk="0">
                  <a:moveTo>
                    <a:pt x="8542" y="0"/>
                  </a:moveTo>
                  <a:cubicBezTo>
                    <a:pt x="8475" y="0"/>
                    <a:pt x="8414" y="16"/>
                    <a:pt x="8359" y="49"/>
                  </a:cubicBezTo>
                  <a:cubicBezTo>
                    <a:pt x="7244" y="602"/>
                    <a:pt x="7360" y="1833"/>
                    <a:pt x="7360" y="1833"/>
                  </a:cubicBezTo>
                  <a:cubicBezTo>
                    <a:pt x="7360" y="1833"/>
                    <a:pt x="6832" y="1173"/>
                    <a:pt x="6130" y="1173"/>
                  </a:cubicBezTo>
                  <a:cubicBezTo>
                    <a:pt x="5919" y="1173"/>
                    <a:pt x="5693" y="1232"/>
                    <a:pt x="5460" y="1387"/>
                  </a:cubicBezTo>
                  <a:cubicBezTo>
                    <a:pt x="4345" y="2163"/>
                    <a:pt x="5014" y="3171"/>
                    <a:pt x="5014" y="3171"/>
                  </a:cubicBezTo>
                  <a:cubicBezTo>
                    <a:pt x="5014" y="3171"/>
                    <a:pt x="4641" y="2686"/>
                    <a:pt x="4002" y="2686"/>
                  </a:cubicBezTo>
                  <a:cubicBezTo>
                    <a:pt x="3719" y="2686"/>
                    <a:pt x="3384" y="2781"/>
                    <a:pt x="3007" y="3055"/>
                  </a:cubicBezTo>
                  <a:cubicBezTo>
                    <a:pt x="1891" y="3840"/>
                    <a:pt x="2900" y="5062"/>
                    <a:pt x="2900" y="5062"/>
                  </a:cubicBezTo>
                  <a:cubicBezTo>
                    <a:pt x="2900" y="5062"/>
                    <a:pt x="2501" y="4579"/>
                    <a:pt x="1958" y="4579"/>
                  </a:cubicBezTo>
                  <a:cubicBezTo>
                    <a:pt x="1636" y="4579"/>
                    <a:pt x="1264" y="4748"/>
                    <a:pt x="892" y="5285"/>
                  </a:cubicBezTo>
                  <a:cubicBezTo>
                    <a:pt x="0" y="6623"/>
                    <a:pt x="5014" y="13983"/>
                    <a:pt x="5014" y="13983"/>
                  </a:cubicBezTo>
                  <a:cubicBezTo>
                    <a:pt x="5233" y="14202"/>
                    <a:pt x="7071" y="17332"/>
                    <a:pt x="7558" y="17332"/>
                  </a:cubicBezTo>
                  <a:cubicBezTo>
                    <a:pt x="7567" y="17332"/>
                    <a:pt x="7575" y="17331"/>
                    <a:pt x="7583" y="17329"/>
                  </a:cubicBezTo>
                  <a:cubicBezTo>
                    <a:pt x="9697" y="16998"/>
                    <a:pt x="14274" y="15767"/>
                    <a:pt x="15496" y="13760"/>
                  </a:cubicBezTo>
                  <a:cubicBezTo>
                    <a:pt x="15835" y="13314"/>
                    <a:pt x="13828" y="8408"/>
                    <a:pt x="13712" y="8077"/>
                  </a:cubicBezTo>
                  <a:cubicBezTo>
                    <a:pt x="13500" y="5956"/>
                    <a:pt x="9857" y="0"/>
                    <a:pt x="8542" y="0"/>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1"/>
            <p:cNvSpPr/>
            <p:nvPr/>
          </p:nvSpPr>
          <p:spPr>
            <a:xfrm>
              <a:off x="4183000" y="2517800"/>
              <a:ext cx="822325" cy="568750"/>
            </a:xfrm>
            <a:custGeom>
              <a:avLst/>
              <a:gdLst/>
              <a:ahLst/>
              <a:cxnLst/>
              <a:rect l="l" t="t" r="r" b="b"/>
              <a:pathLst>
                <a:path w="32893" h="22750" extrusionOk="0">
                  <a:moveTo>
                    <a:pt x="31224" y="1"/>
                  </a:moveTo>
                  <a:lnTo>
                    <a:pt x="0" y="20189"/>
                  </a:lnTo>
                  <a:lnTo>
                    <a:pt x="1669" y="22749"/>
                  </a:lnTo>
                  <a:lnTo>
                    <a:pt x="32892" y="2677"/>
                  </a:lnTo>
                  <a:lnTo>
                    <a:pt x="31224" y="1"/>
                  </a:ln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1"/>
            <p:cNvSpPr/>
            <p:nvPr/>
          </p:nvSpPr>
          <p:spPr>
            <a:xfrm>
              <a:off x="4355850" y="2686650"/>
              <a:ext cx="275900" cy="251450"/>
            </a:xfrm>
            <a:custGeom>
              <a:avLst/>
              <a:gdLst/>
              <a:ahLst/>
              <a:cxnLst/>
              <a:rect l="l" t="t" r="r" b="b"/>
              <a:pathLst>
                <a:path w="11036" h="10058" extrusionOk="0">
                  <a:moveTo>
                    <a:pt x="7887" y="1"/>
                  </a:moveTo>
                  <a:cubicBezTo>
                    <a:pt x="7815" y="1"/>
                    <a:pt x="7750" y="18"/>
                    <a:pt x="7690" y="54"/>
                  </a:cubicBezTo>
                  <a:cubicBezTo>
                    <a:pt x="6575" y="607"/>
                    <a:pt x="6691" y="1838"/>
                    <a:pt x="6691" y="1838"/>
                  </a:cubicBezTo>
                  <a:cubicBezTo>
                    <a:pt x="6691" y="1838"/>
                    <a:pt x="6163" y="1178"/>
                    <a:pt x="5461" y="1178"/>
                  </a:cubicBezTo>
                  <a:cubicBezTo>
                    <a:pt x="5250" y="1178"/>
                    <a:pt x="5024" y="1237"/>
                    <a:pt x="4791" y="1392"/>
                  </a:cubicBezTo>
                  <a:cubicBezTo>
                    <a:pt x="3676" y="2168"/>
                    <a:pt x="4345" y="3176"/>
                    <a:pt x="4345" y="3176"/>
                  </a:cubicBezTo>
                  <a:cubicBezTo>
                    <a:pt x="4345" y="3176"/>
                    <a:pt x="3972" y="2691"/>
                    <a:pt x="3333" y="2691"/>
                  </a:cubicBezTo>
                  <a:cubicBezTo>
                    <a:pt x="3050" y="2691"/>
                    <a:pt x="2715" y="2786"/>
                    <a:pt x="2338" y="3060"/>
                  </a:cubicBezTo>
                  <a:cubicBezTo>
                    <a:pt x="1222" y="3845"/>
                    <a:pt x="2231" y="5067"/>
                    <a:pt x="2231" y="5067"/>
                  </a:cubicBezTo>
                  <a:cubicBezTo>
                    <a:pt x="2231" y="5067"/>
                    <a:pt x="1832" y="4584"/>
                    <a:pt x="1289" y="4584"/>
                  </a:cubicBezTo>
                  <a:cubicBezTo>
                    <a:pt x="967" y="4584"/>
                    <a:pt x="595" y="4753"/>
                    <a:pt x="223" y="5290"/>
                  </a:cubicBezTo>
                  <a:cubicBezTo>
                    <a:pt x="0" y="5629"/>
                    <a:pt x="107" y="6182"/>
                    <a:pt x="446" y="7074"/>
                  </a:cubicBezTo>
                  <a:cubicBezTo>
                    <a:pt x="446" y="7074"/>
                    <a:pt x="1938" y="10057"/>
                    <a:pt x="3046" y="10057"/>
                  </a:cubicBezTo>
                  <a:cubicBezTo>
                    <a:pt x="3150" y="10057"/>
                    <a:pt x="3250" y="10031"/>
                    <a:pt x="3346" y="9974"/>
                  </a:cubicBezTo>
                  <a:cubicBezTo>
                    <a:pt x="4345" y="9421"/>
                    <a:pt x="3569" y="7966"/>
                    <a:pt x="3230" y="7413"/>
                  </a:cubicBezTo>
                  <a:lnTo>
                    <a:pt x="3230" y="7413"/>
                  </a:lnTo>
                  <a:cubicBezTo>
                    <a:pt x="3514" y="7787"/>
                    <a:pt x="4344" y="8632"/>
                    <a:pt x="5062" y="8632"/>
                  </a:cubicBezTo>
                  <a:cubicBezTo>
                    <a:pt x="5200" y="8632"/>
                    <a:pt x="5335" y="8601"/>
                    <a:pt x="5460" y="8529"/>
                  </a:cubicBezTo>
                  <a:cubicBezTo>
                    <a:pt x="6468" y="7860"/>
                    <a:pt x="5576" y="5853"/>
                    <a:pt x="5460" y="5513"/>
                  </a:cubicBezTo>
                  <a:lnTo>
                    <a:pt x="5460" y="5513"/>
                  </a:lnTo>
                  <a:cubicBezTo>
                    <a:pt x="5561" y="5807"/>
                    <a:pt x="6323" y="7183"/>
                    <a:pt x="7249" y="7183"/>
                  </a:cubicBezTo>
                  <a:cubicBezTo>
                    <a:pt x="7393" y="7183"/>
                    <a:pt x="7540" y="7150"/>
                    <a:pt x="7690" y="7074"/>
                  </a:cubicBezTo>
                  <a:cubicBezTo>
                    <a:pt x="8921" y="6298"/>
                    <a:pt x="7807" y="3847"/>
                    <a:pt x="7806" y="3845"/>
                  </a:cubicBezTo>
                  <a:lnTo>
                    <a:pt x="7806" y="3845"/>
                  </a:lnTo>
                  <a:cubicBezTo>
                    <a:pt x="7807" y="3846"/>
                    <a:pt x="8660" y="5634"/>
                    <a:pt x="9769" y="5634"/>
                  </a:cubicBezTo>
                  <a:cubicBezTo>
                    <a:pt x="9928" y="5634"/>
                    <a:pt x="10092" y="5597"/>
                    <a:pt x="10259" y="5513"/>
                  </a:cubicBezTo>
                  <a:cubicBezTo>
                    <a:pt x="11036" y="5183"/>
                    <a:pt x="10813" y="3845"/>
                    <a:pt x="10482" y="2614"/>
                  </a:cubicBezTo>
                  <a:cubicBezTo>
                    <a:pt x="9485" y="1218"/>
                    <a:pt x="8488" y="1"/>
                    <a:pt x="7887"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1"/>
            <p:cNvSpPr/>
            <p:nvPr/>
          </p:nvSpPr>
          <p:spPr>
            <a:xfrm>
              <a:off x="4378150" y="2838525"/>
              <a:ext cx="75175" cy="100375"/>
            </a:xfrm>
            <a:custGeom>
              <a:avLst/>
              <a:gdLst/>
              <a:ahLst/>
              <a:cxnLst/>
              <a:rect l="l" t="t" r="r" b="b"/>
              <a:pathLst>
                <a:path w="3007" h="4015" extrusionOk="0">
                  <a:moveTo>
                    <a:pt x="1669" y="0"/>
                  </a:moveTo>
                  <a:lnTo>
                    <a:pt x="1669" y="107"/>
                  </a:lnTo>
                  <a:cubicBezTo>
                    <a:pt x="1785" y="330"/>
                    <a:pt x="2115" y="776"/>
                    <a:pt x="2338" y="1338"/>
                  </a:cubicBezTo>
                  <a:cubicBezTo>
                    <a:pt x="2561" y="1784"/>
                    <a:pt x="2784" y="2454"/>
                    <a:pt x="2784" y="3007"/>
                  </a:cubicBezTo>
                  <a:lnTo>
                    <a:pt x="2784" y="3453"/>
                  </a:lnTo>
                  <a:lnTo>
                    <a:pt x="2454" y="3792"/>
                  </a:lnTo>
                  <a:cubicBezTo>
                    <a:pt x="2338" y="3899"/>
                    <a:pt x="2231" y="3899"/>
                    <a:pt x="2231" y="3899"/>
                  </a:cubicBezTo>
                  <a:cubicBezTo>
                    <a:pt x="2008" y="3899"/>
                    <a:pt x="1785" y="3792"/>
                    <a:pt x="1562" y="3569"/>
                  </a:cubicBezTo>
                  <a:cubicBezTo>
                    <a:pt x="1116" y="3230"/>
                    <a:pt x="777" y="2784"/>
                    <a:pt x="553" y="2454"/>
                  </a:cubicBezTo>
                  <a:cubicBezTo>
                    <a:pt x="446" y="2230"/>
                    <a:pt x="330" y="2115"/>
                    <a:pt x="223" y="2007"/>
                  </a:cubicBezTo>
                  <a:lnTo>
                    <a:pt x="223" y="1784"/>
                  </a:lnTo>
                  <a:lnTo>
                    <a:pt x="0" y="1784"/>
                  </a:lnTo>
                  <a:cubicBezTo>
                    <a:pt x="0" y="1784"/>
                    <a:pt x="330" y="2338"/>
                    <a:pt x="777" y="2900"/>
                  </a:cubicBezTo>
                  <a:cubicBezTo>
                    <a:pt x="892" y="3230"/>
                    <a:pt x="1223" y="3453"/>
                    <a:pt x="1446" y="3676"/>
                  </a:cubicBezTo>
                  <a:cubicBezTo>
                    <a:pt x="1669" y="3899"/>
                    <a:pt x="1892" y="4015"/>
                    <a:pt x="2231" y="4015"/>
                  </a:cubicBezTo>
                  <a:cubicBezTo>
                    <a:pt x="2338" y="4015"/>
                    <a:pt x="2454" y="4015"/>
                    <a:pt x="2454" y="3899"/>
                  </a:cubicBezTo>
                  <a:cubicBezTo>
                    <a:pt x="2677" y="3792"/>
                    <a:pt x="2784" y="3676"/>
                    <a:pt x="2900" y="3569"/>
                  </a:cubicBezTo>
                  <a:cubicBezTo>
                    <a:pt x="2900" y="3346"/>
                    <a:pt x="3007" y="3123"/>
                    <a:pt x="3007" y="3007"/>
                  </a:cubicBezTo>
                  <a:cubicBezTo>
                    <a:pt x="3007" y="2338"/>
                    <a:pt x="2677" y="1561"/>
                    <a:pt x="2338" y="999"/>
                  </a:cubicBezTo>
                  <a:cubicBezTo>
                    <a:pt x="2008" y="446"/>
                    <a:pt x="1785" y="0"/>
                    <a:pt x="1785"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1"/>
            <p:cNvSpPr/>
            <p:nvPr/>
          </p:nvSpPr>
          <p:spPr>
            <a:xfrm>
              <a:off x="4442150" y="2788325"/>
              <a:ext cx="64250" cy="117125"/>
            </a:xfrm>
            <a:custGeom>
              <a:avLst/>
              <a:gdLst/>
              <a:ahLst/>
              <a:cxnLst/>
              <a:rect l="l" t="t" r="r" b="b"/>
              <a:pathLst>
                <a:path w="2570" h="4685" extrusionOk="0">
                  <a:moveTo>
                    <a:pt x="1339" y="1"/>
                  </a:moveTo>
                  <a:lnTo>
                    <a:pt x="1339" y="108"/>
                  </a:lnTo>
                  <a:cubicBezTo>
                    <a:pt x="1455" y="331"/>
                    <a:pt x="1785" y="777"/>
                    <a:pt x="2008" y="1446"/>
                  </a:cubicBezTo>
                  <a:cubicBezTo>
                    <a:pt x="2231" y="2008"/>
                    <a:pt x="2454" y="2784"/>
                    <a:pt x="2454" y="3346"/>
                  </a:cubicBezTo>
                  <a:cubicBezTo>
                    <a:pt x="2454" y="3569"/>
                    <a:pt x="2347" y="3792"/>
                    <a:pt x="2347" y="3899"/>
                  </a:cubicBezTo>
                  <a:cubicBezTo>
                    <a:pt x="2231" y="4123"/>
                    <a:pt x="2124" y="4238"/>
                    <a:pt x="2008" y="4346"/>
                  </a:cubicBezTo>
                  <a:cubicBezTo>
                    <a:pt x="1785" y="4462"/>
                    <a:pt x="1678" y="4462"/>
                    <a:pt x="1455" y="4462"/>
                  </a:cubicBezTo>
                  <a:cubicBezTo>
                    <a:pt x="1116" y="4462"/>
                    <a:pt x="786" y="4238"/>
                    <a:pt x="447" y="4015"/>
                  </a:cubicBezTo>
                  <a:cubicBezTo>
                    <a:pt x="340" y="3899"/>
                    <a:pt x="224" y="3792"/>
                    <a:pt x="224" y="3676"/>
                  </a:cubicBezTo>
                  <a:lnTo>
                    <a:pt x="117" y="3569"/>
                  </a:lnTo>
                  <a:lnTo>
                    <a:pt x="117" y="3453"/>
                  </a:lnTo>
                  <a:lnTo>
                    <a:pt x="1" y="3569"/>
                  </a:lnTo>
                  <a:cubicBezTo>
                    <a:pt x="1" y="3569"/>
                    <a:pt x="117" y="3792"/>
                    <a:pt x="447" y="4123"/>
                  </a:cubicBezTo>
                  <a:cubicBezTo>
                    <a:pt x="670" y="4346"/>
                    <a:pt x="1009" y="4685"/>
                    <a:pt x="1455" y="4685"/>
                  </a:cubicBezTo>
                  <a:cubicBezTo>
                    <a:pt x="1678" y="4685"/>
                    <a:pt x="1901" y="4569"/>
                    <a:pt x="2008" y="4462"/>
                  </a:cubicBezTo>
                  <a:cubicBezTo>
                    <a:pt x="2231" y="4346"/>
                    <a:pt x="2347" y="4238"/>
                    <a:pt x="2454" y="4015"/>
                  </a:cubicBezTo>
                  <a:cubicBezTo>
                    <a:pt x="2570" y="3792"/>
                    <a:pt x="2570" y="3569"/>
                    <a:pt x="2570" y="3346"/>
                  </a:cubicBezTo>
                  <a:cubicBezTo>
                    <a:pt x="2570" y="2677"/>
                    <a:pt x="2231" y="1785"/>
                    <a:pt x="2008" y="1116"/>
                  </a:cubicBezTo>
                  <a:lnTo>
                    <a:pt x="1455" y="1"/>
                  </a:ln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1"/>
            <p:cNvSpPr/>
            <p:nvPr/>
          </p:nvSpPr>
          <p:spPr>
            <a:xfrm>
              <a:off x="4497900" y="2751975"/>
              <a:ext cx="89250" cy="114275"/>
            </a:xfrm>
            <a:custGeom>
              <a:avLst/>
              <a:gdLst/>
              <a:ahLst/>
              <a:cxnLst/>
              <a:rect l="l" t="t" r="r" b="b"/>
              <a:pathLst>
                <a:path w="3570" h="4571" extrusionOk="0">
                  <a:moveTo>
                    <a:pt x="1562" y="1"/>
                  </a:moveTo>
                  <a:lnTo>
                    <a:pt x="1" y="3239"/>
                  </a:lnTo>
                  <a:cubicBezTo>
                    <a:pt x="1" y="3239"/>
                    <a:pt x="667" y="4571"/>
                    <a:pt x="1567" y="4571"/>
                  </a:cubicBezTo>
                  <a:cubicBezTo>
                    <a:pt x="1709" y="4571"/>
                    <a:pt x="1856" y="4538"/>
                    <a:pt x="2008" y="4461"/>
                  </a:cubicBezTo>
                  <a:cubicBezTo>
                    <a:pt x="3569" y="3462"/>
                    <a:pt x="1562" y="1"/>
                    <a:pt x="1562"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1"/>
            <p:cNvSpPr/>
            <p:nvPr/>
          </p:nvSpPr>
          <p:spPr>
            <a:xfrm>
              <a:off x="4551000" y="2740825"/>
              <a:ext cx="78075" cy="89250"/>
            </a:xfrm>
            <a:custGeom>
              <a:avLst/>
              <a:gdLst/>
              <a:ahLst/>
              <a:cxnLst/>
              <a:rect l="l" t="t" r="r" b="b"/>
              <a:pathLst>
                <a:path w="3123" h="3570" extrusionOk="0">
                  <a:moveTo>
                    <a:pt x="2453" y="1"/>
                  </a:moveTo>
                  <a:lnTo>
                    <a:pt x="2337" y="117"/>
                  </a:lnTo>
                  <a:cubicBezTo>
                    <a:pt x="2453" y="340"/>
                    <a:pt x="3007" y="1339"/>
                    <a:pt x="2900" y="2231"/>
                  </a:cubicBezTo>
                  <a:cubicBezTo>
                    <a:pt x="2900" y="2454"/>
                    <a:pt x="2900" y="2677"/>
                    <a:pt x="2784" y="2900"/>
                  </a:cubicBezTo>
                  <a:cubicBezTo>
                    <a:pt x="2784" y="3016"/>
                    <a:pt x="2676" y="3239"/>
                    <a:pt x="2453" y="3346"/>
                  </a:cubicBezTo>
                  <a:cubicBezTo>
                    <a:pt x="2230" y="3346"/>
                    <a:pt x="2114" y="3462"/>
                    <a:pt x="1891" y="3462"/>
                  </a:cubicBezTo>
                  <a:cubicBezTo>
                    <a:pt x="1668" y="3462"/>
                    <a:pt x="1445" y="3346"/>
                    <a:pt x="1222" y="3123"/>
                  </a:cubicBezTo>
                  <a:cubicBezTo>
                    <a:pt x="892" y="2900"/>
                    <a:pt x="553" y="2570"/>
                    <a:pt x="446" y="2231"/>
                  </a:cubicBezTo>
                  <a:lnTo>
                    <a:pt x="107" y="1901"/>
                  </a:lnTo>
                  <a:lnTo>
                    <a:pt x="107" y="1785"/>
                  </a:lnTo>
                  <a:lnTo>
                    <a:pt x="107" y="1678"/>
                  </a:lnTo>
                  <a:lnTo>
                    <a:pt x="0" y="1785"/>
                  </a:lnTo>
                  <a:cubicBezTo>
                    <a:pt x="0" y="1785"/>
                    <a:pt x="223" y="2231"/>
                    <a:pt x="553" y="2677"/>
                  </a:cubicBezTo>
                  <a:cubicBezTo>
                    <a:pt x="669" y="2900"/>
                    <a:pt x="892" y="3123"/>
                    <a:pt x="1115" y="3346"/>
                  </a:cubicBezTo>
                  <a:cubicBezTo>
                    <a:pt x="1338" y="3462"/>
                    <a:pt x="1668" y="3569"/>
                    <a:pt x="1891" y="3569"/>
                  </a:cubicBezTo>
                  <a:cubicBezTo>
                    <a:pt x="2114" y="3569"/>
                    <a:pt x="2337" y="3569"/>
                    <a:pt x="2453" y="3462"/>
                  </a:cubicBezTo>
                  <a:cubicBezTo>
                    <a:pt x="2676" y="3346"/>
                    <a:pt x="2900" y="3123"/>
                    <a:pt x="3007" y="2900"/>
                  </a:cubicBezTo>
                  <a:cubicBezTo>
                    <a:pt x="3007" y="2677"/>
                    <a:pt x="3123" y="2454"/>
                    <a:pt x="3123" y="2231"/>
                  </a:cubicBezTo>
                  <a:cubicBezTo>
                    <a:pt x="3123" y="1678"/>
                    <a:pt x="2900" y="1232"/>
                    <a:pt x="2784" y="786"/>
                  </a:cubicBezTo>
                  <a:cubicBezTo>
                    <a:pt x="2561" y="340"/>
                    <a:pt x="2453" y="1"/>
                    <a:pt x="2453" y="1"/>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1"/>
            <p:cNvSpPr/>
            <p:nvPr/>
          </p:nvSpPr>
          <p:spPr>
            <a:xfrm>
              <a:off x="4542525" y="2753300"/>
              <a:ext cx="103275" cy="160400"/>
            </a:xfrm>
            <a:custGeom>
              <a:avLst/>
              <a:gdLst/>
              <a:ahLst/>
              <a:cxnLst/>
              <a:rect l="l" t="t" r="r" b="b"/>
              <a:pathLst>
                <a:path w="4131" h="6416" extrusionOk="0">
                  <a:moveTo>
                    <a:pt x="1432" y="0"/>
                  </a:moveTo>
                  <a:cubicBezTo>
                    <a:pt x="1325" y="0"/>
                    <a:pt x="1219" y="20"/>
                    <a:pt x="1115" y="64"/>
                  </a:cubicBezTo>
                  <a:cubicBezTo>
                    <a:pt x="0" y="394"/>
                    <a:pt x="1677" y="3516"/>
                    <a:pt x="1677" y="3516"/>
                  </a:cubicBezTo>
                  <a:cubicBezTo>
                    <a:pt x="1677" y="3516"/>
                    <a:pt x="562" y="4408"/>
                    <a:pt x="1231" y="6416"/>
                  </a:cubicBezTo>
                  <a:lnTo>
                    <a:pt x="4131" y="2847"/>
                  </a:lnTo>
                  <a:cubicBezTo>
                    <a:pt x="4131" y="2847"/>
                    <a:pt x="2703" y="0"/>
                    <a:pt x="1432" y="0"/>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1"/>
            <p:cNvSpPr/>
            <p:nvPr/>
          </p:nvSpPr>
          <p:spPr>
            <a:xfrm>
              <a:off x="4453300" y="1572850"/>
              <a:ext cx="2838050" cy="2137400"/>
            </a:xfrm>
            <a:custGeom>
              <a:avLst/>
              <a:gdLst/>
              <a:ahLst/>
              <a:cxnLst/>
              <a:rect l="l" t="t" r="r" b="b"/>
              <a:pathLst>
                <a:path w="113522" h="85496" extrusionOk="0">
                  <a:moveTo>
                    <a:pt x="94787" y="0"/>
                  </a:moveTo>
                  <a:cubicBezTo>
                    <a:pt x="94787" y="0"/>
                    <a:pt x="84082" y="3899"/>
                    <a:pt x="79398" y="9028"/>
                  </a:cubicBezTo>
                  <a:lnTo>
                    <a:pt x="89327" y="31447"/>
                  </a:lnTo>
                  <a:lnTo>
                    <a:pt x="68809" y="32339"/>
                  </a:lnTo>
                  <a:lnTo>
                    <a:pt x="55427" y="31777"/>
                  </a:lnTo>
                  <a:cubicBezTo>
                    <a:pt x="55427" y="31777"/>
                    <a:pt x="43937" y="35461"/>
                    <a:pt x="37585" y="42375"/>
                  </a:cubicBezTo>
                  <a:cubicBezTo>
                    <a:pt x="31117" y="49289"/>
                    <a:pt x="23534" y="62225"/>
                    <a:pt x="23534" y="62225"/>
                  </a:cubicBezTo>
                  <a:lnTo>
                    <a:pt x="11821" y="52742"/>
                  </a:lnTo>
                  <a:cubicBezTo>
                    <a:pt x="11821" y="52742"/>
                    <a:pt x="2231" y="57764"/>
                    <a:pt x="1" y="61663"/>
                  </a:cubicBezTo>
                  <a:cubicBezTo>
                    <a:pt x="1" y="61663"/>
                    <a:pt x="9038" y="81628"/>
                    <a:pt x="20965" y="82966"/>
                  </a:cubicBezTo>
                  <a:cubicBezTo>
                    <a:pt x="21612" y="83045"/>
                    <a:pt x="22248" y="83082"/>
                    <a:pt x="22874" y="83082"/>
                  </a:cubicBezTo>
                  <a:cubicBezTo>
                    <a:pt x="33687" y="83082"/>
                    <a:pt x="41261" y="71922"/>
                    <a:pt x="41261" y="71922"/>
                  </a:cubicBezTo>
                  <a:lnTo>
                    <a:pt x="42822" y="84527"/>
                  </a:lnTo>
                  <a:cubicBezTo>
                    <a:pt x="42822" y="84527"/>
                    <a:pt x="51720" y="85495"/>
                    <a:pt x="60976" y="85495"/>
                  </a:cubicBezTo>
                  <a:cubicBezTo>
                    <a:pt x="67740" y="85495"/>
                    <a:pt x="74694" y="84978"/>
                    <a:pt x="78506" y="83189"/>
                  </a:cubicBezTo>
                  <a:cubicBezTo>
                    <a:pt x="78506" y="83189"/>
                    <a:pt x="81967" y="66239"/>
                    <a:pt x="81851" y="61555"/>
                  </a:cubicBezTo>
                  <a:cubicBezTo>
                    <a:pt x="81744" y="56872"/>
                    <a:pt x="80629" y="52073"/>
                    <a:pt x="80629" y="52072"/>
                  </a:cubicBezTo>
                  <a:lnTo>
                    <a:pt x="80629" y="52072"/>
                  </a:lnTo>
                  <a:cubicBezTo>
                    <a:pt x="80629" y="52072"/>
                    <a:pt x="83107" y="52419"/>
                    <a:pt x="86610" y="52419"/>
                  </a:cubicBezTo>
                  <a:cubicBezTo>
                    <a:pt x="93614" y="52419"/>
                    <a:pt x="104716" y="51032"/>
                    <a:pt x="108284" y="42705"/>
                  </a:cubicBezTo>
                  <a:cubicBezTo>
                    <a:pt x="113521" y="30216"/>
                    <a:pt x="94787" y="0"/>
                    <a:pt x="94787" y="0"/>
                  </a:cubicBezTo>
                  <a:close/>
                </a:path>
              </a:pathLst>
            </a:custGeom>
            <a:solidFill>
              <a:srgbClr val="F0B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1"/>
            <p:cNvSpPr/>
            <p:nvPr/>
          </p:nvSpPr>
          <p:spPr>
            <a:xfrm>
              <a:off x="6410350" y="2740825"/>
              <a:ext cx="33500" cy="55800"/>
            </a:xfrm>
            <a:custGeom>
              <a:avLst/>
              <a:gdLst/>
              <a:ahLst/>
              <a:cxnLst/>
              <a:rect l="l" t="t" r="r" b="b"/>
              <a:pathLst>
                <a:path w="1340" h="2232" extrusionOk="0">
                  <a:moveTo>
                    <a:pt x="1" y="1"/>
                  </a:moveTo>
                  <a:lnTo>
                    <a:pt x="1" y="1"/>
                  </a:lnTo>
                  <a:cubicBezTo>
                    <a:pt x="447" y="670"/>
                    <a:pt x="893" y="1455"/>
                    <a:pt x="1232" y="2231"/>
                  </a:cubicBezTo>
                  <a:cubicBezTo>
                    <a:pt x="1339" y="1785"/>
                    <a:pt x="1339" y="1455"/>
                    <a:pt x="1339" y="1116"/>
                  </a:cubicBezTo>
                  <a:cubicBezTo>
                    <a:pt x="1339" y="893"/>
                    <a:pt x="1339" y="670"/>
                    <a:pt x="1232" y="447"/>
                  </a:cubicBezTo>
                  <a:cubicBezTo>
                    <a:pt x="447" y="224"/>
                    <a:pt x="1" y="1"/>
                    <a:pt x="1" y="1"/>
                  </a:cubicBezTo>
                  <a:close/>
                </a:path>
              </a:pathLst>
            </a:custGeom>
            <a:solidFill>
              <a:srgbClr val="EC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1"/>
            <p:cNvSpPr/>
            <p:nvPr/>
          </p:nvSpPr>
          <p:spPr>
            <a:xfrm>
              <a:off x="6469025" y="2874650"/>
              <a:ext cx="30575" cy="2925"/>
            </a:xfrm>
            <a:custGeom>
              <a:avLst/>
              <a:gdLst/>
              <a:ahLst/>
              <a:cxnLst/>
              <a:rect l="l" t="t" r="r" b="b"/>
              <a:pathLst>
                <a:path w="1223" h="117" extrusionOk="0">
                  <a:moveTo>
                    <a:pt x="0" y="0"/>
                  </a:moveTo>
                  <a:lnTo>
                    <a:pt x="0" y="0"/>
                  </a:lnTo>
                  <a:cubicBezTo>
                    <a:pt x="107" y="0"/>
                    <a:pt x="553" y="0"/>
                    <a:pt x="1222" y="116"/>
                  </a:cubicBezTo>
                  <a:cubicBezTo>
                    <a:pt x="553" y="0"/>
                    <a:pt x="107" y="0"/>
                    <a:pt x="0" y="0"/>
                  </a:cubicBezTo>
                  <a:close/>
                </a:path>
              </a:pathLst>
            </a:custGeom>
            <a:solidFill>
              <a:srgbClr val="E7DD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1"/>
            <p:cNvSpPr/>
            <p:nvPr/>
          </p:nvSpPr>
          <p:spPr>
            <a:xfrm>
              <a:off x="6441150" y="2751975"/>
              <a:ext cx="434925" cy="131175"/>
            </a:xfrm>
            <a:custGeom>
              <a:avLst/>
              <a:gdLst/>
              <a:ahLst/>
              <a:cxnLst/>
              <a:rect l="l" t="t" r="r" b="b"/>
              <a:pathLst>
                <a:path w="17397" h="5247" extrusionOk="0">
                  <a:moveTo>
                    <a:pt x="107" y="1"/>
                  </a:moveTo>
                  <a:cubicBezTo>
                    <a:pt x="107" y="224"/>
                    <a:pt x="223" y="447"/>
                    <a:pt x="223" y="670"/>
                  </a:cubicBezTo>
                  <a:cubicBezTo>
                    <a:pt x="223" y="1009"/>
                    <a:pt x="107" y="1455"/>
                    <a:pt x="0" y="1901"/>
                  </a:cubicBezTo>
                  <a:cubicBezTo>
                    <a:pt x="446" y="2900"/>
                    <a:pt x="892" y="4015"/>
                    <a:pt x="1115" y="4907"/>
                  </a:cubicBezTo>
                  <a:cubicBezTo>
                    <a:pt x="1222" y="4907"/>
                    <a:pt x="1668" y="4907"/>
                    <a:pt x="2337" y="5023"/>
                  </a:cubicBezTo>
                  <a:cubicBezTo>
                    <a:pt x="3345" y="5130"/>
                    <a:pt x="5014" y="5246"/>
                    <a:pt x="7021" y="5246"/>
                  </a:cubicBezTo>
                  <a:cubicBezTo>
                    <a:pt x="10036" y="5246"/>
                    <a:pt x="13828" y="5023"/>
                    <a:pt x="17396" y="4015"/>
                  </a:cubicBezTo>
                  <a:lnTo>
                    <a:pt x="16834" y="4015"/>
                  </a:lnTo>
                  <a:cubicBezTo>
                    <a:pt x="11927" y="3792"/>
                    <a:pt x="3452" y="1116"/>
                    <a:pt x="107" y="1"/>
                  </a:cubicBezTo>
                  <a:close/>
                </a:path>
              </a:pathLst>
            </a:custGeom>
            <a:solidFill>
              <a:srgbClr val="EC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1"/>
            <p:cNvSpPr/>
            <p:nvPr/>
          </p:nvSpPr>
          <p:spPr>
            <a:xfrm>
              <a:off x="5557275" y="2727000"/>
              <a:ext cx="39075" cy="78100"/>
            </a:xfrm>
            <a:custGeom>
              <a:avLst/>
              <a:gdLst/>
              <a:ahLst/>
              <a:cxnLst/>
              <a:rect l="l" t="t" r="r" b="b"/>
              <a:pathLst>
                <a:path w="1563" h="3124" extrusionOk="0">
                  <a:moveTo>
                    <a:pt x="1562" y="1"/>
                  </a:moveTo>
                  <a:cubicBezTo>
                    <a:pt x="1562" y="1"/>
                    <a:pt x="1515" y="88"/>
                    <a:pt x="1428" y="251"/>
                  </a:cubicBezTo>
                  <a:lnTo>
                    <a:pt x="1428" y="251"/>
                  </a:lnTo>
                  <a:cubicBezTo>
                    <a:pt x="1437" y="241"/>
                    <a:pt x="1446" y="232"/>
                    <a:pt x="1455" y="224"/>
                  </a:cubicBezTo>
                  <a:cubicBezTo>
                    <a:pt x="1562" y="108"/>
                    <a:pt x="1562" y="1"/>
                    <a:pt x="1562" y="1"/>
                  </a:cubicBezTo>
                  <a:close/>
                  <a:moveTo>
                    <a:pt x="1428" y="251"/>
                  </a:moveTo>
                  <a:cubicBezTo>
                    <a:pt x="1322" y="366"/>
                    <a:pt x="1223" y="571"/>
                    <a:pt x="1116" y="777"/>
                  </a:cubicBezTo>
                  <a:cubicBezTo>
                    <a:pt x="935" y="1145"/>
                    <a:pt x="750" y="1548"/>
                    <a:pt x="547" y="1984"/>
                  </a:cubicBezTo>
                  <a:lnTo>
                    <a:pt x="547" y="1984"/>
                  </a:lnTo>
                  <a:cubicBezTo>
                    <a:pt x="946" y="1170"/>
                    <a:pt x="1260" y="567"/>
                    <a:pt x="1428" y="251"/>
                  </a:cubicBezTo>
                  <a:close/>
                  <a:moveTo>
                    <a:pt x="547" y="1984"/>
                  </a:moveTo>
                  <a:cubicBezTo>
                    <a:pt x="379" y="2328"/>
                    <a:pt x="195" y="2710"/>
                    <a:pt x="1" y="3123"/>
                  </a:cubicBezTo>
                  <a:cubicBezTo>
                    <a:pt x="202" y="2722"/>
                    <a:pt x="381" y="2342"/>
                    <a:pt x="547" y="1984"/>
                  </a:cubicBezTo>
                  <a:close/>
                </a:path>
              </a:pathLst>
            </a:custGeom>
            <a:solidFill>
              <a:srgbClr val="EC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1"/>
            <p:cNvSpPr/>
            <p:nvPr/>
          </p:nvSpPr>
          <p:spPr>
            <a:xfrm>
              <a:off x="5484800" y="3370875"/>
              <a:ext cx="14075" cy="122700"/>
            </a:xfrm>
            <a:custGeom>
              <a:avLst/>
              <a:gdLst/>
              <a:ahLst/>
              <a:cxnLst/>
              <a:rect l="l" t="t" r="r" b="b"/>
              <a:pathLst>
                <a:path w="563" h="4908" extrusionOk="0">
                  <a:moveTo>
                    <a:pt x="1" y="1"/>
                  </a:moveTo>
                  <a:lnTo>
                    <a:pt x="563" y="4907"/>
                  </a:lnTo>
                  <a:lnTo>
                    <a:pt x="563" y="4907"/>
                  </a:lnTo>
                  <a:lnTo>
                    <a:pt x="1" y="1"/>
                  </a:lnTo>
                  <a:close/>
                  <a:moveTo>
                    <a:pt x="1" y="1"/>
                  </a:moveTo>
                  <a:lnTo>
                    <a:pt x="1" y="1"/>
                  </a:lnTo>
                  <a:close/>
                </a:path>
              </a:pathLst>
            </a:custGeom>
            <a:solidFill>
              <a:srgbClr val="E7DD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1"/>
            <p:cNvSpPr/>
            <p:nvPr/>
          </p:nvSpPr>
          <p:spPr>
            <a:xfrm>
              <a:off x="5373300" y="2735250"/>
              <a:ext cx="214800" cy="761225"/>
            </a:xfrm>
            <a:custGeom>
              <a:avLst/>
              <a:gdLst/>
              <a:ahLst/>
              <a:cxnLst/>
              <a:rect l="l" t="t" r="r" b="b"/>
              <a:pathLst>
                <a:path w="8592" h="30449" extrusionOk="0">
                  <a:moveTo>
                    <a:pt x="8591" y="1"/>
                  </a:moveTo>
                  <a:lnTo>
                    <a:pt x="8591" y="1"/>
                  </a:lnTo>
                  <a:cubicBezTo>
                    <a:pt x="8475" y="117"/>
                    <a:pt x="8368" y="340"/>
                    <a:pt x="8252" y="447"/>
                  </a:cubicBezTo>
                  <a:lnTo>
                    <a:pt x="8252" y="746"/>
                  </a:lnTo>
                  <a:lnTo>
                    <a:pt x="8252" y="746"/>
                  </a:lnTo>
                  <a:cubicBezTo>
                    <a:pt x="8375" y="480"/>
                    <a:pt x="8489" y="232"/>
                    <a:pt x="8591" y="1"/>
                  </a:cubicBezTo>
                  <a:close/>
                  <a:moveTo>
                    <a:pt x="8252" y="746"/>
                  </a:moveTo>
                  <a:lnTo>
                    <a:pt x="8252" y="746"/>
                  </a:lnTo>
                  <a:cubicBezTo>
                    <a:pt x="8246" y="759"/>
                    <a:pt x="8240" y="772"/>
                    <a:pt x="8233" y="786"/>
                  </a:cubicBezTo>
                  <a:lnTo>
                    <a:pt x="8252" y="786"/>
                  </a:lnTo>
                  <a:lnTo>
                    <a:pt x="8252" y="746"/>
                  </a:lnTo>
                  <a:close/>
                  <a:moveTo>
                    <a:pt x="8145" y="563"/>
                  </a:moveTo>
                  <a:cubicBezTo>
                    <a:pt x="6691" y="2347"/>
                    <a:pt x="3461" y="6361"/>
                    <a:pt x="2676" y="10037"/>
                  </a:cubicBezTo>
                  <a:cubicBezTo>
                    <a:pt x="1900" y="13944"/>
                    <a:pt x="562" y="25649"/>
                    <a:pt x="0" y="30448"/>
                  </a:cubicBezTo>
                  <a:cubicBezTo>
                    <a:pt x="2792" y="27879"/>
                    <a:pt x="4461" y="25542"/>
                    <a:pt x="4461" y="25426"/>
                  </a:cubicBezTo>
                  <a:lnTo>
                    <a:pt x="5023" y="30332"/>
                  </a:lnTo>
                  <a:lnTo>
                    <a:pt x="5130" y="30332"/>
                  </a:lnTo>
                  <a:cubicBezTo>
                    <a:pt x="5130" y="30332"/>
                    <a:pt x="4684" y="23981"/>
                    <a:pt x="4461" y="18512"/>
                  </a:cubicBezTo>
                  <a:lnTo>
                    <a:pt x="4461" y="18512"/>
                  </a:lnTo>
                  <a:cubicBezTo>
                    <a:pt x="4461" y="21081"/>
                    <a:pt x="4577" y="23981"/>
                    <a:pt x="4684" y="26211"/>
                  </a:cubicBezTo>
                  <a:lnTo>
                    <a:pt x="4577" y="26211"/>
                  </a:lnTo>
                  <a:cubicBezTo>
                    <a:pt x="4461" y="22526"/>
                    <a:pt x="4238" y="17067"/>
                    <a:pt x="4238" y="13944"/>
                  </a:cubicBezTo>
                  <a:cubicBezTo>
                    <a:pt x="4238" y="13382"/>
                    <a:pt x="4238" y="12936"/>
                    <a:pt x="4354" y="12606"/>
                  </a:cubicBezTo>
                  <a:cubicBezTo>
                    <a:pt x="4354" y="10260"/>
                    <a:pt x="5576" y="6808"/>
                    <a:pt x="6807" y="4015"/>
                  </a:cubicBezTo>
                  <a:cubicBezTo>
                    <a:pt x="7315" y="2748"/>
                    <a:pt x="7823" y="1672"/>
                    <a:pt x="8233" y="786"/>
                  </a:cubicBezTo>
                  <a:lnTo>
                    <a:pt x="8145" y="786"/>
                  </a:lnTo>
                  <a:lnTo>
                    <a:pt x="8145" y="563"/>
                  </a:lnTo>
                  <a:close/>
                </a:path>
              </a:pathLst>
            </a:custGeom>
            <a:solidFill>
              <a:srgbClr val="EC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1"/>
            <p:cNvSpPr/>
            <p:nvPr/>
          </p:nvSpPr>
          <p:spPr>
            <a:xfrm>
              <a:off x="4740575" y="3203600"/>
              <a:ext cx="36150" cy="36400"/>
            </a:xfrm>
            <a:custGeom>
              <a:avLst/>
              <a:gdLst/>
              <a:ahLst/>
              <a:cxnLst/>
              <a:rect l="l" t="t" r="r" b="b"/>
              <a:pathLst>
                <a:path w="1446" h="1456" extrusionOk="0">
                  <a:moveTo>
                    <a:pt x="776" y="1"/>
                  </a:moveTo>
                  <a:cubicBezTo>
                    <a:pt x="776" y="1"/>
                    <a:pt x="669" y="1"/>
                    <a:pt x="669" y="117"/>
                  </a:cubicBezTo>
                  <a:cubicBezTo>
                    <a:pt x="553" y="117"/>
                    <a:pt x="446" y="117"/>
                    <a:pt x="330" y="224"/>
                  </a:cubicBezTo>
                  <a:cubicBezTo>
                    <a:pt x="330" y="224"/>
                    <a:pt x="330" y="340"/>
                    <a:pt x="223" y="340"/>
                  </a:cubicBezTo>
                  <a:cubicBezTo>
                    <a:pt x="107" y="447"/>
                    <a:pt x="107" y="563"/>
                    <a:pt x="107" y="563"/>
                  </a:cubicBezTo>
                  <a:cubicBezTo>
                    <a:pt x="107" y="670"/>
                    <a:pt x="0" y="786"/>
                    <a:pt x="0" y="786"/>
                  </a:cubicBezTo>
                  <a:cubicBezTo>
                    <a:pt x="0" y="893"/>
                    <a:pt x="107" y="1009"/>
                    <a:pt x="107" y="1009"/>
                  </a:cubicBezTo>
                  <a:cubicBezTo>
                    <a:pt x="107" y="1116"/>
                    <a:pt x="107" y="1232"/>
                    <a:pt x="223" y="1232"/>
                  </a:cubicBezTo>
                  <a:cubicBezTo>
                    <a:pt x="223" y="1339"/>
                    <a:pt x="330" y="1339"/>
                    <a:pt x="330" y="1339"/>
                  </a:cubicBezTo>
                  <a:cubicBezTo>
                    <a:pt x="446" y="1455"/>
                    <a:pt x="553" y="1455"/>
                    <a:pt x="669" y="1455"/>
                  </a:cubicBezTo>
                  <a:lnTo>
                    <a:pt x="776" y="1455"/>
                  </a:lnTo>
                  <a:cubicBezTo>
                    <a:pt x="892" y="1339"/>
                    <a:pt x="999" y="1339"/>
                    <a:pt x="1115" y="1232"/>
                  </a:cubicBezTo>
                  <a:lnTo>
                    <a:pt x="1222" y="1116"/>
                  </a:lnTo>
                  <a:cubicBezTo>
                    <a:pt x="1338" y="1009"/>
                    <a:pt x="1338" y="1009"/>
                    <a:pt x="1338" y="893"/>
                  </a:cubicBezTo>
                  <a:cubicBezTo>
                    <a:pt x="1445" y="786"/>
                    <a:pt x="1445" y="786"/>
                    <a:pt x="1445" y="670"/>
                  </a:cubicBezTo>
                  <a:cubicBezTo>
                    <a:pt x="1445" y="563"/>
                    <a:pt x="1445" y="447"/>
                    <a:pt x="1338" y="447"/>
                  </a:cubicBezTo>
                  <a:cubicBezTo>
                    <a:pt x="1338" y="340"/>
                    <a:pt x="1338" y="224"/>
                    <a:pt x="1222" y="224"/>
                  </a:cubicBezTo>
                  <a:cubicBezTo>
                    <a:pt x="1222" y="224"/>
                    <a:pt x="1222" y="117"/>
                    <a:pt x="1115" y="117"/>
                  </a:cubicBezTo>
                  <a:cubicBezTo>
                    <a:pt x="999" y="117"/>
                    <a:pt x="892" y="1"/>
                    <a:pt x="776"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1"/>
            <p:cNvSpPr/>
            <p:nvPr/>
          </p:nvSpPr>
          <p:spPr>
            <a:xfrm>
              <a:off x="5033175" y="3320700"/>
              <a:ext cx="39050" cy="30800"/>
            </a:xfrm>
            <a:custGeom>
              <a:avLst/>
              <a:gdLst/>
              <a:ahLst/>
              <a:cxnLst/>
              <a:rect l="l" t="t" r="r" b="b"/>
              <a:pathLst>
                <a:path w="1562" h="1232" extrusionOk="0">
                  <a:moveTo>
                    <a:pt x="786" y="0"/>
                  </a:moveTo>
                  <a:cubicBezTo>
                    <a:pt x="0" y="0"/>
                    <a:pt x="0" y="1232"/>
                    <a:pt x="786" y="1232"/>
                  </a:cubicBezTo>
                  <a:cubicBezTo>
                    <a:pt x="1562" y="1232"/>
                    <a:pt x="1562" y="0"/>
                    <a:pt x="786"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1"/>
            <p:cNvSpPr/>
            <p:nvPr/>
          </p:nvSpPr>
          <p:spPr>
            <a:xfrm>
              <a:off x="5233900" y="3022525"/>
              <a:ext cx="39050" cy="30575"/>
            </a:xfrm>
            <a:custGeom>
              <a:avLst/>
              <a:gdLst/>
              <a:ahLst/>
              <a:cxnLst/>
              <a:rect l="l" t="t" r="r" b="b"/>
              <a:pathLst>
                <a:path w="1562" h="1223" extrusionOk="0">
                  <a:moveTo>
                    <a:pt x="785" y="0"/>
                  </a:moveTo>
                  <a:cubicBezTo>
                    <a:pt x="0" y="0"/>
                    <a:pt x="0" y="1222"/>
                    <a:pt x="785" y="1222"/>
                  </a:cubicBezTo>
                  <a:cubicBezTo>
                    <a:pt x="1562" y="1222"/>
                    <a:pt x="1562" y="0"/>
                    <a:pt x="785"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1"/>
            <p:cNvSpPr/>
            <p:nvPr/>
          </p:nvSpPr>
          <p:spPr>
            <a:xfrm>
              <a:off x="5362150" y="3195350"/>
              <a:ext cx="41950" cy="33500"/>
            </a:xfrm>
            <a:custGeom>
              <a:avLst/>
              <a:gdLst/>
              <a:ahLst/>
              <a:cxnLst/>
              <a:rect l="l" t="t" r="r" b="b"/>
              <a:pathLst>
                <a:path w="1678" h="1340" extrusionOk="0">
                  <a:moveTo>
                    <a:pt x="785" y="1"/>
                  </a:moveTo>
                  <a:cubicBezTo>
                    <a:pt x="0" y="1"/>
                    <a:pt x="0" y="1339"/>
                    <a:pt x="785" y="1339"/>
                  </a:cubicBezTo>
                  <a:cubicBezTo>
                    <a:pt x="1677" y="1339"/>
                    <a:pt x="1677" y="1"/>
                    <a:pt x="785"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1"/>
            <p:cNvSpPr/>
            <p:nvPr/>
          </p:nvSpPr>
          <p:spPr>
            <a:xfrm>
              <a:off x="5443100" y="2749300"/>
              <a:ext cx="41725" cy="30575"/>
            </a:xfrm>
            <a:custGeom>
              <a:avLst/>
              <a:gdLst/>
              <a:ahLst/>
              <a:cxnLst/>
              <a:rect l="l" t="t" r="r" b="b"/>
              <a:pathLst>
                <a:path w="1669" h="1223" extrusionOk="0">
                  <a:moveTo>
                    <a:pt x="776" y="1"/>
                  </a:moveTo>
                  <a:cubicBezTo>
                    <a:pt x="0" y="1"/>
                    <a:pt x="0" y="1223"/>
                    <a:pt x="776" y="1223"/>
                  </a:cubicBezTo>
                  <a:cubicBezTo>
                    <a:pt x="1669" y="1223"/>
                    <a:pt x="1669" y="1"/>
                    <a:pt x="776"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1"/>
            <p:cNvSpPr/>
            <p:nvPr/>
          </p:nvSpPr>
          <p:spPr>
            <a:xfrm>
              <a:off x="5682850" y="2506650"/>
              <a:ext cx="39050" cy="30800"/>
            </a:xfrm>
            <a:custGeom>
              <a:avLst/>
              <a:gdLst/>
              <a:ahLst/>
              <a:cxnLst/>
              <a:rect l="l" t="t" r="r" b="b"/>
              <a:pathLst>
                <a:path w="1562" h="1232" extrusionOk="0">
                  <a:moveTo>
                    <a:pt x="331" y="1"/>
                  </a:moveTo>
                  <a:lnTo>
                    <a:pt x="224" y="117"/>
                  </a:lnTo>
                  <a:lnTo>
                    <a:pt x="0" y="340"/>
                  </a:lnTo>
                  <a:lnTo>
                    <a:pt x="0" y="563"/>
                  </a:lnTo>
                  <a:lnTo>
                    <a:pt x="0" y="786"/>
                  </a:lnTo>
                  <a:cubicBezTo>
                    <a:pt x="0" y="893"/>
                    <a:pt x="108" y="1009"/>
                    <a:pt x="224" y="1009"/>
                  </a:cubicBezTo>
                  <a:cubicBezTo>
                    <a:pt x="224" y="1116"/>
                    <a:pt x="224" y="1116"/>
                    <a:pt x="331" y="1116"/>
                  </a:cubicBezTo>
                  <a:cubicBezTo>
                    <a:pt x="447" y="1232"/>
                    <a:pt x="447" y="1232"/>
                    <a:pt x="554" y="1232"/>
                  </a:cubicBezTo>
                  <a:lnTo>
                    <a:pt x="893" y="1232"/>
                  </a:lnTo>
                  <a:cubicBezTo>
                    <a:pt x="1000" y="1232"/>
                    <a:pt x="1116" y="1232"/>
                    <a:pt x="1223" y="1116"/>
                  </a:cubicBezTo>
                  <a:cubicBezTo>
                    <a:pt x="1223" y="1116"/>
                    <a:pt x="1339" y="1116"/>
                    <a:pt x="1339" y="1009"/>
                  </a:cubicBezTo>
                  <a:cubicBezTo>
                    <a:pt x="1446" y="1009"/>
                    <a:pt x="1446" y="893"/>
                    <a:pt x="1446" y="786"/>
                  </a:cubicBezTo>
                  <a:cubicBezTo>
                    <a:pt x="1562" y="786"/>
                    <a:pt x="1562" y="670"/>
                    <a:pt x="1562" y="563"/>
                  </a:cubicBezTo>
                  <a:lnTo>
                    <a:pt x="1562" y="447"/>
                  </a:lnTo>
                  <a:cubicBezTo>
                    <a:pt x="1446" y="340"/>
                    <a:pt x="1446" y="224"/>
                    <a:pt x="1339" y="117"/>
                  </a:cubicBezTo>
                  <a:lnTo>
                    <a:pt x="1223" y="1"/>
                  </a:ln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1"/>
            <p:cNvSpPr/>
            <p:nvPr/>
          </p:nvSpPr>
          <p:spPr>
            <a:xfrm>
              <a:off x="5763575" y="2938875"/>
              <a:ext cx="30800" cy="33475"/>
            </a:xfrm>
            <a:custGeom>
              <a:avLst/>
              <a:gdLst/>
              <a:ahLst/>
              <a:cxnLst/>
              <a:rect l="l" t="t" r="r" b="b"/>
              <a:pathLst>
                <a:path w="1232" h="1339" extrusionOk="0">
                  <a:moveTo>
                    <a:pt x="447" y="1"/>
                  </a:moveTo>
                  <a:cubicBezTo>
                    <a:pt x="340" y="1"/>
                    <a:pt x="224" y="108"/>
                    <a:pt x="224" y="108"/>
                  </a:cubicBezTo>
                  <a:lnTo>
                    <a:pt x="117" y="224"/>
                  </a:lnTo>
                  <a:cubicBezTo>
                    <a:pt x="1" y="331"/>
                    <a:pt x="1" y="447"/>
                    <a:pt x="1" y="554"/>
                  </a:cubicBezTo>
                  <a:lnTo>
                    <a:pt x="1" y="777"/>
                  </a:lnTo>
                  <a:lnTo>
                    <a:pt x="1" y="1000"/>
                  </a:lnTo>
                  <a:lnTo>
                    <a:pt x="224" y="1223"/>
                  </a:lnTo>
                  <a:lnTo>
                    <a:pt x="340" y="1339"/>
                  </a:lnTo>
                  <a:lnTo>
                    <a:pt x="786" y="1339"/>
                  </a:lnTo>
                  <a:cubicBezTo>
                    <a:pt x="893" y="1339"/>
                    <a:pt x="1009" y="1223"/>
                    <a:pt x="1009" y="1223"/>
                  </a:cubicBezTo>
                  <a:lnTo>
                    <a:pt x="1116" y="1116"/>
                  </a:lnTo>
                  <a:cubicBezTo>
                    <a:pt x="1232" y="1000"/>
                    <a:pt x="1232" y="893"/>
                    <a:pt x="1232" y="777"/>
                  </a:cubicBezTo>
                  <a:lnTo>
                    <a:pt x="1232" y="554"/>
                  </a:lnTo>
                  <a:lnTo>
                    <a:pt x="1232" y="331"/>
                  </a:lnTo>
                  <a:lnTo>
                    <a:pt x="1009" y="108"/>
                  </a:lnTo>
                  <a:lnTo>
                    <a:pt x="893" y="1"/>
                  </a:ln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1"/>
            <p:cNvSpPr/>
            <p:nvPr/>
          </p:nvSpPr>
          <p:spPr>
            <a:xfrm>
              <a:off x="6000650" y="2888700"/>
              <a:ext cx="41750" cy="30575"/>
            </a:xfrm>
            <a:custGeom>
              <a:avLst/>
              <a:gdLst/>
              <a:ahLst/>
              <a:cxnLst/>
              <a:rect l="l" t="t" r="r" b="b"/>
              <a:pathLst>
                <a:path w="1670" h="1223" extrusionOk="0">
                  <a:moveTo>
                    <a:pt x="777" y="0"/>
                  </a:moveTo>
                  <a:cubicBezTo>
                    <a:pt x="1" y="0"/>
                    <a:pt x="1" y="1223"/>
                    <a:pt x="777" y="1223"/>
                  </a:cubicBezTo>
                  <a:cubicBezTo>
                    <a:pt x="1669" y="1223"/>
                    <a:pt x="1669" y="0"/>
                    <a:pt x="777"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1"/>
            <p:cNvSpPr/>
            <p:nvPr/>
          </p:nvSpPr>
          <p:spPr>
            <a:xfrm>
              <a:off x="5891825" y="3281675"/>
              <a:ext cx="39050" cy="30800"/>
            </a:xfrm>
            <a:custGeom>
              <a:avLst/>
              <a:gdLst/>
              <a:ahLst/>
              <a:cxnLst/>
              <a:rect l="l" t="t" r="r" b="b"/>
              <a:pathLst>
                <a:path w="1562" h="1232" extrusionOk="0">
                  <a:moveTo>
                    <a:pt x="786" y="0"/>
                  </a:moveTo>
                  <a:cubicBezTo>
                    <a:pt x="1" y="0"/>
                    <a:pt x="1" y="1231"/>
                    <a:pt x="786" y="1231"/>
                  </a:cubicBezTo>
                  <a:cubicBezTo>
                    <a:pt x="1562" y="1231"/>
                    <a:pt x="1562" y="0"/>
                    <a:pt x="786"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1"/>
            <p:cNvSpPr/>
            <p:nvPr/>
          </p:nvSpPr>
          <p:spPr>
            <a:xfrm>
              <a:off x="6190225" y="3390500"/>
              <a:ext cx="36175" cy="30575"/>
            </a:xfrm>
            <a:custGeom>
              <a:avLst/>
              <a:gdLst/>
              <a:ahLst/>
              <a:cxnLst/>
              <a:rect l="l" t="t" r="r" b="b"/>
              <a:pathLst>
                <a:path w="1447" h="1223" extrusionOk="0">
                  <a:moveTo>
                    <a:pt x="447" y="1"/>
                  </a:moveTo>
                  <a:lnTo>
                    <a:pt x="224" y="224"/>
                  </a:lnTo>
                  <a:lnTo>
                    <a:pt x="108" y="331"/>
                  </a:lnTo>
                  <a:cubicBezTo>
                    <a:pt x="108" y="447"/>
                    <a:pt x="1" y="554"/>
                    <a:pt x="1" y="670"/>
                  </a:cubicBezTo>
                  <a:cubicBezTo>
                    <a:pt x="108" y="670"/>
                    <a:pt x="108" y="777"/>
                    <a:pt x="108" y="777"/>
                  </a:cubicBezTo>
                  <a:cubicBezTo>
                    <a:pt x="108" y="893"/>
                    <a:pt x="108" y="1000"/>
                    <a:pt x="224" y="1000"/>
                  </a:cubicBezTo>
                  <a:cubicBezTo>
                    <a:pt x="224" y="1116"/>
                    <a:pt x="331" y="1116"/>
                    <a:pt x="331" y="1116"/>
                  </a:cubicBezTo>
                  <a:cubicBezTo>
                    <a:pt x="447" y="1223"/>
                    <a:pt x="554" y="1223"/>
                    <a:pt x="670" y="1223"/>
                  </a:cubicBezTo>
                  <a:lnTo>
                    <a:pt x="1116" y="1223"/>
                  </a:lnTo>
                  <a:cubicBezTo>
                    <a:pt x="1116" y="1116"/>
                    <a:pt x="1223" y="1116"/>
                    <a:pt x="1223" y="1000"/>
                  </a:cubicBezTo>
                  <a:cubicBezTo>
                    <a:pt x="1339" y="1000"/>
                    <a:pt x="1339" y="893"/>
                    <a:pt x="1446" y="893"/>
                  </a:cubicBezTo>
                  <a:lnTo>
                    <a:pt x="1446" y="670"/>
                  </a:lnTo>
                  <a:lnTo>
                    <a:pt x="1446" y="447"/>
                  </a:lnTo>
                  <a:cubicBezTo>
                    <a:pt x="1446" y="331"/>
                    <a:pt x="1339" y="224"/>
                    <a:pt x="1223" y="224"/>
                  </a:cubicBezTo>
                  <a:cubicBezTo>
                    <a:pt x="1223" y="108"/>
                    <a:pt x="1223" y="108"/>
                    <a:pt x="1116" y="108"/>
                  </a:cubicBezTo>
                  <a:cubicBezTo>
                    <a:pt x="1000" y="1"/>
                    <a:pt x="893" y="1"/>
                    <a:pt x="777"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1"/>
            <p:cNvSpPr/>
            <p:nvPr/>
          </p:nvSpPr>
          <p:spPr>
            <a:xfrm>
              <a:off x="6234850" y="3111725"/>
              <a:ext cx="41725" cy="30575"/>
            </a:xfrm>
            <a:custGeom>
              <a:avLst/>
              <a:gdLst/>
              <a:ahLst/>
              <a:cxnLst/>
              <a:rect l="l" t="t" r="r" b="b"/>
              <a:pathLst>
                <a:path w="1669" h="1223" extrusionOk="0">
                  <a:moveTo>
                    <a:pt x="776" y="0"/>
                  </a:moveTo>
                  <a:cubicBezTo>
                    <a:pt x="0" y="0"/>
                    <a:pt x="0" y="1223"/>
                    <a:pt x="776" y="1223"/>
                  </a:cubicBezTo>
                  <a:cubicBezTo>
                    <a:pt x="1668" y="1223"/>
                    <a:pt x="1668" y="0"/>
                    <a:pt x="776"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1"/>
            <p:cNvSpPr/>
            <p:nvPr/>
          </p:nvSpPr>
          <p:spPr>
            <a:xfrm>
              <a:off x="6357500" y="2528950"/>
              <a:ext cx="39050" cy="33475"/>
            </a:xfrm>
            <a:custGeom>
              <a:avLst/>
              <a:gdLst/>
              <a:ahLst/>
              <a:cxnLst/>
              <a:rect l="l" t="t" r="r" b="b"/>
              <a:pathLst>
                <a:path w="1562" h="1339" extrusionOk="0">
                  <a:moveTo>
                    <a:pt x="777" y="1"/>
                  </a:moveTo>
                  <a:cubicBezTo>
                    <a:pt x="1" y="1"/>
                    <a:pt x="1" y="1339"/>
                    <a:pt x="777" y="1339"/>
                  </a:cubicBezTo>
                  <a:cubicBezTo>
                    <a:pt x="1562" y="1339"/>
                    <a:pt x="1562" y="1"/>
                    <a:pt x="777"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1"/>
            <p:cNvSpPr/>
            <p:nvPr/>
          </p:nvSpPr>
          <p:spPr>
            <a:xfrm>
              <a:off x="6694725" y="2668350"/>
              <a:ext cx="41950" cy="30800"/>
            </a:xfrm>
            <a:custGeom>
              <a:avLst/>
              <a:gdLst/>
              <a:ahLst/>
              <a:cxnLst/>
              <a:rect l="l" t="t" r="r" b="b"/>
              <a:pathLst>
                <a:path w="1678" h="1232" extrusionOk="0">
                  <a:moveTo>
                    <a:pt x="785" y="0"/>
                  </a:moveTo>
                  <a:cubicBezTo>
                    <a:pt x="0" y="0"/>
                    <a:pt x="0" y="1232"/>
                    <a:pt x="785" y="1232"/>
                  </a:cubicBezTo>
                  <a:lnTo>
                    <a:pt x="892" y="1232"/>
                  </a:lnTo>
                  <a:cubicBezTo>
                    <a:pt x="1677" y="1232"/>
                    <a:pt x="1677" y="0"/>
                    <a:pt x="892"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1"/>
            <p:cNvSpPr/>
            <p:nvPr/>
          </p:nvSpPr>
          <p:spPr>
            <a:xfrm>
              <a:off x="6638975" y="2470525"/>
              <a:ext cx="36375" cy="30575"/>
            </a:xfrm>
            <a:custGeom>
              <a:avLst/>
              <a:gdLst/>
              <a:ahLst/>
              <a:cxnLst/>
              <a:rect l="l" t="t" r="r" b="b"/>
              <a:pathLst>
                <a:path w="1455" h="1223" extrusionOk="0">
                  <a:moveTo>
                    <a:pt x="446" y="1"/>
                  </a:moveTo>
                  <a:cubicBezTo>
                    <a:pt x="339" y="1"/>
                    <a:pt x="223" y="108"/>
                    <a:pt x="223" y="108"/>
                  </a:cubicBezTo>
                  <a:cubicBezTo>
                    <a:pt x="116" y="224"/>
                    <a:pt x="116" y="224"/>
                    <a:pt x="116" y="331"/>
                  </a:cubicBezTo>
                  <a:cubicBezTo>
                    <a:pt x="0" y="447"/>
                    <a:pt x="0" y="447"/>
                    <a:pt x="0" y="554"/>
                  </a:cubicBezTo>
                  <a:lnTo>
                    <a:pt x="0" y="777"/>
                  </a:lnTo>
                  <a:lnTo>
                    <a:pt x="223" y="1000"/>
                  </a:lnTo>
                  <a:lnTo>
                    <a:pt x="339" y="1116"/>
                  </a:lnTo>
                  <a:cubicBezTo>
                    <a:pt x="446" y="1223"/>
                    <a:pt x="562" y="1223"/>
                    <a:pt x="669" y="1223"/>
                  </a:cubicBezTo>
                  <a:lnTo>
                    <a:pt x="785" y="1223"/>
                  </a:lnTo>
                  <a:cubicBezTo>
                    <a:pt x="892" y="1223"/>
                    <a:pt x="1008" y="1223"/>
                    <a:pt x="1008" y="1116"/>
                  </a:cubicBezTo>
                  <a:cubicBezTo>
                    <a:pt x="1115" y="1116"/>
                    <a:pt x="1231" y="1116"/>
                    <a:pt x="1231" y="1000"/>
                  </a:cubicBezTo>
                  <a:cubicBezTo>
                    <a:pt x="1338" y="1000"/>
                    <a:pt x="1338" y="893"/>
                    <a:pt x="1338" y="777"/>
                  </a:cubicBezTo>
                  <a:cubicBezTo>
                    <a:pt x="1454" y="777"/>
                    <a:pt x="1454" y="670"/>
                    <a:pt x="1454" y="554"/>
                  </a:cubicBezTo>
                  <a:lnTo>
                    <a:pt x="1454" y="447"/>
                  </a:lnTo>
                  <a:cubicBezTo>
                    <a:pt x="1338" y="331"/>
                    <a:pt x="1338" y="224"/>
                    <a:pt x="1231" y="108"/>
                  </a:cubicBezTo>
                  <a:cubicBezTo>
                    <a:pt x="1231" y="108"/>
                    <a:pt x="1115" y="108"/>
                    <a:pt x="1115"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1"/>
            <p:cNvSpPr/>
            <p:nvPr/>
          </p:nvSpPr>
          <p:spPr>
            <a:xfrm>
              <a:off x="6923325" y="2381325"/>
              <a:ext cx="33475" cy="30575"/>
            </a:xfrm>
            <a:custGeom>
              <a:avLst/>
              <a:gdLst/>
              <a:ahLst/>
              <a:cxnLst/>
              <a:rect l="l" t="t" r="r" b="b"/>
              <a:pathLst>
                <a:path w="1339" h="1223" extrusionOk="0">
                  <a:moveTo>
                    <a:pt x="339" y="0"/>
                  </a:moveTo>
                  <a:cubicBezTo>
                    <a:pt x="223" y="107"/>
                    <a:pt x="223" y="107"/>
                    <a:pt x="116" y="107"/>
                  </a:cubicBezTo>
                  <a:cubicBezTo>
                    <a:pt x="116" y="223"/>
                    <a:pt x="0" y="330"/>
                    <a:pt x="0" y="330"/>
                  </a:cubicBezTo>
                  <a:lnTo>
                    <a:pt x="0" y="553"/>
                  </a:lnTo>
                  <a:lnTo>
                    <a:pt x="0" y="776"/>
                  </a:lnTo>
                  <a:cubicBezTo>
                    <a:pt x="0" y="892"/>
                    <a:pt x="116" y="999"/>
                    <a:pt x="116" y="999"/>
                  </a:cubicBezTo>
                  <a:lnTo>
                    <a:pt x="223" y="1115"/>
                  </a:lnTo>
                  <a:cubicBezTo>
                    <a:pt x="339" y="1222"/>
                    <a:pt x="446" y="1222"/>
                    <a:pt x="562" y="1222"/>
                  </a:cubicBezTo>
                  <a:lnTo>
                    <a:pt x="785" y="1222"/>
                  </a:lnTo>
                  <a:cubicBezTo>
                    <a:pt x="785" y="1222"/>
                    <a:pt x="892" y="1222"/>
                    <a:pt x="1008" y="1115"/>
                  </a:cubicBezTo>
                  <a:cubicBezTo>
                    <a:pt x="1008" y="1115"/>
                    <a:pt x="1115" y="1115"/>
                    <a:pt x="1231" y="999"/>
                  </a:cubicBezTo>
                  <a:lnTo>
                    <a:pt x="1339" y="892"/>
                  </a:lnTo>
                  <a:lnTo>
                    <a:pt x="1339" y="553"/>
                  </a:lnTo>
                  <a:lnTo>
                    <a:pt x="1339" y="446"/>
                  </a:lnTo>
                  <a:cubicBezTo>
                    <a:pt x="1339" y="330"/>
                    <a:pt x="1231" y="223"/>
                    <a:pt x="1231" y="107"/>
                  </a:cubicBezTo>
                  <a:lnTo>
                    <a:pt x="1008" y="107"/>
                  </a:lnTo>
                  <a:cubicBezTo>
                    <a:pt x="1008" y="0"/>
                    <a:pt x="892" y="0"/>
                    <a:pt x="785"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1"/>
            <p:cNvSpPr/>
            <p:nvPr/>
          </p:nvSpPr>
          <p:spPr>
            <a:xfrm>
              <a:off x="6664175" y="2038300"/>
              <a:ext cx="44625" cy="30800"/>
            </a:xfrm>
            <a:custGeom>
              <a:avLst/>
              <a:gdLst/>
              <a:ahLst/>
              <a:cxnLst/>
              <a:rect l="l" t="t" r="r" b="b"/>
              <a:pathLst>
                <a:path w="1785" h="1232" extrusionOk="0">
                  <a:moveTo>
                    <a:pt x="892" y="1"/>
                  </a:moveTo>
                  <a:cubicBezTo>
                    <a:pt x="0" y="1"/>
                    <a:pt x="0" y="1232"/>
                    <a:pt x="892" y="1232"/>
                  </a:cubicBezTo>
                  <a:cubicBezTo>
                    <a:pt x="1784" y="1232"/>
                    <a:pt x="1784" y="1"/>
                    <a:pt x="892"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1"/>
            <p:cNvSpPr/>
            <p:nvPr/>
          </p:nvSpPr>
          <p:spPr>
            <a:xfrm>
              <a:off x="6825850" y="1868350"/>
              <a:ext cx="39075" cy="30575"/>
            </a:xfrm>
            <a:custGeom>
              <a:avLst/>
              <a:gdLst/>
              <a:ahLst/>
              <a:cxnLst/>
              <a:rect l="l" t="t" r="r" b="b"/>
              <a:pathLst>
                <a:path w="1563" h="1223" extrusionOk="0">
                  <a:moveTo>
                    <a:pt x="777" y="1"/>
                  </a:moveTo>
                  <a:cubicBezTo>
                    <a:pt x="1" y="1"/>
                    <a:pt x="1" y="1223"/>
                    <a:pt x="777" y="1223"/>
                  </a:cubicBezTo>
                  <a:cubicBezTo>
                    <a:pt x="1562" y="1223"/>
                    <a:pt x="1562" y="1"/>
                    <a:pt x="777"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1"/>
            <p:cNvSpPr/>
            <p:nvPr/>
          </p:nvSpPr>
          <p:spPr>
            <a:xfrm>
              <a:off x="6616650" y="1812600"/>
              <a:ext cx="33500" cy="30575"/>
            </a:xfrm>
            <a:custGeom>
              <a:avLst/>
              <a:gdLst/>
              <a:ahLst/>
              <a:cxnLst/>
              <a:rect l="l" t="t" r="r" b="b"/>
              <a:pathLst>
                <a:path w="1340" h="1223" extrusionOk="0">
                  <a:moveTo>
                    <a:pt x="340" y="0"/>
                  </a:moveTo>
                  <a:cubicBezTo>
                    <a:pt x="224" y="0"/>
                    <a:pt x="224" y="108"/>
                    <a:pt x="117" y="108"/>
                  </a:cubicBezTo>
                  <a:cubicBezTo>
                    <a:pt x="117" y="223"/>
                    <a:pt x="1" y="223"/>
                    <a:pt x="1" y="331"/>
                  </a:cubicBezTo>
                  <a:lnTo>
                    <a:pt x="1" y="554"/>
                  </a:lnTo>
                  <a:lnTo>
                    <a:pt x="1" y="777"/>
                  </a:lnTo>
                  <a:cubicBezTo>
                    <a:pt x="1" y="893"/>
                    <a:pt x="1" y="893"/>
                    <a:pt x="117" y="1000"/>
                  </a:cubicBezTo>
                  <a:cubicBezTo>
                    <a:pt x="224" y="1000"/>
                    <a:pt x="224" y="1116"/>
                    <a:pt x="224" y="1116"/>
                  </a:cubicBezTo>
                  <a:cubicBezTo>
                    <a:pt x="340" y="1116"/>
                    <a:pt x="447" y="1223"/>
                    <a:pt x="563" y="1223"/>
                  </a:cubicBezTo>
                  <a:lnTo>
                    <a:pt x="786" y="1223"/>
                  </a:lnTo>
                  <a:cubicBezTo>
                    <a:pt x="786" y="1223"/>
                    <a:pt x="893" y="1223"/>
                    <a:pt x="1009" y="1116"/>
                  </a:cubicBezTo>
                  <a:cubicBezTo>
                    <a:pt x="1009" y="1116"/>
                    <a:pt x="1116" y="1116"/>
                    <a:pt x="1116" y="1000"/>
                  </a:cubicBezTo>
                  <a:cubicBezTo>
                    <a:pt x="1232" y="1000"/>
                    <a:pt x="1232" y="893"/>
                    <a:pt x="1339" y="777"/>
                  </a:cubicBezTo>
                  <a:lnTo>
                    <a:pt x="1339" y="554"/>
                  </a:lnTo>
                  <a:lnTo>
                    <a:pt x="1339" y="447"/>
                  </a:lnTo>
                  <a:cubicBezTo>
                    <a:pt x="1339" y="331"/>
                    <a:pt x="1232" y="223"/>
                    <a:pt x="1116" y="108"/>
                  </a:cubicBezTo>
                  <a:lnTo>
                    <a:pt x="1009" y="0"/>
                  </a:ln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1"/>
            <p:cNvSpPr/>
            <p:nvPr/>
          </p:nvSpPr>
          <p:spPr>
            <a:xfrm>
              <a:off x="6979075" y="2155400"/>
              <a:ext cx="36375" cy="30800"/>
            </a:xfrm>
            <a:custGeom>
              <a:avLst/>
              <a:gdLst/>
              <a:ahLst/>
              <a:cxnLst/>
              <a:rect l="l" t="t" r="r" b="b"/>
              <a:pathLst>
                <a:path w="1455" h="1232" extrusionOk="0">
                  <a:moveTo>
                    <a:pt x="340" y="0"/>
                  </a:moveTo>
                  <a:lnTo>
                    <a:pt x="224" y="116"/>
                  </a:lnTo>
                  <a:lnTo>
                    <a:pt x="1" y="339"/>
                  </a:lnTo>
                  <a:lnTo>
                    <a:pt x="1" y="562"/>
                  </a:lnTo>
                  <a:lnTo>
                    <a:pt x="1" y="785"/>
                  </a:lnTo>
                  <a:cubicBezTo>
                    <a:pt x="1" y="892"/>
                    <a:pt x="117" y="892"/>
                    <a:pt x="224" y="1008"/>
                  </a:cubicBezTo>
                  <a:cubicBezTo>
                    <a:pt x="224" y="1008"/>
                    <a:pt x="224" y="1115"/>
                    <a:pt x="340" y="1115"/>
                  </a:cubicBezTo>
                  <a:cubicBezTo>
                    <a:pt x="447" y="1231"/>
                    <a:pt x="447" y="1231"/>
                    <a:pt x="563" y="1231"/>
                  </a:cubicBezTo>
                  <a:lnTo>
                    <a:pt x="786" y="1231"/>
                  </a:lnTo>
                  <a:cubicBezTo>
                    <a:pt x="893" y="1231"/>
                    <a:pt x="893" y="1231"/>
                    <a:pt x="1009" y="1115"/>
                  </a:cubicBezTo>
                  <a:cubicBezTo>
                    <a:pt x="1116" y="1115"/>
                    <a:pt x="1116" y="1115"/>
                    <a:pt x="1232" y="1008"/>
                  </a:cubicBezTo>
                  <a:cubicBezTo>
                    <a:pt x="1232" y="1008"/>
                    <a:pt x="1339" y="892"/>
                    <a:pt x="1339" y="785"/>
                  </a:cubicBezTo>
                  <a:cubicBezTo>
                    <a:pt x="1339" y="785"/>
                    <a:pt x="1455" y="669"/>
                    <a:pt x="1339" y="562"/>
                  </a:cubicBezTo>
                  <a:lnTo>
                    <a:pt x="1339" y="446"/>
                  </a:lnTo>
                  <a:cubicBezTo>
                    <a:pt x="1339" y="339"/>
                    <a:pt x="1339" y="223"/>
                    <a:pt x="1232" y="116"/>
                  </a:cubicBezTo>
                  <a:cubicBezTo>
                    <a:pt x="1116" y="116"/>
                    <a:pt x="1116" y="116"/>
                    <a:pt x="1116"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1"/>
            <p:cNvSpPr/>
            <p:nvPr/>
          </p:nvSpPr>
          <p:spPr>
            <a:xfrm>
              <a:off x="6842575" y="2230775"/>
              <a:ext cx="39075" cy="30575"/>
            </a:xfrm>
            <a:custGeom>
              <a:avLst/>
              <a:gdLst/>
              <a:ahLst/>
              <a:cxnLst/>
              <a:rect l="l" t="t" r="r" b="b"/>
              <a:pathLst>
                <a:path w="1563" h="1223" extrusionOk="0">
                  <a:moveTo>
                    <a:pt x="777" y="0"/>
                  </a:moveTo>
                  <a:cubicBezTo>
                    <a:pt x="1" y="0"/>
                    <a:pt x="1" y="1223"/>
                    <a:pt x="777" y="1223"/>
                  </a:cubicBezTo>
                  <a:cubicBezTo>
                    <a:pt x="1562" y="1223"/>
                    <a:pt x="1562" y="0"/>
                    <a:pt x="777"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1"/>
            <p:cNvSpPr/>
            <p:nvPr/>
          </p:nvSpPr>
          <p:spPr>
            <a:xfrm>
              <a:off x="6243100" y="2760450"/>
              <a:ext cx="39050" cy="30600"/>
            </a:xfrm>
            <a:custGeom>
              <a:avLst/>
              <a:gdLst/>
              <a:ahLst/>
              <a:cxnLst/>
              <a:rect l="l" t="t" r="r" b="b"/>
              <a:pathLst>
                <a:path w="1562" h="1224" extrusionOk="0">
                  <a:moveTo>
                    <a:pt x="785" y="1"/>
                  </a:moveTo>
                  <a:cubicBezTo>
                    <a:pt x="0" y="1"/>
                    <a:pt x="0" y="1223"/>
                    <a:pt x="785" y="1223"/>
                  </a:cubicBezTo>
                  <a:cubicBezTo>
                    <a:pt x="1561" y="1223"/>
                    <a:pt x="1561" y="1"/>
                    <a:pt x="785"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1"/>
            <p:cNvSpPr/>
            <p:nvPr/>
          </p:nvSpPr>
          <p:spPr>
            <a:xfrm>
              <a:off x="5624200" y="3262275"/>
              <a:ext cx="41950" cy="30575"/>
            </a:xfrm>
            <a:custGeom>
              <a:avLst/>
              <a:gdLst/>
              <a:ahLst/>
              <a:cxnLst/>
              <a:rect l="l" t="t" r="r" b="b"/>
              <a:pathLst>
                <a:path w="1678" h="1223" extrusionOk="0">
                  <a:moveTo>
                    <a:pt x="892" y="0"/>
                  </a:moveTo>
                  <a:cubicBezTo>
                    <a:pt x="0" y="0"/>
                    <a:pt x="0" y="1222"/>
                    <a:pt x="892" y="1222"/>
                  </a:cubicBezTo>
                  <a:cubicBezTo>
                    <a:pt x="1677" y="1222"/>
                    <a:pt x="1677" y="0"/>
                    <a:pt x="892"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1"/>
            <p:cNvSpPr/>
            <p:nvPr/>
          </p:nvSpPr>
          <p:spPr>
            <a:xfrm>
              <a:off x="5668800" y="3527000"/>
              <a:ext cx="41950" cy="30800"/>
            </a:xfrm>
            <a:custGeom>
              <a:avLst/>
              <a:gdLst/>
              <a:ahLst/>
              <a:cxnLst/>
              <a:rect l="l" t="t" r="r" b="b"/>
              <a:pathLst>
                <a:path w="1678" h="1232" extrusionOk="0">
                  <a:moveTo>
                    <a:pt x="893" y="0"/>
                  </a:moveTo>
                  <a:cubicBezTo>
                    <a:pt x="0" y="0"/>
                    <a:pt x="0" y="1232"/>
                    <a:pt x="893" y="1232"/>
                  </a:cubicBezTo>
                  <a:cubicBezTo>
                    <a:pt x="1678" y="1232"/>
                    <a:pt x="1678" y="0"/>
                    <a:pt x="893"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1"/>
            <p:cNvSpPr/>
            <p:nvPr/>
          </p:nvSpPr>
          <p:spPr>
            <a:xfrm>
              <a:off x="4857650" y="3527175"/>
              <a:ext cx="443175" cy="123100"/>
            </a:xfrm>
            <a:custGeom>
              <a:avLst/>
              <a:gdLst/>
              <a:ahLst/>
              <a:cxnLst/>
              <a:rect l="l" t="t" r="r" b="b"/>
              <a:pathLst>
                <a:path w="17727" h="4924" extrusionOk="0">
                  <a:moveTo>
                    <a:pt x="12008" y="0"/>
                  </a:moveTo>
                  <a:cubicBezTo>
                    <a:pt x="7201" y="0"/>
                    <a:pt x="2549" y="1957"/>
                    <a:pt x="1" y="3232"/>
                  </a:cubicBezTo>
                  <a:cubicBezTo>
                    <a:pt x="1562" y="4124"/>
                    <a:pt x="3123" y="4677"/>
                    <a:pt x="4791" y="4793"/>
                  </a:cubicBezTo>
                  <a:cubicBezTo>
                    <a:pt x="5458" y="4882"/>
                    <a:pt x="6114" y="4923"/>
                    <a:pt x="6760" y="4923"/>
                  </a:cubicBezTo>
                  <a:cubicBezTo>
                    <a:pt x="10980" y="4923"/>
                    <a:pt x="14732" y="3144"/>
                    <a:pt x="17727" y="1109"/>
                  </a:cubicBezTo>
                  <a:cubicBezTo>
                    <a:pt x="15879" y="313"/>
                    <a:pt x="13931" y="0"/>
                    <a:pt x="12008" y="0"/>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1"/>
            <p:cNvSpPr/>
            <p:nvPr/>
          </p:nvSpPr>
          <p:spPr>
            <a:xfrm>
              <a:off x="6945625" y="2462050"/>
              <a:ext cx="239775" cy="368025"/>
            </a:xfrm>
            <a:custGeom>
              <a:avLst/>
              <a:gdLst/>
              <a:ahLst/>
              <a:cxnLst/>
              <a:rect l="l" t="t" r="r" b="b"/>
              <a:pathLst>
                <a:path w="9591" h="14721" extrusionOk="0">
                  <a:moveTo>
                    <a:pt x="9484" y="1"/>
                  </a:moveTo>
                  <a:lnTo>
                    <a:pt x="9484" y="1"/>
                  </a:lnTo>
                  <a:cubicBezTo>
                    <a:pt x="3239" y="2231"/>
                    <a:pt x="786" y="10706"/>
                    <a:pt x="0" y="14720"/>
                  </a:cubicBezTo>
                  <a:cubicBezTo>
                    <a:pt x="3685" y="13382"/>
                    <a:pt x="6914" y="10929"/>
                    <a:pt x="8591" y="7137"/>
                  </a:cubicBezTo>
                  <a:cubicBezTo>
                    <a:pt x="9368" y="5130"/>
                    <a:pt x="9591" y="2677"/>
                    <a:pt x="9484" y="1"/>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1"/>
            <p:cNvSpPr/>
            <p:nvPr/>
          </p:nvSpPr>
          <p:spPr>
            <a:xfrm>
              <a:off x="6820275" y="1617450"/>
              <a:ext cx="334575" cy="855775"/>
            </a:xfrm>
            <a:custGeom>
              <a:avLst/>
              <a:gdLst/>
              <a:ahLst/>
              <a:cxnLst/>
              <a:rect l="l" t="t" r="r" b="b"/>
              <a:pathLst>
                <a:path w="13383" h="34231" extrusionOk="0">
                  <a:moveTo>
                    <a:pt x="1" y="1"/>
                  </a:moveTo>
                  <a:cubicBezTo>
                    <a:pt x="1" y="1"/>
                    <a:pt x="1" y="108"/>
                    <a:pt x="108" y="224"/>
                  </a:cubicBezTo>
                  <a:cubicBezTo>
                    <a:pt x="893" y="1562"/>
                    <a:pt x="4015" y="7467"/>
                    <a:pt x="7138" y="14381"/>
                  </a:cubicBezTo>
                  <a:cubicBezTo>
                    <a:pt x="10260" y="21188"/>
                    <a:pt x="13159" y="29101"/>
                    <a:pt x="13382" y="34231"/>
                  </a:cubicBezTo>
                  <a:lnTo>
                    <a:pt x="13382" y="34124"/>
                  </a:lnTo>
                  <a:cubicBezTo>
                    <a:pt x="13266" y="28655"/>
                    <a:pt x="9921" y="20180"/>
                    <a:pt x="6576" y="12936"/>
                  </a:cubicBezTo>
                  <a:cubicBezTo>
                    <a:pt x="3346" y="5800"/>
                    <a:pt x="1" y="1"/>
                    <a:pt x="1" y="1"/>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1"/>
            <p:cNvSpPr/>
            <p:nvPr/>
          </p:nvSpPr>
          <p:spPr>
            <a:xfrm>
              <a:off x="4481175" y="3125550"/>
              <a:ext cx="432250" cy="473950"/>
            </a:xfrm>
            <a:custGeom>
              <a:avLst/>
              <a:gdLst/>
              <a:ahLst/>
              <a:cxnLst/>
              <a:rect l="l" t="t" r="r" b="b"/>
              <a:pathLst>
                <a:path w="17290" h="18958" extrusionOk="0">
                  <a:moveTo>
                    <a:pt x="1" y="1"/>
                  </a:moveTo>
                  <a:cubicBezTo>
                    <a:pt x="1" y="1"/>
                    <a:pt x="1" y="107"/>
                    <a:pt x="102" y="210"/>
                  </a:cubicBezTo>
                  <a:lnTo>
                    <a:pt x="102" y="210"/>
                  </a:lnTo>
                  <a:cubicBezTo>
                    <a:pt x="35" y="73"/>
                    <a:pt x="1" y="1"/>
                    <a:pt x="1" y="1"/>
                  </a:cubicBezTo>
                  <a:close/>
                  <a:moveTo>
                    <a:pt x="102" y="210"/>
                  </a:moveTo>
                  <a:cubicBezTo>
                    <a:pt x="534" y="1087"/>
                    <a:pt x="2321" y="4601"/>
                    <a:pt x="5023" y="8369"/>
                  </a:cubicBezTo>
                  <a:cubicBezTo>
                    <a:pt x="8253" y="12713"/>
                    <a:pt x="12490" y="17513"/>
                    <a:pt x="17290" y="18958"/>
                  </a:cubicBezTo>
                  <a:cubicBezTo>
                    <a:pt x="12606" y="17397"/>
                    <a:pt x="8253" y="12713"/>
                    <a:pt x="5130" y="8369"/>
                  </a:cubicBezTo>
                  <a:cubicBezTo>
                    <a:pt x="3569" y="6138"/>
                    <a:pt x="2231" y="4015"/>
                    <a:pt x="1455" y="2570"/>
                  </a:cubicBezTo>
                  <a:cubicBezTo>
                    <a:pt x="1009" y="1785"/>
                    <a:pt x="563" y="1116"/>
                    <a:pt x="340" y="670"/>
                  </a:cubicBezTo>
                  <a:cubicBezTo>
                    <a:pt x="224" y="447"/>
                    <a:pt x="224" y="340"/>
                    <a:pt x="117" y="224"/>
                  </a:cubicBezTo>
                  <a:cubicBezTo>
                    <a:pt x="112" y="219"/>
                    <a:pt x="107" y="214"/>
                    <a:pt x="102" y="210"/>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1"/>
            <p:cNvSpPr/>
            <p:nvPr/>
          </p:nvSpPr>
          <p:spPr>
            <a:xfrm>
              <a:off x="6165025" y="2378425"/>
              <a:ext cx="532625" cy="27900"/>
            </a:xfrm>
            <a:custGeom>
              <a:avLst/>
              <a:gdLst/>
              <a:ahLst/>
              <a:cxnLst/>
              <a:rect l="l" t="t" r="r" b="b"/>
              <a:pathLst>
                <a:path w="21305" h="1116" extrusionOk="0">
                  <a:moveTo>
                    <a:pt x="21304" y="0"/>
                  </a:moveTo>
                  <a:lnTo>
                    <a:pt x="1" y="1008"/>
                  </a:lnTo>
                  <a:lnTo>
                    <a:pt x="1" y="1115"/>
                  </a:lnTo>
                  <a:lnTo>
                    <a:pt x="21304" y="116"/>
                  </a:lnTo>
                  <a:lnTo>
                    <a:pt x="21304" y="0"/>
                  </a:ln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1"/>
            <p:cNvSpPr/>
            <p:nvPr/>
          </p:nvSpPr>
          <p:spPr>
            <a:xfrm>
              <a:off x="5047225" y="2384000"/>
              <a:ext cx="791775" cy="755625"/>
            </a:xfrm>
            <a:custGeom>
              <a:avLst/>
              <a:gdLst/>
              <a:ahLst/>
              <a:cxnLst/>
              <a:rect l="l" t="t" r="r" b="b"/>
              <a:pathLst>
                <a:path w="31671" h="30225" extrusionOk="0">
                  <a:moveTo>
                    <a:pt x="31670" y="0"/>
                  </a:moveTo>
                  <a:lnTo>
                    <a:pt x="31670" y="0"/>
                  </a:lnTo>
                  <a:cubicBezTo>
                    <a:pt x="31670" y="0"/>
                    <a:pt x="22759" y="3193"/>
                    <a:pt x="16520" y="8479"/>
                  </a:cubicBezTo>
                  <a:lnTo>
                    <a:pt x="16520" y="8479"/>
                  </a:lnTo>
                  <a:cubicBezTo>
                    <a:pt x="19617" y="5855"/>
                    <a:pt x="23345" y="3771"/>
                    <a:pt x="26318" y="2346"/>
                  </a:cubicBezTo>
                  <a:cubicBezTo>
                    <a:pt x="27879" y="1561"/>
                    <a:pt x="29217" y="1008"/>
                    <a:pt x="30109" y="669"/>
                  </a:cubicBezTo>
                  <a:cubicBezTo>
                    <a:pt x="30662" y="446"/>
                    <a:pt x="31001" y="339"/>
                    <a:pt x="31224" y="223"/>
                  </a:cubicBezTo>
                  <a:cubicBezTo>
                    <a:pt x="31554" y="116"/>
                    <a:pt x="31670" y="0"/>
                    <a:pt x="31670" y="0"/>
                  </a:cubicBezTo>
                  <a:close/>
                  <a:moveTo>
                    <a:pt x="16487" y="8507"/>
                  </a:moveTo>
                  <a:lnTo>
                    <a:pt x="16487" y="8507"/>
                  </a:lnTo>
                  <a:cubicBezTo>
                    <a:pt x="16454" y="8535"/>
                    <a:pt x="16421" y="8563"/>
                    <a:pt x="16388" y="8591"/>
                  </a:cubicBezTo>
                  <a:cubicBezTo>
                    <a:pt x="16421" y="8563"/>
                    <a:pt x="16454" y="8535"/>
                    <a:pt x="16487" y="8507"/>
                  </a:cubicBezTo>
                  <a:close/>
                  <a:moveTo>
                    <a:pt x="16388" y="8591"/>
                  </a:moveTo>
                  <a:cubicBezTo>
                    <a:pt x="13159" y="11267"/>
                    <a:pt x="9145" y="16620"/>
                    <a:pt x="5799" y="21411"/>
                  </a:cubicBezTo>
                  <a:cubicBezTo>
                    <a:pt x="2561" y="26094"/>
                    <a:pt x="1" y="30225"/>
                    <a:pt x="1" y="30225"/>
                  </a:cubicBezTo>
                  <a:lnTo>
                    <a:pt x="108" y="30225"/>
                  </a:lnTo>
                  <a:lnTo>
                    <a:pt x="224" y="30109"/>
                  </a:lnTo>
                  <a:cubicBezTo>
                    <a:pt x="777" y="29217"/>
                    <a:pt x="3346" y="25095"/>
                    <a:pt x="6468" y="20519"/>
                  </a:cubicBezTo>
                  <a:cubicBezTo>
                    <a:pt x="9698" y="16058"/>
                    <a:pt x="13489" y="11044"/>
                    <a:pt x="16388" y="8591"/>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1"/>
            <p:cNvSpPr/>
            <p:nvPr/>
          </p:nvSpPr>
          <p:spPr>
            <a:xfrm>
              <a:off x="4464450" y="2911000"/>
              <a:ext cx="309600" cy="231300"/>
            </a:xfrm>
            <a:custGeom>
              <a:avLst/>
              <a:gdLst/>
              <a:ahLst/>
              <a:cxnLst/>
              <a:rect l="l" t="t" r="r" b="b"/>
              <a:pathLst>
                <a:path w="12384" h="9252" extrusionOk="0">
                  <a:moveTo>
                    <a:pt x="12383" y="1"/>
                  </a:moveTo>
                  <a:lnTo>
                    <a:pt x="12383" y="1"/>
                  </a:lnTo>
                  <a:cubicBezTo>
                    <a:pt x="5576" y="2454"/>
                    <a:pt x="1" y="9145"/>
                    <a:pt x="1" y="9145"/>
                  </a:cubicBezTo>
                  <a:lnTo>
                    <a:pt x="117" y="9252"/>
                  </a:lnTo>
                  <a:cubicBezTo>
                    <a:pt x="117" y="9252"/>
                    <a:pt x="117" y="9145"/>
                    <a:pt x="340" y="8922"/>
                  </a:cubicBezTo>
                  <a:cubicBezTo>
                    <a:pt x="1455" y="7583"/>
                    <a:pt x="6469" y="2231"/>
                    <a:pt x="12383" y="1"/>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1"/>
            <p:cNvSpPr/>
            <p:nvPr/>
          </p:nvSpPr>
          <p:spPr>
            <a:xfrm>
              <a:off x="6454975" y="1606300"/>
              <a:ext cx="387625" cy="223050"/>
            </a:xfrm>
            <a:custGeom>
              <a:avLst/>
              <a:gdLst/>
              <a:ahLst/>
              <a:cxnLst/>
              <a:rect l="l" t="t" r="r" b="b"/>
              <a:pathLst>
                <a:path w="15505" h="8922" extrusionOk="0">
                  <a:moveTo>
                    <a:pt x="15389" y="0"/>
                  </a:moveTo>
                  <a:cubicBezTo>
                    <a:pt x="9460" y="1939"/>
                    <a:pt x="1470" y="7820"/>
                    <a:pt x="179" y="8786"/>
                  </a:cubicBezTo>
                  <a:lnTo>
                    <a:pt x="179" y="8786"/>
                  </a:lnTo>
                  <a:cubicBezTo>
                    <a:pt x="224" y="8758"/>
                    <a:pt x="278" y="8728"/>
                    <a:pt x="339" y="8699"/>
                  </a:cubicBezTo>
                  <a:cubicBezTo>
                    <a:pt x="2230" y="7360"/>
                    <a:pt x="9813" y="1892"/>
                    <a:pt x="15505" y="108"/>
                  </a:cubicBezTo>
                  <a:lnTo>
                    <a:pt x="15389" y="0"/>
                  </a:lnTo>
                  <a:close/>
                  <a:moveTo>
                    <a:pt x="179" y="8786"/>
                  </a:moveTo>
                  <a:lnTo>
                    <a:pt x="179" y="8786"/>
                  </a:lnTo>
                  <a:cubicBezTo>
                    <a:pt x="61" y="8861"/>
                    <a:pt x="0" y="8922"/>
                    <a:pt x="0" y="8922"/>
                  </a:cubicBezTo>
                  <a:cubicBezTo>
                    <a:pt x="0" y="8922"/>
                    <a:pt x="62" y="8874"/>
                    <a:pt x="179" y="8786"/>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1"/>
            <p:cNvSpPr/>
            <p:nvPr/>
          </p:nvSpPr>
          <p:spPr>
            <a:xfrm>
              <a:off x="5479850" y="2707375"/>
              <a:ext cx="124975" cy="490675"/>
            </a:xfrm>
            <a:custGeom>
              <a:avLst/>
              <a:gdLst/>
              <a:ahLst/>
              <a:cxnLst/>
              <a:rect l="l" t="t" r="r" b="b"/>
              <a:pathLst>
                <a:path w="4999" h="19627" extrusionOk="0">
                  <a:moveTo>
                    <a:pt x="4882" y="1"/>
                  </a:moveTo>
                  <a:lnTo>
                    <a:pt x="4329" y="1116"/>
                  </a:lnTo>
                  <a:cubicBezTo>
                    <a:pt x="4436" y="1116"/>
                    <a:pt x="4436" y="1009"/>
                    <a:pt x="4552" y="1009"/>
                  </a:cubicBezTo>
                  <a:cubicBezTo>
                    <a:pt x="4659" y="786"/>
                    <a:pt x="4659" y="563"/>
                    <a:pt x="4775" y="447"/>
                  </a:cubicBezTo>
                  <a:cubicBezTo>
                    <a:pt x="4882" y="224"/>
                    <a:pt x="4998" y="117"/>
                    <a:pt x="4998" y="117"/>
                  </a:cubicBezTo>
                  <a:lnTo>
                    <a:pt x="4882" y="1"/>
                  </a:lnTo>
                  <a:close/>
                  <a:moveTo>
                    <a:pt x="3098" y="3908"/>
                  </a:moveTo>
                  <a:lnTo>
                    <a:pt x="3098" y="3908"/>
                  </a:lnTo>
                  <a:cubicBezTo>
                    <a:pt x="2975" y="4188"/>
                    <a:pt x="2847" y="4481"/>
                    <a:pt x="2717" y="4783"/>
                  </a:cubicBezTo>
                  <a:lnTo>
                    <a:pt x="2717" y="4783"/>
                  </a:lnTo>
                  <a:cubicBezTo>
                    <a:pt x="2876" y="4459"/>
                    <a:pt x="3019" y="4152"/>
                    <a:pt x="3098" y="3908"/>
                  </a:cubicBezTo>
                  <a:close/>
                  <a:moveTo>
                    <a:pt x="2717" y="4783"/>
                  </a:moveTo>
                  <a:cubicBezTo>
                    <a:pt x="2661" y="4898"/>
                    <a:pt x="2603" y="5014"/>
                    <a:pt x="2545" y="5130"/>
                  </a:cubicBezTo>
                  <a:cubicBezTo>
                    <a:pt x="2414" y="5459"/>
                    <a:pt x="2281" y="5797"/>
                    <a:pt x="2148" y="6141"/>
                  </a:cubicBezTo>
                  <a:lnTo>
                    <a:pt x="2148" y="6141"/>
                  </a:lnTo>
                  <a:cubicBezTo>
                    <a:pt x="2339" y="5672"/>
                    <a:pt x="2531" y="5217"/>
                    <a:pt x="2717" y="4783"/>
                  </a:cubicBezTo>
                  <a:close/>
                  <a:moveTo>
                    <a:pt x="2148" y="6141"/>
                  </a:moveTo>
                  <a:cubicBezTo>
                    <a:pt x="1149" y="8597"/>
                    <a:pt x="172" y="11444"/>
                    <a:pt x="92" y="13721"/>
                  </a:cubicBezTo>
                  <a:cubicBezTo>
                    <a:pt x="186" y="11651"/>
                    <a:pt x="1155" y="8720"/>
                    <a:pt x="2148" y="6141"/>
                  </a:cubicBezTo>
                  <a:close/>
                  <a:moveTo>
                    <a:pt x="92" y="13721"/>
                  </a:moveTo>
                  <a:cubicBezTo>
                    <a:pt x="1" y="14852"/>
                    <a:pt x="52" y="16398"/>
                    <a:pt x="130" y="18138"/>
                  </a:cubicBezTo>
                  <a:lnTo>
                    <a:pt x="130" y="18138"/>
                  </a:lnTo>
                  <a:cubicBezTo>
                    <a:pt x="92" y="16968"/>
                    <a:pt x="92" y="15928"/>
                    <a:pt x="92" y="15059"/>
                  </a:cubicBezTo>
                  <a:lnTo>
                    <a:pt x="92" y="13721"/>
                  </a:lnTo>
                  <a:close/>
                  <a:moveTo>
                    <a:pt x="130" y="18138"/>
                  </a:moveTo>
                  <a:cubicBezTo>
                    <a:pt x="146" y="18614"/>
                    <a:pt x="168" y="19111"/>
                    <a:pt x="199" y="19627"/>
                  </a:cubicBezTo>
                  <a:cubicBezTo>
                    <a:pt x="175" y="19119"/>
                    <a:pt x="152" y="18621"/>
                    <a:pt x="130" y="18138"/>
                  </a:cubicBez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1"/>
            <p:cNvSpPr/>
            <p:nvPr/>
          </p:nvSpPr>
          <p:spPr>
            <a:xfrm>
              <a:off x="5479225" y="2732575"/>
              <a:ext cx="114450" cy="657950"/>
            </a:xfrm>
            <a:custGeom>
              <a:avLst/>
              <a:gdLst/>
              <a:ahLst/>
              <a:cxnLst/>
              <a:rect l="l" t="t" r="r" b="b"/>
              <a:pathLst>
                <a:path w="4578" h="26318" extrusionOk="0">
                  <a:moveTo>
                    <a:pt x="4577" y="1"/>
                  </a:moveTo>
                  <a:cubicBezTo>
                    <a:pt x="4461" y="1"/>
                    <a:pt x="4461" y="108"/>
                    <a:pt x="4354" y="108"/>
                  </a:cubicBezTo>
                  <a:cubicBezTo>
                    <a:pt x="3908" y="1116"/>
                    <a:pt x="3239" y="2454"/>
                    <a:pt x="2570" y="4122"/>
                  </a:cubicBezTo>
                  <a:cubicBezTo>
                    <a:pt x="1339" y="6915"/>
                    <a:pt x="117" y="10367"/>
                    <a:pt x="117" y="12713"/>
                  </a:cubicBezTo>
                  <a:cubicBezTo>
                    <a:pt x="224" y="9698"/>
                    <a:pt x="1901" y="5683"/>
                    <a:pt x="3123" y="2900"/>
                  </a:cubicBezTo>
                  <a:cubicBezTo>
                    <a:pt x="3569" y="2008"/>
                    <a:pt x="3908" y="1223"/>
                    <a:pt x="4238" y="554"/>
                  </a:cubicBezTo>
                  <a:cubicBezTo>
                    <a:pt x="4354" y="331"/>
                    <a:pt x="4461" y="108"/>
                    <a:pt x="4577" y="1"/>
                  </a:cubicBezTo>
                  <a:close/>
                  <a:moveTo>
                    <a:pt x="117" y="12713"/>
                  </a:moveTo>
                  <a:lnTo>
                    <a:pt x="117" y="12713"/>
                  </a:lnTo>
                  <a:cubicBezTo>
                    <a:pt x="1" y="13043"/>
                    <a:pt x="1" y="13489"/>
                    <a:pt x="1" y="14051"/>
                  </a:cubicBezTo>
                  <a:cubicBezTo>
                    <a:pt x="1" y="17174"/>
                    <a:pt x="224" y="22633"/>
                    <a:pt x="340" y="26318"/>
                  </a:cubicBezTo>
                  <a:lnTo>
                    <a:pt x="447" y="26318"/>
                  </a:lnTo>
                  <a:cubicBezTo>
                    <a:pt x="340" y="24088"/>
                    <a:pt x="224" y="21188"/>
                    <a:pt x="224" y="18619"/>
                  </a:cubicBezTo>
                  <a:cubicBezTo>
                    <a:pt x="117" y="16282"/>
                    <a:pt x="1" y="14158"/>
                    <a:pt x="117" y="12713"/>
                  </a:cubicBezTo>
                  <a:close/>
                </a:path>
              </a:pathLst>
            </a:custGeom>
            <a:solidFill>
              <a:srgbClr val="C848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1"/>
            <p:cNvSpPr/>
            <p:nvPr/>
          </p:nvSpPr>
          <p:spPr>
            <a:xfrm>
              <a:off x="5576900" y="2707375"/>
              <a:ext cx="2725" cy="41950"/>
            </a:xfrm>
            <a:custGeom>
              <a:avLst/>
              <a:gdLst/>
              <a:ahLst/>
              <a:cxnLst/>
              <a:rect l="l" t="t" r="r" b="b"/>
              <a:pathLst>
                <a:path w="109" h="1678" extrusionOk="0">
                  <a:moveTo>
                    <a:pt x="108" y="1"/>
                  </a:moveTo>
                  <a:cubicBezTo>
                    <a:pt x="108" y="1"/>
                    <a:pt x="1" y="1009"/>
                    <a:pt x="1" y="1678"/>
                  </a:cubicBezTo>
                  <a:cubicBezTo>
                    <a:pt x="1" y="1678"/>
                    <a:pt x="108" y="1678"/>
                    <a:pt x="108" y="1562"/>
                  </a:cubicBezTo>
                  <a:lnTo>
                    <a:pt x="108" y="786"/>
                  </a:lnTo>
                  <a:lnTo>
                    <a:pt x="108" y="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1"/>
            <p:cNvSpPr/>
            <p:nvPr/>
          </p:nvSpPr>
          <p:spPr>
            <a:xfrm>
              <a:off x="5576900" y="2746400"/>
              <a:ext cx="2725" cy="8500"/>
            </a:xfrm>
            <a:custGeom>
              <a:avLst/>
              <a:gdLst/>
              <a:ahLst/>
              <a:cxnLst/>
              <a:rect l="l" t="t" r="r" b="b"/>
              <a:pathLst>
                <a:path w="109" h="340" extrusionOk="0">
                  <a:moveTo>
                    <a:pt x="108" y="1"/>
                  </a:moveTo>
                  <a:cubicBezTo>
                    <a:pt x="108" y="117"/>
                    <a:pt x="1" y="117"/>
                    <a:pt x="1" y="117"/>
                  </a:cubicBezTo>
                  <a:lnTo>
                    <a:pt x="1" y="340"/>
                  </a:lnTo>
                  <a:lnTo>
                    <a:pt x="108" y="340"/>
                  </a:lnTo>
                  <a:lnTo>
                    <a:pt x="108" y="1"/>
                  </a:lnTo>
                  <a:close/>
                </a:path>
              </a:pathLst>
            </a:custGeom>
            <a:solidFill>
              <a:srgbClr val="C848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1"/>
            <p:cNvSpPr/>
            <p:nvPr/>
          </p:nvSpPr>
          <p:spPr>
            <a:xfrm>
              <a:off x="6471700" y="2891375"/>
              <a:ext cx="14075" cy="66925"/>
            </a:xfrm>
            <a:custGeom>
              <a:avLst/>
              <a:gdLst/>
              <a:ahLst/>
              <a:cxnLst/>
              <a:rect l="l" t="t" r="r" b="b"/>
              <a:pathLst>
                <a:path w="563" h="2677" extrusionOk="0">
                  <a:moveTo>
                    <a:pt x="0" y="1"/>
                  </a:moveTo>
                  <a:cubicBezTo>
                    <a:pt x="116" y="563"/>
                    <a:pt x="339" y="1455"/>
                    <a:pt x="446" y="2677"/>
                  </a:cubicBezTo>
                  <a:lnTo>
                    <a:pt x="562" y="2677"/>
                  </a:lnTo>
                  <a:cubicBezTo>
                    <a:pt x="446" y="1678"/>
                    <a:pt x="223" y="786"/>
                    <a:pt x="0" y="1"/>
                  </a:cubicBezTo>
                  <a:close/>
                </a:path>
              </a:pathLst>
            </a:custGeom>
            <a:solidFill>
              <a:srgbClr val="C66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1"/>
            <p:cNvSpPr/>
            <p:nvPr/>
          </p:nvSpPr>
          <p:spPr>
            <a:xfrm>
              <a:off x="6396525" y="2727000"/>
              <a:ext cx="86350" cy="231300"/>
            </a:xfrm>
            <a:custGeom>
              <a:avLst/>
              <a:gdLst/>
              <a:ahLst/>
              <a:cxnLst/>
              <a:rect l="l" t="t" r="r" b="b"/>
              <a:pathLst>
                <a:path w="3454" h="9252" extrusionOk="0">
                  <a:moveTo>
                    <a:pt x="1" y="1"/>
                  </a:moveTo>
                  <a:lnTo>
                    <a:pt x="224" y="224"/>
                  </a:lnTo>
                  <a:cubicBezTo>
                    <a:pt x="670" y="1116"/>
                    <a:pt x="3007" y="4791"/>
                    <a:pt x="3453" y="9252"/>
                  </a:cubicBezTo>
                  <a:cubicBezTo>
                    <a:pt x="3346" y="8030"/>
                    <a:pt x="3123" y="7138"/>
                    <a:pt x="3007" y="6576"/>
                  </a:cubicBezTo>
                  <a:cubicBezTo>
                    <a:pt x="2677" y="5237"/>
                    <a:pt x="2231" y="4015"/>
                    <a:pt x="1785" y="3007"/>
                  </a:cubicBezTo>
                  <a:lnTo>
                    <a:pt x="1669" y="3007"/>
                  </a:lnTo>
                  <a:lnTo>
                    <a:pt x="1669" y="2900"/>
                  </a:lnTo>
                  <a:cubicBezTo>
                    <a:pt x="893" y="1116"/>
                    <a:pt x="108" y="1"/>
                    <a:pt x="108" y="1"/>
                  </a:cubicBez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1"/>
            <p:cNvSpPr/>
            <p:nvPr/>
          </p:nvSpPr>
          <p:spPr>
            <a:xfrm>
              <a:off x="6438250" y="2732575"/>
              <a:ext cx="5600" cy="69625"/>
            </a:xfrm>
            <a:custGeom>
              <a:avLst/>
              <a:gdLst/>
              <a:ahLst/>
              <a:cxnLst/>
              <a:rect l="l" t="t" r="r" b="b"/>
              <a:pathLst>
                <a:path w="224" h="2785" extrusionOk="0">
                  <a:moveTo>
                    <a:pt x="0" y="1"/>
                  </a:moveTo>
                  <a:lnTo>
                    <a:pt x="0" y="1"/>
                  </a:lnTo>
                  <a:cubicBezTo>
                    <a:pt x="0" y="108"/>
                    <a:pt x="116" y="331"/>
                    <a:pt x="116" y="777"/>
                  </a:cubicBezTo>
                  <a:lnTo>
                    <a:pt x="223" y="777"/>
                  </a:lnTo>
                  <a:cubicBezTo>
                    <a:pt x="116" y="331"/>
                    <a:pt x="0" y="1"/>
                    <a:pt x="0" y="1"/>
                  </a:cubicBezTo>
                  <a:close/>
                  <a:moveTo>
                    <a:pt x="116" y="2561"/>
                  </a:moveTo>
                  <a:cubicBezTo>
                    <a:pt x="116" y="2561"/>
                    <a:pt x="116" y="2677"/>
                    <a:pt x="0" y="2677"/>
                  </a:cubicBezTo>
                  <a:lnTo>
                    <a:pt x="0" y="2784"/>
                  </a:lnTo>
                  <a:lnTo>
                    <a:pt x="116" y="2784"/>
                  </a:lnTo>
                  <a:lnTo>
                    <a:pt x="116" y="2677"/>
                  </a:lnTo>
                  <a:lnTo>
                    <a:pt x="116" y="256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1"/>
            <p:cNvSpPr/>
            <p:nvPr/>
          </p:nvSpPr>
          <p:spPr>
            <a:xfrm>
              <a:off x="6441150" y="2751975"/>
              <a:ext cx="5600" cy="47550"/>
            </a:xfrm>
            <a:custGeom>
              <a:avLst/>
              <a:gdLst/>
              <a:ahLst/>
              <a:cxnLst/>
              <a:rect l="l" t="t" r="r" b="b"/>
              <a:pathLst>
                <a:path w="224" h="1902" extrusionOk="0">
                  <a:moveTo>
                    <a:pt x="0" y="1"/>
                  </a:moveTo>
                  <a:cubicBezTo>
                    <a:pt x="107" y="224"/>
                    <a:pt x="107" y="447"/>
                    <a:pt x="107" y="670"/>
                  </a:cubicBezTo>
                  <a:cubicBezTo>
                    <a:pt x="107" y="1009"/>
                    <a:pt x="107" y="1339"/>
                    <a:pt x="0" y="1785"/>
                  </a:cubicBezTo>
                  <a:lnTo>
                    <a:pt x="0" y="1901"/>
                  </a:lnTo>
                  <a:cubicBezTo>
                    <a:pt x="107" y="1455"/>
                    <a:pt x="223" y="1009"/>
                    <a:pt x="223" y="670"/>
                  </a:cubicBezTo>
                  <a:cubicBezTo>
                    <a:pt x="223" y="447"/>
                    <a:pt x="107" y="224"/>
                    <a:pt x="107" y="1"/>
                  </a:cubicBezTo>
                  <a:close/>
                </a:path>
              </a:pathLst>
            </a:custGeom>
            <a:solidFill>
              <a:srgbClr val="C848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1"/>
            <p:cNvSpPr/>
            <p:nvPr/>
          </p:nvSpPr>
          <p:spPr>
            <a:xfrm>
              <a:off x="6675325" y="2322650"/>
              <a:ext cx="30575" cy="78100"/>
            </a:xfrm>
            <a:custGeom>
              <a:avLst/>
              <a:gdLst/>
              <a:ahLst/>
              <a:cxnLst/>
              <a:rect l="l" t="t" r="r" b="b"/>
              <a:pathLst>
                <a:path w="1223" h="3124" extrusionOk="0">
                  <a:moveTo>
                    <a:pt x="0" y="1"/>
                  </a:moveTo>
                  <a:lnTo>
                    <a:pt x="0" y="117"/>
                  </a:lnTo>
                  <a:lnTo>
                    <a:pt x="776" y="2231"/>
                  </a:lnTo>
                  <a:lnTo>
                    <a:pt x="873" y="2231"/>
                  </a:lnTo>
                  <a:lnTo>
                    <a:pt x="0" y="1"/>
                  </a:lnTo>
                  <a:close/>
                  <a:moveTo>
                    <a:pt x="873" y="2231"/>
                  </a:moveTo>
                  <a:lnTo>
                    <a:pt x="892" y="2280"/>
                  </a:lnTo>
                  <a:lnTo>
                    <a:pt x="892" y="2231"/>
                  </a:lnTo>
                  <a:close/>
                  <a:moveTo>
                    <a:pt x="892" y="2280"/>
                  </a:moveTo>
                  <a:lnTo>
                    <a:pt x="892" y="2347"/>
                  </a:lnTo>
                  <a:lnTo>
                    <a:pt x="1222" y="3123"/>
                  </a:lnTo>
                  <a:lnTo>
                    <a:pt x="892" y="2280"/>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1"/>
            <p:cNvSpPr/>
            <p:nvPr/>
          </p:nvSpPr>
          <p:spPr>
            <a:xfrm>
              <a:off x="6694725" y="2378425"/>
              <a:ext cx="2925" cy="2925"/>
            </a:xfrm>
            <a:custGeom>
              <a:avLst/>
              <a:gdLst/>
              <a:ahLst/>
              <a:cxnLst/>
              <a:rect l="l" t="t" r="r" b="b"/>
              <a:pathLst>
                <a:path w="117" h="117" extrusionOk="0">
                  <a:moveTo>
                    <a:pt x="0" y="0"/>
                  </a:moveTo>
                  <a:lnTo>
                    <a:pt x="116" y="116"/>
                  </a:lnTo>
                  <a:lnTo>
                    <a:pt x="116" y="0"/>
                  </a:lnTo>
                  <a:close/>
                </a:path>
              </a:pathLst>
            </a:custGeom>
            <a:solidFill>
              <a:srgbClr val="B73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1"/>
            <p:cNvSpPr/>
            <p:nvPr/>
          </p:nvSpPr>
          <p:spPr>
            <a:xfrm>
              <a:off x="5013775" y="3108825"/>
              <a:ext cx="47300" cy="44625"/>
            </a:xfrm>
            <a:custGeom>
              <a:avLst/>
              <a:gdLst/>
              <a:ahLst/>
              <a:cxnLst/>
              <a:rect l="l" t="t" r="r" b="b"/>
              <a:pathLst>
                <a:path w="1892" h="1785" extrusionOk="0">
                  <a:moveTo>
                    <a:pt x="107" y="1"/>
                  </a:moveTo>
                  <a:lnTo>
                    <a:pt x="0" y="116"/>
                  </a:lnTo>
                  <a:cubicBezTo>
                    <a:pt x="0" y="116"/>
                    <a:pt x="107" y="224"/>
                    <a:pt x="330" y="340"/>
                  </a:cubicBezTo>
                  <a:lnTo>
                    <a:pt x="1223" y="1232"/>
                  </a:lnTo>
                  <a:cubicBezTo>
                    <a:pt x="1446" y="1339"/>
                    <a:pt x="1562" y="1455"/>
                    <a:pt x="1669" y="1562"/>
                  </a:cubicBezTo>
                  <a:lnTo>
                    <a:pt x="1785" y="1678"/>
                  </a:lnTo>
                  <a:lnTo>
                    <a:pt x="1785" y="1678"/>
                  </a:lnTo>
                  <a:cubicBezTo>
                    <a:pt x="1669" y="1562"/>
                    <a:pt x="1562" y="1455"/>
                    <a:pt x="1446" y="1232"/>
                  </a:cubicBezTo>
                  <a:lnTo>
                    <a:pt x="1339" y="1232"/>
                  </a:lnTo>
                  <a:lnTo>
                    <a:pt x="107" y="1"/>
                  </a:lnTo>
                  <a:close/>
                  <a:moveTo>
                    <a:pt x="1785" y="1678"/>
                  </a:moveTo>
                  <a:lnTo>
                    <a:pt x="1892" y="1785"/>
                  </a:lnTo>
                  <a:cubicBezTo>
                    <a:pt x="1892" y="1785"/>
                    <a:pt x="1892" y="1678"/>
                    <a:pt x="1785" y="1678"/>
                  </a:cubicBez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1"/>
            <p:cNvSpPr/>
            <p:nvPr/>
          </p:nvSpPr>
          <p:spPr>
            <a:xfrm>
              <a:off x="5047225" y="3139600"/>
              <a:ext cx="2700" cy="25"/>
            </a:xfrm>
            <a:custGeom>
              <a:avLst/>
              <a:gdLst/>
              <a:ahLst/>
              <a:cxnLst/>
              <a:rect l="l" t="t" r="r" b="b"/>
              <a:pathLst>
                <a:path w="108" h="1" extrusionOk="0">
                  <a:moveTo>
                    <a:pt x="1" y="1"/>
                  </a:moveTo>
                  <a:lnTo>
                    <a:pt x="1" y="1"/>
                  </a:lnTo>
                  <a:lnTo>
                    <a:pt x="108" y="1"/>
                  </a:lnTo>
                  <a:lnTo>
                    <a:pt x="108" y="1"/>
                  </a:lnTo>
                  <a:close/>
                </a:path>
              </a:pathLst>
            </a:custGeom>
            <a:solidFill>
              <a:srgbClr val="B73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1"/>
            <p:cNvSpPr/>
            <p:nvPr/>
          </p:nvSpPr>
          <p:spPr>
            <a:xfrm>
              <a:off x="5618625" y="3571600"/>
              <a:ext cx="22325" cy="117125"/>
            </a:xfrm>
            <a:custGeom>
              <a:avLst/>
              <a:gdLst/>
              <a:ahLst/>
              <a:cxnLst/>
              <a:rect l="l" t="t" r="r" b="b"/>
              <a:pathLst>
                <a:path w="893" h="4685" extrusionOk="0">
                  <a:moveTo>
                    <a:pt x="0" y="1"/>
                  </a:moveTo>
                  <a:lnTo>
                    <a:pt x="785" y="4684"/>
                  </a:lnTo>
                  <a:lnTo>
                    <a:pt x="892" y="4684"/>
                  </a:lnTo>
                  <a:lnTo>
                    <a:pt x="116" y="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1"/>
            <p:cNvSpPr/>
            <p:nvPr/>
          </p:nvSpPr>
          <p:spPr>
            <a:xfrm>
              <a:off x="6287700" y="3541050"/>
              <a:ext cx="14075" cy="136525"/>
            </a:xfrm>
            <a:custGeom>
              <a:avLst/>
              <a:gdLst/>
              <a:ahLst/>
              <a:cxnLst/>
              <a:rect l="l" t="t" r="r" b="b"/>
              <a:pathLst>
                <a:path w="563" h="5461" extrusionOk="0">
                  <a:moveTo>
                    <a:pt x="562" y="0"/>
                  </a:moveTo>
                  <a:lnTo>
                    <a:pt x="0" y="5460"/>
                  </a:lnTo>
                  <a:lnTo>
                    <a:pt x="116" y="5460"/>
                  </a:lnTo>
                  <a:lnTo>
                    <a:pt x="562" y="0"/>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1"/>
            <p:cNvSpPr/>
            <p:nvPr/>
          </p:nvSpPr>
          <p:spPr>
            <a:xfrm>
              <a:off x="6014500" y="3566025"/>
              <a:ext cx="25" cy="120025"/>
            </a:xfrm>
            <a:custGeom>
              <a:avLst/>
              <a:gdLst/>
              <a:ahLst/>
              <a:cxnLst/>
              <a:rect l="l" t="t" r="r" b="b"/>
              <a:pathLst>
                <a:path w="1" h="4801" extrusionOk="0">
                  <a:moveTo>
                    <a:pt x="0" y="1"/>
                  </a:moveTo>
                  <a:lnTo>
                    <a:pt x="0" y="1"/>
                  </a:lnTo>
                  <a:lnTo>
                    <a:pt x="0" y="4800"/>
                  </a:lnTo>
                  <a:lnTo>
                    <a:pt x="0" y="4800"/>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1"/>
            <p:cNvSpPr/>
            <p:nvPr/>
          </p:nvSpPr>
          <p:spPr>
            <a:xfrm>
              <a:off x="5819350" y="3632925"/>
              <a:ext cx="11175" cy="55800"/>
            </a:xfrm>
            <a:custGeom>
              <a:avLst/>
              <a:gdLst/>
              <a:ahLst/>
              <a:cxnLst/>
              <a:rect l="l" t="t" r="r" b="b"/>
              <a:pathLst>
                <a:path w="447" h="2232" extrusionOk="0">
                  <a:moveTo>
                    <a:pt x="0" y="1"/>
                  </a:moveTo>
                  <a:lnTo>
                    <a:pt x="339" y="2231"/>
                  </a:lnTo>
                  <a:lnTo>
                    <a:pt x="446" y="2231"/>
                  </a:lnTo>
                  <a:lnTo>
                    <a:pt x="116" y="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1"/>
            <p:cNvSpPr/>
            <p:nvPr/>
          </p:nvSpPr>
          <p:spPr>
            <a:xfrm>
              <a:off x="6162350" y="3624675"/>
              <a:ext cx="5600" cy="52900"/>
            </a:xfrm>
            <a:custGeom>
              <a:avLst/>
              <a:gdLst/>
              <a:ahLst/>
              <a:cxnLst/>
              <a:rect l="l" t="t" r="r" b="b"/>
              <a:pathLst>
                <a:path w="224" h="2116" extrusionOk="0">
                  <a:moveTo>
                    <a:pt x="108" y="1"/>
                  </a:moveTo>
                  <a:lnTo>
                    <a:pt x="1" y="2115"/>
                  </a:lnTo>
                  <a:lnTo>
                    <a:pt x="108" y="2115"/>
                  </a:lnTo>
                  <a:lnTo>
                    <a:pt x="224" y="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1"/>
            <p:cNvSpPr/>
            <p:nvPr/>
          </p:nvSpPr>
          <p:spPr>
            <a:xfrm>
              <a:off x="5518250" y="3649675"/>
              <a:ext cx="900600" cy="66925"/>
            </a:xfrm>
            <a:custGeom>
              <a:avLst/>
              <a:gdLst/>
              <a:ahLst/>
              <a:cxnLst/>
              <a:rect l="l" t="t" r="r" b="b"/>
              <a:pathLst>
                <a:path w="36024" h="2677" extrusionOk="0">
                  <a:moveTo>
                    <a:pt x="35908" y="0"/>
                  </a:moveTo>
                  <a:cubicBezTo>
                    <a:pt x="31224" y="1900"/>
                    <a:pt x="24088" y="2453"/>
                    <a:pt x="17290" y="2453"/>
                  </a:cubicBezTo>
                  <a:cubicBezTo>
                    <a:pt x="12829" y="2453"/>
                    <a:pt x="8476" y="2230"/>
                    <a:pt x="5246" y="2007"/>
                  </a:cubicBezTo>
                  <a:cubicBezTo>
                    <a:pt x="3685" y="1900"/>
                    <a:pt x="2347" y="1784"/>
                    <a:pt x="1455" y="1677"/>
                  </a:cubicBezTo>
                  <a:cubicBezTo>
                    <a:pt x="1009" y="1561"/>
                    <a:pt x="670" y="1561"/>
                    <a:pt x="447" y="1561"/>
                  </a:cubicBezTo>
                  <a:lnTo>
                    <a:pt x="117" y="1561"/>
                  </a:lnTo>
                  <a:lnTo>
                    <a:pt x="1" y="1677"/>
                  </a:lnTo>
                  <a:cubicBezTo>
                    <a:pt x="1" y="1677"/>
                    <a:pt x="8253" y="2676"/>
                    <a:pt x="17290" y="2676"/>
                  </a:cubicBezTo>
                  <a:cubicBezTo>
                    <a:pt x="24088" y="2676"/>
                    <a:pt x="31340" y="2123"/>
                    <a:pt x="36024" y="223"/>
                  </a:cubicBezTo>
                  <a:lnTo>
                    <a:pt x="35908" y="0"/>
                  </a:ln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1"/>
            <p:cNvSpPr/>
            <p:nvPr/>
          </p:nvSpPr>
          <p:spPr>
            <a:xfrm>
              <a:off x="5462500" y="1558325"/>
              <a:ext cx="844850" cy="734525"/>
            </a:xfrm>
            <a:custGeom>
              <a:avLst/>
              <a:gdLst/>
              <a:ahLst/>
              <a:cxnLst/>
              <a:rect l="l" t="t" r="r" b="b"/>
              <a:pathLst>
                <a:path w="33794" h="29381" extrusionOk="0">
                  <a:moveTo>
                    <a:pt x="15784" y="0"/>
                  </a:moveTo>
                  <a:cubicBezTo>
                    <a:pt x="13751" y="0"/>
                    <a:pt x="11182" y="731"/>
                    <a:pt x="8145" y="3035"/>
                  </a:cubicBezTo>
                  <a:cubicBezTo>
                    <a:pt x="0" y="9386"/>
                    <a:pt x="2008" y="27344"/>
                    <a:pt x="670" y="28567"/>
                  </a:cubicBezTo>
                  <a:cubicBezTo>
                    <a:pt x="670" y="28567"/>
                    <a:pt x="4826" y="29380"/>
                    <a:pt x="8229" y="29380"/>
                  </a:cubicBezTo>
                  <a:cubicBezTo>
                    <a:pt x="10026" y="29380"/>
                    <a:pt x="11613" y="29153"/>
                    <a:pt x="12267" y="28460"/>
                  </a:cubicBezTo>
                  <a:lnTo>
                    <a:pt x="26318" y="26675"/>
                  </a:lnTo>
                  <a:cubicBezTo>
                    <a:pt x="26318" y="26675"/>
                    <a:pt x="27611" y="27302"/>
                    <a:pt x="29384" y="27302"/>
                  </a:cubicBezTo>
                  <a:cubicBezTo>
                    <a:pt x="30603" y="27302"/>
                    <a:pt x="32048" y="27006"/>
                    <a:pt x="33454" y="26006"/>
                  </a:cubicBezTo>
                  <a:cubicBezTo>
                    <a:pt x="33454" y="26006"/>
                    <a:pt x="33793" y="12179"/>
                    <a:pt x="29779" y="6487"/>
                  </a:cubicBezTo>
                  <a:cubicBezTo>
                    <a:pt x="26987" y="2589"/>
                    <a:pt x="23980" y="2027"/>
                    <a:pt x="22303" y="2027"/>
                  </a:cubicBezTo>
                  <a:lnTo>
                    <a:pt x="22419" y="1919"/>
                  </a:lnTo>
                  <a:lnTo>
                    <a:pt x="23088" y="1580"/>
                  </a:lnTo>
                  <a:cubicBezTo>
                    <a:pt x="23418" y="1473"/>
                    <a:pt x="23641" y="1357"/>
                    <a:pt x="23864" y="1134"/>
                  </a:cubicBezTo>
                  <a:cubicBezTo>
                    <a:pt x="23980" y="1134"/>
                    <a:pt x="23864" y="911"/>
                    <a:pt x="23864" y="911"/>
                  </a:cubicBezTo>
                  <a:cubicBezTo>
                    <a:pt x="23534" y="911"/>
                    <a:pt x="23195" y="911"/>
                    <a:pt x="22865" y="1027"/>
                  </a:cubicBezTo>
                  <a:cubicBezTo>
                    <a:pt x="22677" y="1027"/>
                    <a:pt x="22489" y="1027"/>
                    <a:pt x="22301" y="1091"/>
                  </a:cubicBezTo>
                  <a:lnTo>
                    <a:pt x="22301" y="1091"/>
                  </a:lnTo>
                  <a:cubicBezTo>
                    <a:pt x="22303" y="1076"/>
                    <a:pt x="22303" y="1055"/>
                    <a:pt x="22303" y="1027"/>
                  </a:cubicBezTo>
                  <a:cubicBezTo>
                    <a:pt x="22526" y="804"/>
                    <a:pt x="22642" y="581"/>
                    <a:pt x="22749" y="465"/>
                  </a:cubicBezTo>
                  <a:cubicBezTo>
                    <a:pt x="22865" y="358"/>
                    <a:pt x="22865" y="242"/>
                    <a:pt x="22749" y="242"/>
                  </a:cubicBezTo>
                  <a:cubicBezTo>
                    <a:pt x="22749" y="135"/>
                    <a:pt x="22642" y="135"/>
                    <a:pt x="22642" y="135"/>
                  </a:cubicBezTo>
                  <a:cubicBezTo>
                    <a:pt x="22419" y="135"/>
                    <a:pt x="22303" y="242"/>
                    <a:pt x="22196" y="242"/>
                  </a:cubicBezTo>
                  <a:lnTo>
                    <a:pt x="21973" y="465"/>
                  </a:lnTo>
                  <a:cubicBezTo>
                    <a:pt x="21750" y="688"/>
                    <a:pt x="21527" y="911"/>
                    <a:pt x="21411" y="1134"/>
                  </a:cubicBezTo>
                  <a:cubicBezTo>
                    <a:pt x="21304" y="1134"/>
                    <a:pt x="21304" y="1250"/>
                    <a:pt x="21304" y="1250"/>
                  </a:cubicBezTo>
                  <a:lnTo>
                    <a:pt x="21188" y="1134"/>
                  </a:lnTo>
                  <a:cubicBezTo>
                    <a:pt x="21081" y="911"/>
                    <a:pt x="20965" y="688"/>
                    <a:pt x="20742" y="465"/>
                  </a:cubicBezTo>
                  <a:cubicBezTo>
                    <a:pt x="20650" y="374"/>
                    <a:pt x="20473" y="111"/>
                    <a:pt x="20284" y="111"/>
                  </a:cubicBezTo>
                  <a:cubicBezTo>
                    <a:pt x="20253" y="111"/>
                    <a:pt x="20221" y="119"/>
                    <a:pt x="20189" y="135"/>
                  </a:cubicBezTo>
                  <a:cubicBezTo>
                    <a:pt x="20073" y="242"/>
                    <a:pt x="20073" y="242"/>
                    <a:pt x="20073" y="358"/>
                  </a:cubicBezTo>
                  <a:cubicBezTo>
                    <a:pt x="20073" y="358"/>
                    <a:pt x="20189" y="358"/>
                    <a:pt x="20189" y="465"/>
                  </a:cubicBezTo>
                  <a:lnTo>
                    <a:pt x="20189" y="581"/>
                  </a:lnTo>
                  <a:cubicBezTo>
                    <a:pt x="20189" y="688"/>
                    <a:pt x="20296" y="804"/>
                    <a:pt x="20296" y="804"/>
                  </a:cubicBezTo>
                  <a:cubicBezTo>
                    <a:pt x="20296" y="1027"/>
                    <a:pt x="20412" y="1250"/>
                    <a:pt x="20412" y="1473"/>
                  </a:cubicBezTo>
                  <a:lnTo>
                    <a:pt x="20519" y="1580"/>
                  </a:lnTo>
                  <a:cubicBezTo>
                    <a:pt x="19691" y="932"/>
                    <a:pt x="18080" y="0"/>
                    <a:pt x="15784" y="0"/>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1"/>
            <p:cNvSpPr/>
            <p:nvPr/>
          </p:nvSpPr>
          <p:spPr>
            <a:xfrm>
              <a:off x="5579600" y="1910025"/>
              <a:ext cx="139400" cy="156500"/>
            </a:xfrm>
            <a:custGeom>
              <a:avLst/>
              <a:gdLst/>
              <a:ahLst/>
              <a:cxnLst/>
              <a:rect l="l" t="t" r="r" b="b"/>
              <a:pathLst>
                <a:path w="5576" h="6260" extrusionOk="0">
                  <a:moveTo>
                    <a:pt x="1853" y="1"/>
                  </a:moveTo>
                  <a:cubicBezTo>
                    <a:pt x="1478" y="1"/>
                    <a:pt x="1150" y="136"/>
                    <a:pt x="892" y="341"/>
                  </a:cubicBezTo>
                  <a:cubicBezTo>
                    <a:pt x="339" y="787"/>
                    <a:pt x="0" y="1563"/>
                    <a:pt x="116" y="2232"/>
                  </a:cubicBezTo>
                  <a:cubicBezTo>
                    <a:pt x="391" y="5949"/>
                    <a:pt x="3615" y="6259"/>
                    <a:pt x="4682" y="6259"/>
                  </a:cubicBezTo>
                  <a:cubicBezTo>
                    <a:pt x="4895" y="6259"/>
                    <a:pt x="5023" y="6247"/>
                    <a:pt x="5023" y="6247"/>
                  </a:cubicBezTo>
                  <a:lnTo>
                    <a:pt x="5353" y="4909"/>
                  </a:lnTo>
                  <a:cubicBezTo>
                    <a:pt x="5353" y="4909"/>
                    <a:pt x="5576" y="2455"/>
                    <a:pt x="3345" y="671"/>
                  </a:cubicBezTo>
                  <a:cubicBezTo>
                    <a:pt x="2805" y="189"/>
                    <a:pt x="2296" y="1"/>
                    <a:pt x="1853"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1"/>
            <p:cNvSpPr/>
            <p:nvPr/>
          </p:nvSpPr>
          <p:spPr>
            <a:xfrm>
              <a:off x="5615950" y="1952000"/>
              <a:ext cx="58450" cy="83650"/>
            </a:xfrm>
            <a:custGeom>
              <a:avLst/>
              <a:gdLst/>
              <a:ahLst/>
              <a:cxnLst/>
              <a:rect l="l" t="t" r="r" b="b"/>
              <a:pathLst>
                <a:path w="2338" h="3346" extrusionOk="0">
                  <a:moveTo>
                    <a:pt x="776" y="0"/>
                  </a:moveTo>
                  <a:cubicBezTo>
                    <a:pt x="669" y="0"/>
                    <a:pt x="446" y="0"/>
                    <a:pt x="330" y="107"/>
                  </a:cubicBezTo>
                  <a:cubicBezTo>
                    <a:pt x="223" y="223"/>
                    <a:pt x="107" y="330"/>
                    <a:pt x="0" y="553"/>
                  </a:cubicBezTo>
                  <a:lnTo>
                    <a:pt x="0" y="999"/>
                  </a:lnTo>
                  <a:cubicBezTo>
                    <a:pt x="0" y="1561"/>
                    <a:pt x="330" y="2114"/>
                    <a:pt x="776" y="2560"/>
                  </a:cubicBezTo>
                  <a:cubicBezTo>
                    <a:pt x="999" y="2783"/>
                    <a:pt x="1338" y="3006"/>
                    <a:pt x="1561" y="3122"/>
                  </a:cubicBezTo>
                  <a:cubicBezTo>
                    <a:pt x="1784" y="3230"/>
                    <a:pt x="2007" y="3345"/>
                    <a:pt x="2230" y="3345"/>
                  </a:cubicBezTo>
                  <a:lnTo>
                    <a:pt x="2337" y="3345"/>
                  </a:lnTo>
                  <a:lnTo>
                    <a:pt x="2337" y="3122"/>
                  </a:lnTo>
                  <a:lnTo>
                    <a:pt x="2230" y="3122"/>
                  </a:lnTo>
                  <a:cubicBezTo>
                    <a:pt x="2114" y="3122"/>
                    <a:pt x="1891" y="3122"/>
                    <a:pt x="1668" y="3006"/>
                  </a:cubicBezTo>
                  <a:cubicBezTo>
                    <a:pt x="1222" y="2783"/>
                    <a:pt x="892" y="2453"/>
                    <a:pt x="553" y="2114"/>
                  </a:cubicBezTo>
                  <a:cubicBezTo>
                    <a:pt x="330" y="1784"/>
                    <a:pt x="107" y="1338"/>
                    <a:pt x="107" y="999"/>
                  </a:cubicBezTo>
                  <a:lnTo>
                    <a:pt x="107" y="553"/>
                  </a:lnTo>
                  <a:lnTo>
                    <a:pt x="446" y="223"/>
                  </a:lnTo>
                  <a:cubicBezTo>
                    <a:pt x="553" y="107"/>
                    <a:pt x="669" y="107"/>
                    <a:pt x="776" y="107"/>
                  </a:cubicBezTo>
                  <a:cubicBezTo>
                    <a:pt x="1115" y="107"/>
                    <a:pt x="1445" y="223"/>
                    <a:pt x="1668" y="330"/>
                  </a:cubicBezTo>
                  <a:cubicBezTo>
                    <a:pt x="1784" y="446"/>
                    <a:pt x="1891" y="446"/>
                    <a:pt x="1891" y="553"/>
                  </a:cubicBezTo>
                  <a:lnTo>
                    <a:pt x="2007" y="553"/>
                  </a:lnTo>
                  <a:lnTo>
                    <a:pt x="2114" y="446"/>
                  </a:lnTo>
                  <a:cubicBezTo>
                    <a:pt x="2114" y="446"/>
                    <a:pt x="2007" y="330"/>
                    <a:pt x="1668" y="223"/>
                  </a:cubicBezTo>
                  <a:cubicBezTo>
                    <a:pt x="1445" y="107"/>
                    <a:pt x="1115" y="0"/>
                    <a:pt x="776"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1"/>
            <p:cNvSpPr/>
            <p:nvPr/>
          </p:nvSpPr>
          <p:spPr>
            <a:xfrm>
              <a:off x="5618625" y="1982550"/>
              <a:ext cx="25225" cy="14075"/>
            </a:xfrm>
            <a:custGeom>
              <a:avLst/>
              <a:gdLst/>
              <a:ahLst/>
              <a:cxnLst/>
              <a:rect l="l" t="t" r="r" b="b"/>
              <a:pathLst>
                <a:path w="1009" h="563" extrusionOk="0">
                  <a:moveTo>
                    <a:pt x="339" y="0"/>
                  </a:moveTo>
                  <a:cubicBezTo>
                    <a:pt x="116" y="223"/>
                    <a:pt x="0" y="446"/>
                    <a:pt x="0" y="446"/>
                  </a:cubicBezTo>
                  <a:lnTo>
                    <a:pt x="116" y="562"/>
                  </a:lnTo>
                  <a:lnTo>
                    <a:pt x="339" y="339"/>
                  </a:lnTo>
                  <a:cubicBezTo>
                    <a:pt x="339" y="223"/>
                    <a:pt x="446" y="223"/>
                    <a:pt x="446" y="116"/>
                  </a:cubicBezTo>
                  <a:lnTo>
                    <a:pt x="669" y="116"/>
                  </a:lnTo>
                  <a:cubicBezTo>
                    <a:pt x="669" y="116"/>
                    <a:pt x="785" y="116"/>
                    <a:pt x="892" y="223"/>
                  </a:cubicBezTo>
                  <a:lnTo>
                    <a:pt x="1008" y="116"/>
                  </a:lnTo>
                  <a:cubicBezTo>
                    <a:pt x="892" y="0"/>
                    <a:pt x="785" y="0"/>
                    <a:pt x="669"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1"/>
            <p:cNvSpPr/>
            <p:nvPr/>
          </p:nvSpPr>
          <p:spPr>
            <a:xfrm>
              <a:off x="5593650" y="2027150"/>
              <a:ext cx="66300" cy="109850"/>
            </a:xfrm>
            <a:custGeom>
              <a:avLst/>
              <a:gdLst/>
              <a:ahLst/>
              <a:cxnLst/>
              <a:rect l="l" t="t" r="r" b="b"/>
              <a:pathLst>
                <a:path w="2652" h="4394" extrusionOk="0">
                  <a:moveTo>
                    <a:pt x="1222" y="0"/>
                  </a:moveTo>
                  <a:cubicBezTo>
                    <a:pt x="999" y="0"/>
                    <a:pt x="776" y="224"/>
                    <a:pt x="669" y="447"/>
                  </a:cubicBezTo>
                  <a:cubicBezTo>
                    <a:pt x="446" y="670"/>
                    <a:pt x="330" y="893"/>
                    <a:pt x="223" y="1232"/>
                  </a:cubicBezTo>
                  <a:cubicBezTo>
                    <a:pt x="107" y="1678"/>
                    <a:pt x="0" y="2231"/>
                    <a:pt x="107" y="2793"/>
                  </a:cubicBezTo>
                  <a:cubicBezTo>
                    <a:pt x="223" y="3346"/>
                    <a:pt x="446" y="3792"/>
                    <a:pt x="892" y="4131"/>
                  </a:cubicBezTo>
                  <a:cubicBezTo>
                    <a:pt x="1137" y="4312"/>
                    <a:pt x="1449" y="4394"/>
                    <a:pt x="1754" y="4394"/>
                  </a:cubicBezTo>
                  <a:cubicBezTo>
                    <a:pt x="2005" y="4394"/>
                    <a:pt x="2252" y="4339"/>
                    <a:pt x="2453" y="4238"/>
                  </a:cubicBezTo>
                  <a:cubicBezTo>
                    <a:pt x="2651" y="4040"/>
                    <a:pt x="2498" y="3666"/>
                    <a:pt x="2223" y="3666"/>
                  </a:cubicBezTo>
                  <a:cubicBezTo>
                    <a:pt x="2189" y="3666"/>
                    <a:pt x="2152" y="3672"/>
                    <a:pt x="2114" y="3685"/>
                  </a:cubicBezTo>
                  <a:cubicBezTo>
                    <a:pt x="1990" y="3769"/>
                    <a:pt x="1864" y="3805"/>
                    <a:pt x="1737" y="3805"/>
                  </a:cubicBezTo>
                  <a:cubicBezTo>
                    <a:pt x="1529" y="3805"/>
                    <a:pt x="1321" y="3708"/>
                    <a:pt x="1115" y="3569"/>
                  </a:cubicBezTo>
                  <a:cubicBezTo>
                    <a:pt x="892" y="3239"/>
                    <a:pt x="776" y="2793"/>
                    <a:pt x="776" y="2454"/>
                  </a:cubicBezTo>
                  <a:cubicBezTo>
                    <a:pt x="669" y="2008"/>
                    <a:pt x="776" y="1678"/>
                    <a:pt x="892" y="1232"/>
                  </a:cubicBezTo>
                  <a:cubicBezTo>
                    <a:pt x="892" y="1116"/>
                    <a:pt x="999" y="893"/>
                    <a:pt x="1115" y="670"/>
                  </a:cubicBezTo>
                  <a:cubicBezTo>
                    <a:pt x="1222" y="563"/>
                    <a:pt x="1338" y="339"/>
                    <a:pt x="1338" y="116"/>
                  </a:cubicBezTo>
                  <a:cubicBezTo>
                    <a:pt x="1445" y="0"/>
                    <a:pt x="1338" y="0"/>
                    <a:pt x="1222" y="0"/>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1"/>
            <p:cNvSpPr/>
            <p:nvPr/>
          </p:nvSpPr>
          <p:spPr>
            <a:xfrm>
              <a:off x="5632700" y="1631250"/>
              <a:ext cx="540825" cy="856050"/>
            </a:xfrm>
            <a:custGeom>
              <a:avLst/>
              <a:gdLst/>
              <a:ahLst/>
              <a:cxnLst/>
              <a:rect l="l" t="t" r="r" b="b"/>
              <a:pathLst>
                <a:path w="21633" h="34242" extrusionOk="0">
                  <a:moveTo>
                    <a:pt x="10310" y="1"/>
                  </a:moveTo>
                  <a:cubicBezTo>
                    <a:pt x="0" y="1"/>
                    <a:pt x="108" y="9624"/>
                    <a:pt x="329" y="15506"/>
                  </a:cubicBezTo>
                  <a:lnTo>
                    <a:pt x="329" y="15729"/>
                  </a:lnTo>
                  <a:cubicBezTo>
                    <a:pt x="445" y="17068"/>
                    <a:pt x="552" y="18513"/>
                    <a:pt x="891" y="19744"/>
                  </a:cubicBezTo>
                  <a:cubicBezTo>
                    <a:pt x="1783" y="24088"/>
                    <a:pt x="4121" y="27550"/>
                    <a:pt x="8251" y="27657"/>
                  </a:cubicBezTo>
                  <a:lnTo>
                    <a:pt x="8251" y="31002"/>
                  </a:lnTo>
                  <a:cubicBezTo>
                    <a:pt x="8251" y="31002"/>
                    <a:pt x="10902" y="34242"/>
                    <a:pt x="14835" y="34242"/>
                  </a:cubicBezTo>
                  <a:cubicBezTo>
                    <a:pt x="16830" y="34242"/>
                    <a:pt x="19156" y="33408"/>
                    <a:pt x="21633" y="30895"/>
                  </a:cubicBezTo>
                  <a:cubicBezTo>
                    <a:pt x="21633" y="30895"/>
                    <a:pt x="21071" y="18513"/>
                    <a:pt x="21187" y="14614"/>
                  </a:cubicBezTo>
                  <a:cubicBezTo>
                    <a:pt x="21294" y="10600"/>
                    <a:pt x="21187" y="118"/>
                    <a:pt x="10481" y="2"/>
                  </a:cubicBezTo>
                  <a:cubicBezTo>
                    <a:pt x="10424" y="1"/>
                    <a:pt x="10367" y="1"/>
                    <a:pt x="10310"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1"/>
            <p:cNvSpPr/>
            <p:nvPr/>
          </p:nvSpPr>
          <p:spPr>
            <a:xfrm>
              <a:off x="6120425" y="1902825"/>
              <a:ext cx="139425" cy="155425"/>
            </a:xfrm>
            <a:custGeom>
              <a:avLst/>
              <a:gdLst/>
              <a:ahLst/>
              <a:cxnLst/>
              <a:rect l="l" t="t" r="r" b="b"/>
              <a:pathLst>
                <a:path w="5577" h="6217" extrusionOk="0">
                  <a:moveTo>
                    <a:pt x="3677" y="0"/>
                  </a:moveTo>
                  <a:cubicBezTo>
                    <a:pt x="3232" y="0"/>
                    <a:pt x="2708" y="161"/>
                    <a:pt x="2124" y="629"/>
                  </a:cubicBezTo>
                  <a:cubicBezTo>
                    <a:pt x="1" y="2413"/>
                    <a:pt x="224" y="4866"/>
                    <a:pt x="224" y="4866"/>
                  </a:cubicBezTo>
                  <a:lnTo>
                    <a:pt x="447" y="6205"/>
                  </a:lnTo>
                  <a:cubicBezTo>
                    <a:pt x="447" y="6205"/>
                    <a:pt x="574" y="6217"/>
                    <a:pt x="788" y="6217"/>
                  </a:cubicBezTo>
                  <a:cubicBezTo>
                    <a:pt x="1857" y="6217"/>
                    <a:pt x="5097" y="5907"/>
                    <a:pt x="5469" y="2190"/>
                  </a:cubicBezTo>
                  <a:cubicBezTo>
                    <a:pt x="5576" y="1521"/>
                    <a:pt x="5246" y="736"/>
                    <a:pt x="4684" y="290"/>
                  </a:cubicBezTo>
                  <a:cubicBezTo>
                    <a:pt x="4421" y="133"/>
                    <a:pt x="4081" y="0"/>
                    <a:pt x="3677" y="0"/>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1"/>
            <p:cNvSpPr/>
            <p:nvPr/>
          </p:nvSpPr>
          <p:spPr>
            <a:xfrm>
              <a:off x="6165025" y="1943525"/>
              <a:ext cx="58700" cy="83650"/>
            </a:xfrm>
            <a:custGeom>
              <a:avLst/>
              <a:gdLst/>
              <a:ahLst/>
              <a:cxnLst/>
              <a:rect l="l" t="t" r="r" b="b"/>
              <a:pathLst>
                <a:path w="2348" h="3346" extrusionOk="0">
                  <a:moveTo>
                    <a:pt x="1455" y="0"/>
                  </a:moveTo>
                  <a:cubicBezTo>
                    <a:pt x="1116" y="0"/>
                    <a:pt x="786" y="116"/>
                    <a:pt x="563" y="223"/>
                  </a:cubicBezTo>
                  <a:cubicBezTo>
                    <a:pt x="340" y="339"/>
                    <a:pt x="117" y="562"/>
                    <a:pt x="117" y="562"/>
                  </a:cubicBezTo>
                  <a:lnTo>
                    <a:pt x="224" y="669"/>
                  </a:lnTo>
                  <a:lnTo>
                    <a:pt x="224" y="562"/>
                  </a:lnTo>
                  <a:cubicBezTo>
                    <a:pt x="340" y="562"/>
                    <a:pt x="563" y="446"/>
                    <a:pt x="786" y="339"/>
                  </a:cubicBezTo>
                  <a:cubicBezTo>
                    <a:pt x="1009" y="223"/>
                    <a:pt x="1232" y="116"/>
                    <a:pt x="1455" y="116"/>
                  </a:cubicBezTo>
                  <a:cubicBezTo>
                    <a:pt x="1678" y="116"/>
                    <a:pt x="1785" y="116"/>
                    <a:pt x="1901" y="223"/>
                  </a:cubicBezTo>
                  <a:cubicBezTo>
                    <a:pt x="2008" y="339"/>
                    <a:pt x="2124" y="446"/>
                    <a:pt x="2124" y="669"/>
                  </a:cubicBezTo>
                  <a:cubicBezTo>
                    <a:pt x="2231" y="785"/>
                    <a:pt x="2231" y="892"/>
                    <a:pt x="2231" y="1008"/>
                  </a:cubicBezTo>
                  <a:cubicBezTo>
                    <a:pt x="2231" y="1454"/>
                    <a:pt x="1901" y="2007"/>
                    <a:pt x="1339" y="2453"/>
                  </a:cubicBezTo>
                  <a:cubicBezTo>
                    <a:pt x="1116" y="2676"/>
                    <a:pt x="893" y="2899"/>
                    <a:pt x="670" y="3015"/>
                  </a:cubicBezTo>
                  <a:cubicBezTo>
                    <a:pt x="447" y="3122"/>
                    <a:pt x="224" y="3238"/>
                    <a:pt x="117" y="3238"/>
                  </a:cubicBezTo>
                  <a:lnTo>
                    <a:pt x="1" y="3238"/>
                  </a:lnTo>
                  <a:lnTo>
                    <a:pt x="1" y="3345"/>
                  </a:lnTo>
                  <a:lnTo>
                    <a:pt x="117" y="3345"/>
                  </a:lnTo>
                  <a:cubicBezTo>
                    <a:pt x="224" y="3345"/>
                    <a:pt x="447" y="3238"/>
                    <a:pt x="786" y="3122"/>
                  </a:cubicBezTo>
                  <a:cubicBezTo>
                    <a:pt x="1116" y="2899"/>
                    <a:pt x="1562" y="2569"/>
                    <a:pt x="1785" y="2230"/>
                  </a:cubicBezTo>
                  <a:cubicBezTo>
                    <a:pt x="2124" y="1900"/>
                    <a:pt x="2347" y="1454"/>
                    <a:pt x="2347" y="1008"/>
                  </a:cubicBezTo>
                  <a:cubicBezTo>
                    <a:pt x="2347" y="892"/>
                    <a:pt x="2347" y="669"/>
                    <a:pt x="2231" y="562"/>
                  </a:cubicBezTo>
                  <a:cubicBezTo>
                    <a:pt x="2231" y="339"/>
                    <a:pt x="2124" y="223"/>
                    <a:pt x="1901" y="116"/>
                  </a:cubicBezTo>
                  <a:cubicBezTo>
                    <a:pt x="1785" y="0"/>
                    <a:pt x="1678" y="0"/>
                    <a:pt x="1455"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1"/>
            <p:cNvSpPr/>
            <p:nvPr/>
          </p:nvSpPr>
          <p:spPr>
            <a:xfrm>
              <a:off x="6192900" y="1974300"/>
              <a:ext cx="27925" cy="13850"/>
            </a:xfrm>
            <a:custGeom>
              <a:avLst/>
              <a:gdLst/>
              <a:ahLst/>
              <a:cxnLst/>
              <a:rect l="l" t="t" r="r" b="b"/>
              <a:pathLst>
                <a:path w="1117" h="554" extrusionOk="0">
                  <a:moveTo>
                    <a:pt x="447" y="0"/>
                  </a:moveTo>
                  <a:cubicBezTo>
                    <a:pt x="340" y="0"/>
                    <a:pt x="224" y="0"/>
                    <a:pt x="1" y="223"/>
                  </a:cubicBezTo>
                  <a:lnTo>
                    <a:pt x="117" y="330"/>
                  </a:lnTo>
                  <a:cubicBezTo>
                    <a:pt x="224" y="223"/>
                    <a:pt x="340" y="107"/>
                    <a:pt x="447" y="107"/>
                  </a:cubicBezTo>
                  <a:cubicBezTo>
                    <a:pt x="563" y="107"/>
                    <a:pt x="563" y="107"/>
                    <a:pt x="670" y="223"/>
                  </a:cubicBezTo>
                  <a:lnTo>
                    <a:pt x="893" y="446"/>
                  </a:lnTo>
                  <a:lnTo>
                    <a:pt x="893" y="553"/>
                  </a:lnTo>
                  <a:lnTo>
                    <a:pt x="1116" y="553"/>
                  </a:lnTo>
                  <a:cubicBezTo>
                    <a:pt x="1116" y="553"/>
                    <a:pt x="1009" y="330"/>
                    <a:pt x="893" y="223"/>
                  </a:cubicBezTo>
                  <a:cubicBezTo>
                    <a:pt x="893" y="223"/>
                    <a:pt x="786" y="107"/>
                    <a:pt x="670" y="107"/>
                  </a:cubicBezTo>
                  <a:cubicBezTo>
                    <a:pt x="670" y="0"/>
                    <a:pt x="563" y="0"/>
                    <a:pt x="447"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1"/>
            <p:cNvSpPr/>
            <p:nvPr/>
          </p:nvSpPr>
          <p:spPr>
            <a:xfrm>
              <a:off x="6159450" y="2023275"/>
              <a:ext cx="58675" cy="92025"/>
            </a:xfrm>
            <a:custGeom>
              <a:avLst/>
              <a:gdLst/>
              <a:ahLst/>
              <a:cxnLst/>
              <a:rect l="l" t="t" r="r" b="b"/>
              <a:pathLst>
                <a:path w="2347" h="3681" extrusionOk="0">
                  <a:moveTo>
                    <a:pt x="1437" y="0"/>
                  </a:moveTo>
                  <a:cubicBezTo>
                    <a:pt x="1407" y="0"/>
                    <a:pt x="1373" y="14"/>
                    <a:pt x="1339" y="48"/>
                  </a:cubicBezTo>
                  <a:lnTo>
                    <a:pt x="1339" y="155"/>
                  </a:lnTo>
                  <a:lnTo>
                    <a:pt x="1232" y="271"/>
                  </a:lnTo>
                  <a:cubicBezTo>
                    <a:pt x="1232" y="602"/>
                    <a:pt x="1455" y="825"/>
                    <a:pt x="1562" y="1164"/>
                  </a:cubicBezTo>
                  <a:lnTo>
                    <a:pt x="1562" y="2163"/>
                  </a:lnTo>
                  <a:cubicBezTo>
                    <a:pt x="1455" y="2386"/>
                    <a:pt x="1339" y="2725"/>
                    <a:pt x="1116" y="2832"/>
                  </a:cubicBezTo>
                  <a:cubicBezTo>
                    <a:pt x="1009" y="2948"/>
                    <a:pt x="893" y="2948"/>
                    <a:pt x="786" y="2948"/>
                  </a:cubicBezTo>
                  <a:lnTo>
                    <a:pt x="447" y="2948"/>
                  </a:lnTo>
                  <a:cubicBezTo>
                    <a:pt x="415" y="2914"/>
                    <a:pt x="383" y="2900"/>
                    <a:pt x="350" y="2900"/>
                  </a:cubicBezTo>
                  <a:cubicBezTo>
                    <a:pt x="272" y="2900"/>
                    <a:pt x="192" y="2979"/>
                    <a:pt x="117" y="3055"/>
                  </a:cubicBezTo>
                  <a:cubicBezTo>
                    <a:pt x="1" y="3171"/>
                    <a:pt x="1" y="3278"/>
                    <a:pt x="117" y="3394"/>
                  </a:cubicBezTo>
                  <a:cubicBezTo>
                    <a:pt x="259" y="3604"/>
                    <a:pt x="535" y="3680"/>
                    <a:pt x="832" y="3680"/>
                  </a:cubicBezTo>
                  <a:cubicBezTo>
                    <a:pt x="1001" y="3680"/>
                    <a:pt x="1177" y="3656"/>
                    <a:pt x="1339" y="3617"/>
                  </a:cubicBezTo>
                  <a:cubicBezTo>
                    <a:pt x="1785" y="3394"/>
                    <a:pt x="2124" y="3055"/>
                    <a:pt x="2231" y="2609"/>
                  </a:cubicBezTo>
                  <a:cubicBezTo>
                    <a:pt x="2347" y="2163"/>
                    <a:pt x="2347" y="1717"/>
                    <a:pt x="2231" y="1271"/>
                  </a:cubicBezTo>
                  <a:cubicBezTo>
                    <a:pt x="2231" y="1048"/>
                    <a:pt x="2124" y="825"/>
                    <a:pt x="2008" y="602"/>
                  </a:cubicBezTo>
                  <a:cubicBezTo>
                    <a:pt x="1901" y="494"/>
                    <a:pt x="1678" y="379"/>
                    <a:pt x="1678" y="155"/>
                  </a:cubicBezTo>
                  <a:lnTo>
                    <a:pt x="1562" y="155"/>
                  </a:lnTo>
                  <a:cubicBezTo>
                    <a:pt x="1562" y="80"/>
                    <a:pt x="1509" y="0"/>
                    <a:pt x="1437" y="0"/>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1"/>
            <p:cNvSpPr/>
            <p:nvPr/>
          </p:nvSpPr>
          <p:spPr>
            <a:xfrm>
              <a:off x="5878000" y="1985450"/>
              <a:ext cx="25000" cy="25000"/>
            </a:xfrm>
            <a:custGeom>
              <a:avLst/>
              <a:gdLst/>
              <a:ahLst/>
              <a:cxnLst/>
              <a:rect l="l" t="t" r="r" b="b"/>
              <a:pathLst>
                <a:path w="1000" h="1000" extrusionOk="0">
                  <a:moveTo>
                    <a:pt x="554" y="0"/>
                  </a:moveTo>
                  <a:cubicBezTo>
                    <a:pt x="330" y="0"/>
                    <a:pt x="107" y="223"/>
                    <a:pt x="0" y="446"/>
                  </a:cubicBezTo>
                  <a:cubicBezTo>
                    <a:pt x="0" y="776"/>
                    <a:pt x="223" y="999"/>
                    <a:pt x="554" y="999"/>
                  </a:cubicBezTo>
                  <a:cubicBezTo>
                    <a:pt x="777" y="999"/>
                    <a:pt x="1000" y="776"/>
                    <a:pt x="1000" y="553"/>
                  </a:cubicBezTo>
                  <a:cubicBezTo>
                    <a:pt x="1000" y="223"/>
                    <a:pt x="777" y="0"/>
                    <a:pt x="554"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1"/>
            <p:cNvSpPr/>
            <p:nvPr/>
          </p:nvSpPr>
          <p:spPr>
            <a:xfrm>
              <a:off x="5883575" y="1946425"/>
              <a:ext cx="52875" cy="30575"/>
            </a:xfrm>
            <a:custGeom>
              <a:avLst/>
              <a:gdLst/>
              <a:ahLst/>
              <a:cxnLst/>
              <a:rect l="l" t="t" r="r" b="b"/>
              <a:pathLst>
                <a:path w="2115" h="1223" extrusionOk="0">
                  <a:moveTo>
                    <a:pt x="0" y="0"/>
                  </a:moveTo>
                  <a:lnTo>
                    <a:pt x="0" y="330"/>
                  </a:lnTo>
                  <a:cubicBezTo>
                    <a:pt x="554" y="330"/>
                    <a:pt x="1000" y="553"/>
                    <a:pt x="1339" y="776"/>
                  </a:cubicBezTo>
                  <a:cubicBezTo>
                    <a:pt x="1562" y="892"/>
                    <a:pt x="1669" y="999"/>
                    <a:pt x="1785" y="1115"/>
                  </a:cubicBezTo>
                  <a:lnTo>
                    <a:pt x="1892" y="1222"/>
                  </a:lnTo>
                  <a:lnTo>
                    <a:pt x="2115" y="999"/>
                  </a:lnTo>
                  <a:cubicBezTo>
                    <a:pt x="2115" y="999"/>
                    <a:pt x="1892" y="776"/>
                    <a:pt x="1562" y="553"/>
                  </a:cubicBezTo>
                  <a:cubicBezTo>
                    <a:pt x="1223" y="223"/>
                    <a:pt x="670" y="0"/>
                    <a:pt x="0" y="0"/>
                  </a:cubicBezTo>
                  <a:close/>
                </a:path>
              </a:pathLst>
            </a:custGeom>
            <a:solidFill>
              <a:srgbClr val="57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1"/>
            <p:cNvSpPr/>
            <p:nvPr/>
          </p:nvSpPr>
          <p:spPr>
            <a:xfrm>
              <a:off x="5733025" y="1988125"/>
              <a:ext cx="22325" cy="22325"/>
            </a:xfrm>
            <a:custGeom>
              <a:avLst/>
              <a:gdLst/>
              <a:ahLst/>
              <a:cxnLst/>
              <a:rect l="l" t="t" r="r" b="b"/>
              <a:pathLst>
                <a:path w="893" h="893" extrusionOk="0">
                  <a:moveTo>
                    <a:pt x="447" y="0"/>
                  </a:moveTo>
                  <a:cubicBezTo>
                    <a:pt x="224" y="0"/>
                    <a:pt x="1" y="223"/>
                    <a:pt x="1" y="446"/>
                  </a:cubicBezTo>
                  <a:cubicBezTo>
                    <a:pt x="1" y="669"/>
                    <a:pt x="108" y="892"/>
                    <a:pt x="447" y="892"/>
                  </a:cubicBezTo>
                  <a:cubicBezTo>
                    <a:pt x="670" y="892"/>
                    <a:pt x="893" y="785"/>
                    <a:pt x="893" y="446"/>
                  </a:cubicBezTo>
                  <a:cubicBezTo>
                    <a:pt x="893" y="223"/>
                    <a:pt x="670" y="0"/>
                    <a:pt x="447"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1"/>
            <p:cNvSpPr/>
            <p:nvPr/>
          </p:nvSpPr>
          <p:spPr>
            <a:xfrm>
              <a:off x="5699575" y="1946425"/>
              <a:ext cx="66925" cy="30575"/>
            </a:xfrm>
            <a:custGeom>
              <a:avLst/>
              <a:gdLst/>
              <a:ahLst/>
              <a:cxnLst/>
              <a:rect l="l" t="t" r="r" b="b"/>
              <a:pathLst>
                <a:path w="2677" h="1223" extrusionOk="0">
                  <a:moveTo>
                    <a:pt x="2008" y="0"/>
                  </a:moveTo>
                  <a:cubicBezTo>
                    <a:pt x="1223" y="0"/>
                    <a:pt x="554" y="330"/>
                    <a:pt x="1" y="999"/>
                  </a:cubicBezTo>
                  <a:lnTo>
                    <a:pt x="224" y="1222"/>
                  </a:lnTo>
                  <a:cubicBezTo>
                    <a:pt x="777" y="553"/>
                    <a:pt x="1339" y="330"/>
                    <a:pt x="2008" y="330"/>
                  </a:cubicBezTo>
                  <a:cubicBezTo>
                    <a:pt x="2231" y="330"/>
                    <a:pt x="2454" y="446"/>
                    <a:pt x="2677" y="446"/>
                  </a:cubicBezTo>
                  <a:lnTo>
                    <a:pt x="2677" y="107"/>
                  </a:lnTo>
                  <a:cubicBezTo>
                    <a:pt x="2454" y="107"/>
                    <a:pt x="2231" y="0"/>
                    <a:pt x="2008" y="0"/>
                  </a:cubicBezTo>
                  <a:close/>
                </a:path>
              </a:pathLst>
            </a:custGeom>
            <a:solidFill>
              <a:srgbClr val="57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1"/>
            <p:cNvSpPr/>
            <p:nvPr/>
          </p:nvSpPr>
          <p:spPr>
            <a:xfrm>
              <a:off x="5794375" y="1943525"/>
              <a:ext cx="36150" cy="105950"/>
            </a:xfrm>
            <a:custGeom>
              <a:avLst/>
              <a:gdLst/>
              <a:ahLst/>
              <a:cxnLst/>
              <a:rect l="l" t="t" r="r" b="b"/>
              <a:pathLst>
                <a:path w="1446" h="4238" extrusionOk="0">
                  <a:moveTo>
                    <a:pt x="553" y="0"/>
                  </a:moveTo>
                  <a:lnTo>
                    <a:pt x="0" y="3461"/>
                  </a:lnTo>
                  <a:cubicBezTo>
                    <a:pt x="0" y="3908"/>
                    <a:pt x="330" y="4238"/>
                    <a:pt x="776" y="4238"/>
                  </a:cubicBezTo>
                  <a:lnTo>
                    <a:pt x="1445" y="4238"/>
                  </a:lnTo>
                  <a:lnTo>
                    <a:pt x="1445" y="4131"/>
                  </a:lnTo>
                  <a:lnTo>
                    <a:pt x="776" y="4131"/>
                  </a:lnTo>
                  <a:cubicBezTo>
                    <a:pt x="553" y="4131"/>
                    <a:pt x="446" y="4015"/>
                    <a:pt x="330" y="3908"/>
                  </a:cubicBezTo>
                  <a:cubicBezTo>
                    <a:pt x="223" y="3792"/>
                    <a:pt x="107" y="3684"/>
                    <a:pt x="107" y="3461"/>
                  </a:cubicBezTo>
                  <a:lnTo>
                    <a:pt x="776" y="116"/>
                  </a:lnTo>
                  <a:lnTo>
                    <a:pt x="553" y="0"/>
                  </a:ln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1"/>
            <p:cNvSpPr/>
            <p:nvPr/>
          </p:nvSpPr>
          <p:spPr>
            <a:xfrm>
              <a:off x="5822250" y="2066175"/>
              <a:ext cx="50200" cy="30800"/>
            </a:xfrm>
            <a:custGeom>
              <a:avLst/>
              <a:gdLst/>
              <a:ahLst/>
              <a:cxnLst/>
              <a:rect l="l" t="t" r="r" b="b"/>
              <a:pathLst>
                <a:path w="2008" h="1232" extrusionOk="0">
                  <a:moveTo>
                    <a:pt x="1891" y="1"/>
                  </a:moveTo>
                  <a:cubicBezTo>
                    <a:pt x="1891" y="117"/>
                    <a:pt x="1668" y="340"/>
                    <a:pt x="1445" y="563"/>
                  </a:cubicBezTo>
                  <a:cubicBezTo>
                    <a:pt x="1115" y="893"/>
                    <a:pt x="669" y="1116"/>
                    <a:pt x="223" y="1116"/>
                  </a:cubicBezTo>
                  <a:lnTo>
                    <a:pt x="0" y="1116"/>
                  </a:lnTo>
                  <a:lnTo>
                    <a:pt x="0" y="1232"/>
                  </a:lnTo>
                  <a:lnTo>
                    <a:pt x="223" y="1232"/>
                  </a:lnTo>
                  <a:cubicBezTo>
                    <a:pt x="776" y="1232"/>
                    <a:pt x="1222" y="893"/>
                    <a:pt x="1561" y="670"/>
                  </a:cubicBezTo>
                  <a:cubicBezTo>
                    <a:pt x="1891" y="340"/>
                    <a:pt x="2007" y="117"/>
                    <a:pt x="2007" y="117"/>
                  </a:cubicBezTo>
                  <a:lnTo>
                    <a:pt x="1891" y="1"/>
                  </a:ln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1"/>
            <p:cNvSpPr/>
            <p:nvPr/>
          </p:nvSpPr>
          <p:spPr>
            <a:xfrm>
              <a:off x="5838975" y="2331125"/>
              <a:ext cx="25" cy="36175"/>
            </a:xfrm>
            <a:custGeom>
              <a:avLst/>
              <a:gdLst/>
              <a:ahLst/>
              <a:cxnLst/>
              <a:rect l="l" t="t" r="r" b="b"/>
              <a:pathLst>
                <a:path w="1" h="1447" extrusionOk="0">
                  <a:moveTo>
                    <a:pt x="0" y="1"/>
                  </a:moveTo>
                  <a:lnTo>
                    <a:pt x="0" y="1446"/>
                  </a:lnTo>
                  <a:lnTo>
                    <a:pt x="0" y="1446"/>
                  </a:lnTo>
                  <a:lnTo>
                    <a:pt x="0" y="1"/>
                  </a:lnTo>
                  <a:close/>
                </a:path>
              </a:pathLst>
            </a:custGeom>
            <a:solidFill>
              <a:srgbClr val="C5C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1"/>
            <p:cNvSpPr/>
            <p:nvPr/>
          </p:nvSpPr>
          <p:spPr>
            <a:xfrm>
              <a:off x="5838975" y="2367275"/>
              <a:ext cx="25" cy="8500"/>
            </a:xfrm>
            <a:custGeom>
              <a:avLst/>
              <a:gdLst/>
              <a:ahLst/>
              <a:cxnLst/>
              <a:rect l="l" t="t" r="r" b="b"/>
              <a:pathLst>
                <a:path w="1" h="340" extrusionOk="0">
                  <a:moveTo>
                    <a:pt x="0" y="0"/>
                  </a:moveTo>
                  <a:lnTo>
                    <a:pt x="0" y="339"/>
                  </a:lnTo>
                  <a:lnTo>
                    <a:pt x="0" y="339"/>
                  </a:lnTo>
                  <a:lnTo>
                    <a:pt x="0" y="0"/>
                  </a:lnTo>
                  <a:close/>
                </a:path>
              </a:pathLst>
            </a:custGeom>
            <a:solidFill>
              <a:srgbClr val="CA9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1"/>
            <p:cNvSpPr/>
            <p:nvPr/>
          </p:nvSpPr>
          <p:spPr>
            <a:xfrm>
              <a:off x="5838975" y="2319975"/>
              <a:ext cx="100375" cy="55800"/>
            </a:xfrm>
            <a:custGeom>
              <a:avLst/>
              <a:gdLst/>
              <a:ahLst/>
              <a:cxnLst/>
              <a:rect l="l" t="t" r="r" b="b"/>
              <a:pathLst>
                <a:path w="4015" h="2232" extrusionOk="0">
                  <a:moveTo>
                    <a:pt x="4015" y="1"/>
                  </a:moveTo>
                  <a:cubicBezTo>
                    <a:pt x="2677" y="331"/>
                    <a:pt x="1222" y="447"/>
                    <a:pt x="107" y="447"/>
                  </a:cubicBezTo>
                  <a:lnTo>
                    <a:pt x="0" y="447"/>
                  </a:lnTo>
                  <a:lnTo>
                    <a:pt x="0" y="1892"/>
                  </a:lnTo>
                  <a:lnTo>
                    <a:pt x="0" y="2231"/>
                  </a:lnTo>
                  <a:cubicBezTo>
                    <a:pt x="2114" y="1785"/>
                    <a:pt x="4015" y="1"/>
                    <a:pt x="4015" y="1"/>
                  </a:cubicBezTo>
                  <a:close/>
                </a:path>
              </a:pathLst>
            </a:custGeom>
            <a:solidFill>
              <a:srgbClr val="93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1"/>
            <p:cNvSpPr/>
            <p:nvPr/>
          </p:nvSpPr>
          <p:spPr>
            <a:xfrm>
              <a:off x="5836075" y="2308825"/>
              <a:ext cx="122675" cy="21050"/>
            </a:xfrm>
            <a:custGeom>
              <a:avLst/>
              <a:gdLst/>
              <a:ahLst/>
              <a:cxnLst/>
              <a:rect l="l" t="t" r="r" b="b"/>
              <a:pathLst>
                <a:path w="4907" h="842" extrusionOk="0">
                  <a:moveTo>
                    <a:pt x="4907" y="1"/>
                  </a:moveTo>
                  <a:lnTo>
                    <a:pt x="0" y="777"/>
                  </a:lnTo>
                  <a:cubicBezTo>
                    <a:pt x="324" y="822"/>
                    <a:pt x="648" y="841"/>
                    <a:pt x="966" y="841"/>
                  </a:cubicBezTo>
                  <a:cubicBezTo>
                    <a:pt x="3058" y="841"/>
                    <a:pt x="4907" y="1"/>
                    <a:pt x="4907"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1"/>
            <p:cNvSpPr/>
            <p:nvPr/>
          </p:nvSpPr>
          <p:spPr>
            <a:xfrm>
              <a:off x="5900300" y="2007750"/>
              <a:ext cx="158825" cy="108625"/>
            </a:xfrm>
            <a:custGeom>
              <a:avLst/>
              <a:gdLst/>
              <a:ahLst/>
              <a:cxnLst/>
              <a:rect l="l" t="t" r="r" b="b"/>
              <a:pathLst>
                <a:path w="6353" h="4345" extrusionOk="0">
                  <a:moveTo>
                    <a:pt x="3230" y="0"/>
                  </a:moveTo>
                  <a:cubicBezTo>
                    <a:pt x="1446" y="0"/>
                    <a:pt x="1" y="1000"/>
                    <a:pt x="1" y="2115"/>
                  </a:cubicBezTo>
                  <a:cubicBezTo>
                    <a:pt x="1" y="3346"/>
                    <a:pt x="1446" y="4345"/>
                    <a:pt x="3230" y="4345"/>
                  </a:cubicBezTo>
                  <a:cubicBezTo>
                    <a:pt x="4907" y="4345"/>
                    <a:pt x="6352" y="3346"/>
                    <a:pt x="6352" y="2115"/>
                  </a:cubicBezTo>
                  <a:cubicBezTo>
                    <a:pt x="6352" y="1000"/>
                    <a:pt x="4907" y="0"/>
                    <a:pt x="3230" y="0"/>
                  </a:cubicBezTo>
                  <a:close/>
                </a:path>
              </a:pathLst>
            </a:custGeom>
            <a:solidFill>
              <a:srgbClr val="93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1"/>
            <p:cNvSpPr/>
            <p:nvPr/>
          </p:nvSpPr>
          <p:spPr>
            <a:xfrm>
              <a:off x="5640925" y="2016000"/>
              <a:ext cx="108850" cy="111525"/>
            </a:xfrm>
            <a:custGeom>
              <a:avLst/>
              <a:gdLst/>
              <a:ahLst/>
              <a:cxnLst/>
              <a:rect l="l" t="t" r="r" b="b"/>
              <a:pathLst>
                <a:path w="4354" h="4461" extrusionOk="0">
                  <a:moveTo>
                    <a:pt x="1115" y="0"/>
                  </a:moveTo>
                  <a:cubicBezTo>
                    <a:pt x="785" y="0"/>
                    <a:pt x="562" y="0"/>
                    <a:pt x="223" y="116"/>
                  </a:cubicBezTo>
                  <a:lnTo>
                    <a:pt x="116" y="223"/>
                  </a:lnTo>
                  <a:lnTo>
                    <a:pt x="0" y="339"/>
                  </a:lnTo>
                  <a:cubicBezTo>
                    <a:pt x="116" y="1785"/>
                    <a:pt x="223" y="3123"/>
                    <a:pt x="562" y="4354"/>
                  </a:cubicBezTo>
                  <a:cubicBezTo>
                    <a:pt x="669" y="4461"/>
                    <a:pt x="892" y="4461"/>
                    <a:pt x="1115" y="4461"/>
                  </a:cubicBezTo>
                  <a:cubicBezTo>
                    <a:pt x="2900" y="4461"/>
                    <a:pt x="4354" y="3462"/>
                    <a:pt x="4354" y="2231"/>
                  </a:cubicBezTo>
                  <a:cubicBezTo>
                    <a:pt x="4354" y="1009"/>
                    <a:pt x="2900" y="0"/>
                    <a:pt x="1115" y="0"/>
                  </a:cubicBezTo>
                  <a:close/>
                </a:path>
              </a:pathLst>
            </a:custGeom>
            <a:solidFill>
              <a:srgbClr val="93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1"/>
            <p:cNvSpPr/>
            <p:nvPr/>
          </p:nvSpPr>
          <p:spPr>
            <a:xfrm>
              <a:off x="5836075" y="2403625"/>
              <a:ext cx="337450" cy="86325"/>
            </a:xfrm>
            <a:custGeom>
              <a:avLst/>
              <a:gdLst/>
              <a:ahLst/>
              <a:cxnLst/>
              <a:rect l="l" t="t" r="r" b="b"/>
              <a:pathLst>
                <a:path w="13498" h="3453" extrusionOk="0">
                  <a:moveTo>
                    <a:pt x="13382" y="0"/>
                  </a:moveTo>
                  <a:cubicBezTo>
                    <a:pt x="11152" y="2453"/>
                    <a:pt x="8921" y="3346"/>
                    <a:pt x="6914" y="3346"/>
                  </a:cubicBezTo>
                  <a:cubicBezTo>
                    <a:pt x="5023" y="3346"/>
                    <a:pt x="3239" y="2561"/>
                    <a:pt x="2007" y="1784"/>
                  </a:cubicBezTo>
                  <a:cubicBezTo>
                    <a:pt x="1454" y="1338"/>
                    <a:pt x="1008" y="892"/>
                    <a:pt x="669" y="669"/>
                  </a:cubicBezTo>
                  <a:lnTo>
                    <a:pt x="223" y="223"/>
                  </a:lnTo>
                  <a:cubicBezTo>
                    <a:pt x="116" y="223"/>
                    <a:pt x="116" y="107"/>
                    <a:pt x="116" y="107"/>
                  </a:cubicBezTo>
                  <a:lnTo>
                    <a:pt x="0" y="223"/>
                  </a:lnTo>
                  <a:cubicBezTo>
                    <a:pt x="0" y="223"/>
                    <a:pt x="3016" y="3453"/>
                    <a:pt x="6914" y="3453"/>
                  </a:cubicBezTo>
                  <a:cubicBezTo>
                    <a:pt x="8921" y="3453"/>
                    <a:pt x="11268" y="2561"/>
                    <a:pt x="13498" y="0"/>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1"/>
            <p:cNvSpPr/>
            <p:nvPr/>
          </p:nvSpPr>
          <p:spPr>
            <a:xfrm>
              <a:off x="5632675" y="1628600"/>
              <a:ext cx="532375" cy="401475"/>
            </a:xfrm>
            <a:custGeom>
              <a:avLst/>
              <a:gdLst/>
              <a:ahLst/>
              <a:cxnLst/>
              <a:rect l="l" t="t" r="r" b="b"/>
              <a:pathLst>
                <a:path w="21295" h="16059" extrusionOk="0">
                  <a:moveTo>
                    <a:pt x="10367" y="1"/>
                  </a:moveTo>
                  <a:cubicBezTo>
                    <a:pt x="7244" y="1"/>
                    <a:pt x="4791" y="893"/>
                    <a:pt x="3123" y="2561"/>
                  </a:cubicBezTo>
                  <a:cubicBezTo>
                    <a:pt x="0" y="5799"/>
                    <a:pt x="0" y="11036"/>
                    <a:pt x="223" y="15612"/>
                  </a:cubicBezTo>
                  <a:lnTo>
                    <a:pt x="223" y="16058"/>
                  </a:lnTo>
                  <a:lnTo>
                    <a:pt x="446" y="15719"/>
                  </a:lnTo>
                  <a:cubicBezTo>
                    <a:pt x="553" y="15612"/>
                    <a:pt x="2454" y="13043"/>
                    <a:pt x="2561" y="10706"/>
                  </a:cubicBezTo>
                  <a:lnTo>
                    <a:pt x="3230" y="10706"/>
                  </a:lnTo>
                  <a:cubicBezTo>
                    <a:pt x="5014" y="10706"/>
                    <a:pt x="9144" y="10483"/>
                    <a:pt x="11598" y="7914"/>
                  </a:cubicBezTo>
                  <a:lnTo>
                    <a:pt x="11598" y="7914"/>
                  </a:lnTo>
                  <a:cubicBezTo>
                    <a:pt x="11375" y="9145"/>
                    <a:pt x="10929" y="10260"/>
                    <a:pt x="10813" y="10367"/>
                  </a:cubicBezTo>
                  <a:lnTo>
                    <a:pt x="10813" y="10706"/>
                  </a:lnTo>
                  <a:lnTo>
                    <a:pt x="11375" y="10706"/>
                  </a:lnTo>
                  <a:cubicBezTo>
                    <a:pt x="12267" y="10706"/>
                    <a:pt x="14158" y="10483"/>
                    <a:pt x="15050" y="9029"/>
                  </a:cubicBezTo>
                  <a:cubicBezTo>
                    <a:pt x="15389" y="10260"/>
                    <a:pt x="16504" y="13712"/>
                    <a:pt x="20296" y="14720"/>
                  </a:cubicBezTo>
                  <a:lnTo>
                    <a:pt x="20403" y="14720"/>
                  </a:lnTo>
                  <a:lnTo>
                    <a:pt x="20403" y="14604"/>
                  </a:lnTo>
                  <a:cubicBezTo>
                    <a:pt x="20403" y="14604"/>
                    <a:pt x="20742" y="12820"/>
                    <a:pt x="21295" y="11928"/>
                  </a:cubicBezTo>
                  <a:lnTo>
                    <a:pt x="21295" y="11821"/>
                  </a:lnTo>
                  <a:cubicBezTo>
                    <a:pt x="20849" y="4122"/>
                    <a:pt x="17173" y="108"/>
                    <a:pt x="10482" y="1"/>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1"/>
            <p:cNvSpPr/>
            <p:nvPr/>
          </p:nvSpPr>
          <p:spPr>
            <a:xfrm>
              <a:off x="5694000" y="1714925"/>
              <a:ext cx="292625" cy="133825"/>
            </a:xfrm>
            <a:custGeom>
              <a:avLst/>
              <a:gdLst/>
              <a:ahLst/>
              <a:cxnLst/>
              <a:rect l="l" t="t" r="r" b="b"/>
              <a:pathLst>
                <a:path w="11705" h="5353" extrusionOk="0">
                  <a:moveTo>
                    <a:pt x="8583" y="0"/>
                  </a:moveTo>
                  <a:cubicBezTo>
                    <a:pt x="7690" y="1454"/>
                    <a:pt x="6468" y="2676"/>
                    <a:pt x="5014" y="3568"/>
                  </a:cubicBezTo>
                  <a:cubicBezTo>
                    <a:pt x="4238" y="4015"/>
                    <a:pt x="3569" y="4354"/>
                    <a:pt x="2784" y="4684"/>
                  </a:cubicBezTo>
                  <a:cubicBezTo>
                    <a:pt x="2008" y="4907"/>
                    <a:pt x="1116" y="5130"/>
                    <a:pt x="331" y="5130"/>
                  </a:cubicBezTo>
                  <a:lnTo>
                    <a:pt x="108" y="5130"/>
                  </a:lnTo>
                  <a:lnTo>
                    <a:pt x="1" y="5246"/>
                  </a:lnTo>
                  <a:cubicBezTo>
                    <a:pt x="1" y="5353"/>
                    <a:pt x="108" y="5353"/>
                    <a:pt x="224" y="5353"/>
                  </a:cubicBezTo>
                  <a:cubicBezTo>
                    <a:pt x="1116" y="5246"/>
                    <a:pt x="2008" y="5130"/>
                    <a:pt x="2784" y="4800"/>
                  </a:cubicBezTo>
                  <a:cubicBezTo>
                    <a:pt x="3676" y="4577"/>
                    <a:pt x="4461" y="4238"/>
                    <a:pt x="5130" y="3791"/>
                  </a:cubicBezTo>
                  <a:cubicBezTo>
                    <a:pt x="6575" y="2899"/>
                    <a:pt x="7690" y="1784"/>
                    <a:pt x="8583" y="446"/>
                  </a:cubicBezTo>
                  <a:lnTo>
                    <a:pt x="8583" y="446"/>
                  </a:lnTo>
                  <a:cubicBezTo>
                    <a:pt x="8699" y="1231"/>
                    <a:pt x="8476" y="2123"/>
                    <a:pt x="9368" y="2453"/>
                  </a:cubicBezTo>
                  <a:lnTo>
                    <a:pt x="9814" y="2453"/>
                  </a:lnTo>
                  <a:cubicBezTo>
                    <a:pt x="10483" y="2453"/>
                    <a:pt x="10929" y="2007"/>
                    <a:pt x="11375" y="1561"/>
                  </a:cubicBezTo>
                  <a:lnTo>
                    <a:pt x="11375" y="1561"/>
                  </a:lnTo>
                  <a:cubicBezTo>
                    <a:pt x="11375" y="2792"/>
                    <a:pt x="10929" y="3907"/>
                    <a:pt x="10483" y="5023"/>
                  </a:cubicBezTo>
                  <a:cubicBezTo>
                    <a:pt x="10483" y="5130"/>
                    <a:pt x="10483" y="5130"/>
                    <a:pt x="10590" y="5130"/>
                  </a:cubicBezTo>
                  <a:cubicBezTo>
                    <a:pt x="11482" y="4015"/>
                    <a:pt x="11705" y="2569"/>
                    <a:pt x="11598" y="1115"/>
                  </a:cubicBezTo>
                  <a:lnTo>
                    <a:pt x="11482" y="1008"/>
                  </a:lnTo>
                  <a:cubicBezTo>
                    <a:pt x="11375" y="1008"/>
                    <a:pt x="11375" y="1008"/>
                    <a:pt x="11375" y="1115"/>
                  </a:cubicBezTo>
                  <a:cubicBezTo>
                    <a:pt x="11036" y="1561"/>
                    <a:pt x="10483" y="2230"/>
                    <a:pt x="9814" y="2230"/>
                  </a:cubicBezTo>
                  <a:cubicBezTo>
                    <a:pt x="9698" y="2230"/>
                    <a:pt x="9591" y="2123"/>
                    <a:pt x="9475" y="2123"/>
                  </a:cubicBezTo>
                  <a:cubicBezTo>
                    <a:pt x="8699" y="1784"/>
                    <a:pt x="9029" y="669"/>
                    <a:pt x="8806" y="116"/>
                  </a:cubicBezTo>
                  <a:cubicBezTo>
                    <a:pt x="8806" y="0"/>
                    <a:pt x="8806" y="0"/>
                    <a:pt x="8699" y="0"/>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1"/>
            <p:cNvSpPr/>
            <p:nvPr/>
          </p:nvSpPr>
          <p:spPr>
            <a:xfrm>
              <a:off x="6042375" y="1748375"/>
              <a:ext cx="72500" cy="172850"/>
            </a:xfrm>
            <a:custGeom>
              <a:avLst/>
              <a:gdLst/>
              <a:ahLst/>
              <a:cxnLst/>
              <a:rect l="l" t="t" r="r" b="b"/>
              <a:pathLst>
                <a:path w="2900" h="6914" extrusionOk="0">
                  <a:moveTo>
                    <a:pt x="223" y="0"/>
                  </a:moveTo>
                  <a:cubicBezTo>
                    <a:pt x="116" y="0"/>
                    <a:pt x="0" y="0"/>
                    <a:pt x="116" y="116"/>
                  </a:cubicBezTo>
                  <a:lnTo>
                    <a:pt x="116" y="1115"/>
                  </a:lnTo>
                  <a:cubicBezTo>
                    <a:pt x="116" y="1338"/>
                    <a:pt x="223" y="1677"/>
                    <a:pt x="223" y="2007"/>
                  </a:cubicBezTo>
                  <a:cubicBezTo>
                    <a:pt x="339" y="2569"/>
                    <a:pt x="562" y="3239"/>
                    <a:pt x="785" y="3792"/>
                  </a:cubicBezTo>
                  <a:cubicBezTo>
                    <a:pt x="1115" y="5023"/>
                    <a:pt x="1784" y="6022"/>
                    <a:pt x="2677" y="6914"/>
                  </a:cubicBezTo>
                  <a:cubicBezTo>
                    <a:pt x="2792" y="6914"/>
                    <a:pt x="2900" y="6807"/>
                    <a:pt x="2792" y="6807"/>
                  </a:cubicBezTo>
                  <a:cubicBezTo>
                    <a:pt x="2007" y="5799"/>
                    <a:pt x="1338" y="4800"/>
                    <a:pt x="892" y="3685"/>
                  </a:cubicBezTo>
                  <a:cubicBezTo>
                    <a:pt x="669" y="3123"/>
                    <a:pt x="562" y="2569"/>
                    <a:pt x="446" y="2007"/>
                  </a:cubicBezTo>
                  <a:cubicBezTo>
                    <a:pt x="339" y="1677"/>
                    <a:pt x="339" y="1338"/>
                    <a:pt x="339" y="1008"/>
                  </a:cubicBezTo>
                  <a:cubicBezTo>
                    <a:pt x="223" y="785"/>
                    <a:pt x="223" y="339"/>
                    <a:pt x="339" y="116"/>
                  </a:cubicBezTo>
                  <a:cubicBezTo>
                    <a:pt x="339" y="0"/>
                    <a:pt x="223" y="0"/>
                    <a:pt x="223" y="0"/>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1"/>
            <p:cNvSpPr/>
            <p:nvPr/>
          </p:nvSpPr>
          <p:spPr>
            <a:xfrm>
              <a:off x="5752425" y="1681450"/>
              <a:ext cx="94825" cy="75425"/>
            </a:xfrm>
            <a:custGeom>
              <a:avLst/>
              <a:gdLst/>
              <a:ahLst/>
              <a:cxnLst/>
              <a:rect l="l" t="t" r="r" b="b"/>
              <a:pathLst>
                <a:path w="3793" h="3017" extrusionOk="0">
                  <a:moveTo>
                    <a:pt x="3569" y="1"/>
                  </a:moveTo>
                  <a:cubicBezTo>
                    <a:pt x="2570" y="1116"/>
                    <a:pt x="1339" y="2008"/>
                    <a:pt x="117" y="2793"/>
                  </a:cubicBezTo>
                  <a:cubicBezTo>
                    <a:pt x="1" y="2900"/>
                    <a:pt x="117" y="3016"/>
                    <a:pt x="224" y="3016"/>
                  </a:cubicBezTo>
                  <a:cubicBezTo>
                    <a:pt x="1562" y="2231"/>
                    <a:pt x="2677" y="1232"/>
                    <a:pt x="3792" y="224"/>
                  </a:cubicBezTo>
                  <a:cubicBezTo>
                    <a:pt x="3792" y="117"/>
                    <a:pt x="3792" y="1"/>
                    <a:pt x="3685" y="1"/>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1"/>
            <p:cNvSpPr/>
            <p:nvPr/>
          </p:nvSpPr>
          <p:spPr>
            <a:xfrm>
              <a:off x="5604800" y="1636850"/>
              <a:ext cx="133825" cy="206325"/>
            </a:xfrm>
            <a:custGeom>
              <a:avLst/>
              <a:gdLst/>
              <a:ahLst/>
              <a:cxnLst/>
              <a:rect l="l" t="t" r="r" b="b"/>
              <a:pathLst>
                <a:path w="5353" h="8253" extrusionOk="0">
                  <a:moveTo>
                    <a:pt x="5130" y="1"/>
                  </a:moveTo>
                  <a:lnTo>
                    <a:pt x="5130" y="117"/>
                  </a:lnTo>
                  <a:cubicBezTo>
                    <a:pt x="4461" y="563"/>
                    <a:pt x="3792" y="1009"/>
                    <a:pt x="3122" y="1562"/>
                  </a:cubicBezTo>
                  <a:cubicBezTo>
                    <a:pt x="2560" y="2124"/>
                    <a:pt x="2007" y="2793"/>
                    <a:pt x="1561" y="3462"/>
                  </a:cubicBezTo>
                  <a:cubicBezTo>
                    <a:pt x="669" y="4907"/>
                    <a:pt x="0" y="6468"/>
                    <a:pt x="0" y="8146"/>
                  </a:cubicBezTo>
                  <a:cubicBezTo>
                    <a:pt x="0" y="8253"/>
                    <a:pt x="107" y="8253"/>
                    <a:pt x="107" y="8253"/>
                  </a:cubicBezTo>
                  <a:lnTo>
                    <a:pt x="223" y="8253"/>
                  </a:lnTo>
                  <a:cubicBezTo>
                    <a:pt x="446" y="6584"/>
                    <a:pt x="892" y="5023"/>
                    <a:pt x="1784" y="3685"/>
                  </a:cubicBezTo>
                  <a:cubicBezTo>
                    <a:pt x="2560" y="2347"/>
                    <a:pt x="3792" y="1009"/>
                    <a:pt x="5237" y="224"/>
                  </a:cubicBezTo>
                  <a:cubicBezTo>
                    <a:pt x="5353" y="224"/>
                    <a:pt x="5237" y="1"/>
                    <a:pt x="5130" y="1"/>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1"/>
            <p:cNvSpPr/>
            <p:nvPr/>
          </p:nvSpPr>
          <p:spPr>
            <a:xfrm>
              <a:off x="6062000" y="1667625"/>
              <a:ext cx="147650" cy="172875"/>
            </a:xfrm>
            <a:custGeom>
              <a:avLst/>
              <a:gdLst/>
              <a:ahLst/>
              <a:cxnLst/>
              <a:rect l="l" t="t" r="r" b="b"/>
              <a:pathLst>
                <a:path w="5906" h="6915" extrusionOk="0">
                  <a:moveTo>
                    <a:pt x="223" y="1"/>
                  </a:moveTo>
                  <a:cubicBezTo>
                    <a:pt x="107" y="1"/>
                    <a:pt x="0" y="224"/>
                    <a:pt x="107" y="224"/>
                  </a:cubicBezTo>
                  <a:cubicBezTo>
                    <a:pt x="1561" y="554"/>
                    <a:pt x="2784" y="1669"/>
                    <a:pt x="3569" y="2677"/>
                  </a:cubicBezTo>
                  <a:cubicBezTo>
                    <a:pt x="4015" y="3346"/>
                    <a:pt x="4345" y="3899"/>
                    <a:pt x="4684" y="4568"/>
                  </a:cubicBezTo>
                  <a:cubicBezTo>
                    <a:pt x="5014" y="5353"/>
                    <a:pt x="5237" y="6022"/>
                    <a:pt x="5576" y="6799"/>
                  </a:cubicBezTo>
                  <a:cubicBezTo>
                    <a:pt x="5576" y="6915"/>
                    <a:pt x="5683" y="6915"/>
                    <a:pt x="5683" y="6915"/>
                  </a:cubicBezTo>
                  <a:cubicBezTo>
                    <a:pt x="5799" y="6915"/>
                    <a:pt x="5906" y="6799"/>
                    <a:pt x="5906" y="6692"/>
                  </a:cubicBezTo>
                  <a:cubicBezTo>
                    <a:pt x="5683" y="5907"/>
                    <a:pt x="5353" y="5130"/>
                    <a:pt x="4907" y="4461"/>
                  </a:cubicBezTo>
                  <a:cubicBezTo>
                    <a:pt x="4568" y="3792"/>
                    <a:pt x="4122" y="3007"/>
                    <a:pt x="3676" y="2454"/>
                  </a:cubicBezTo>
                  <a:cubicBezTo>
                    <a:pt x="2784" y="1339"/>
                    <a:pt x="1561" y="554"/>
                    <a:pt x="223" y="1"/>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1"/>
            <p:cNvSpPr/>
            <p:nvPr/>
          </p:nvSpPr>
          <p:spPr>
            <a:xfrm>
              <a:off x="5537875" y="2013325"/>
              <a:ext cx="16750" cy="211900"/>
            </a:xfrm>
            <a:custGeom>
              <a:avLst/>
              <a:gdLst/>
              <a:ahLst/>
              <a:cxnLst/>
              <a:rect l="l" t="t" r="r" b="b"/>
              <a:pathLst>
                <a:path w="670" h="8476" extrusionOk="0">
                  <a:moveTo>
                    <a:pt x="554" y="0"/>
                  </a:moveTo>
                  <a:cubicBezTo>
                    <a:pt x="447" y="0"/>
                    <a:pt x="447" y="0"/>
                    <a:pt x="447" y="107"/>
                  </a:cubicBezTo>
                  <a:cubicBezTo>
                    <a:pt x="447" y="777"/>
                    <a:pt x="331" y="1562"/>
                    <a:pt x="224" y="2231"/>
                  </a:cubicBezTo>
                  <a:cubicBezTo>
                    <a:pt x="224" y="2900"/>
                    <a:pt x="224" y="3569"/>
                    <a:pt x="108" y="4345"/>
                  </a:cubicBezTo>
                  <a:cubicBezTo>
                    <a:pt x="108" y="5683"/>
                    <a:pt x="1" y="7021"/>
                    <a:pt x="224" y="8359"/>
                  </a:cubicBezTo>
                  <a:cubicBezTo>
                    <a:pt x="224" y="8475"/>
                    <a:pt x="331" y="8475"/>
                    <a:pt x="331" y="8475"/>
                  </a:cubicBezTo>
                  <a:cubicBezTo>
                    <a:pt x="447" y="8475"/>
                    <a:pt x="447" y="8359"/>
                    <a:pt x="447" y="8359"/>
                  </a:cubicBezTo>
                  <a:cubicBezTo>
                    <a:pt x="554" y="7021"/>
                    <a:pt x="447" y="5683"/>
                    <a:pt x="447" y="4345"/>
                  </a:cubicBezTo>
                  <a:lnTo>
                    <a:pt x="447" y="2338"/>
                  </a:lnTo>
                  <a:cubicBezTo>
                    <a:pt x="447" y="1669"/>
                    <a:pt x="447" y="892"/>
                    <a:pt x="670" y="107"/>
                  </a:cubicBezTo>
                  <a:lnTo>
                    <a:pt x="554" y="0"/>
                  </a:ln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1"/>
            <p:cNvSpPr/>
            <p:nvPr/>
          </p:nvSpPr>
          <p:spPr>
            <a:xfrm>
              <a:off x="5607475" y="2177700"/>
              <a:ext cx="8500" cy="41950"/>
            </a:xfrm>
            <a:custGeom>
              <a:avLst/>
              <a:gdLst/>
              <a:ahLst/>
              <a:cxnLst/>
              <a:rect l="l" t="t" r="r" b="b"/>
              <a:pathLst>
                <a:path w="340" h="1678" extrusionOk="0">
                  <a:moveTo>
                    <a:pt x="116" y="0"/>
                  </a:moveTo>
                  <a:cubicBezTo>
                    <a:pt x="116" y="0"/>
                    <a:pt x="0" y="0"/>
                    <a:pt x="0" y="116"/>
                  </a:cubicBezTo>
                  <a:lnTo>
                    <a:pt x="0" y="892"/>
                  </a:lnTo>
                  <a:cubicBezTo>
                    <a:pt x="0" y="1115"/>
                    <a:pt x="0" y="1338"/>
                    <a:pt x="116" y="1561"/>
                  </a:cubicBezTo>
                  <a:cubicBezTo>
                    <a:pt x="116" y="1677"/>
                    <a:pt x="223" y="1677"/>
                    <a:pt x="223" y="1677"/>
                  </a:cubicBezTo>
                  <a:cubicBezTo>
                    <a:pt x="223" y="1677"/>
                    <a:pt x="339" y="1677"/>
                    <a:pt x="339" y="1561"/>
                  </a:cubicBezTo>
                  <a:lnTo>
                    <a:pt x="339" y="892"/>
                  </a:lnTo>
                  <a:cubicBezTo>
                    <a:pt x="339" y="562"/>
                    <a:pt x="223" y="339"/>
                    <a:pt x="223" y="116"/>
                  </a:cubicBezTo>
                  <a:cubicBezTo>
                    <a:pt x="223" y="0"/>
                    <a:pt x="223" y="0"/>
                    <a:pt x="116" y="0"/>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1"/>
            <p:cNvSpPr/>
            <p:nvPr/>
          </p:nvSpPr>
          <p:spPr>
            <a:xfrm>
              <a:off x="6246000" y="2038300"/>
              <a:ext cx="16750" cy="139425"/>
            </a:xfrm>
            <a:custGeom>
              <a:avLst/>
              <a:gdLst/>
              <a:ahLst/>
              <a:cxnLst/>
              <a:rect l="l" t="t" r="r" b="b"/>
              <a:pathLst>
                <a:path w="670" h="5577" extrusionOk="0">
                  <a:moveTo>
                    <a:pt x="107" y="1"/>
                  </a:moveTo>
                  <a:cubicBezTo>
                    <a:pt x="107" y="1"/>
                    <a:pt x="0" y="117"/>
                    <a:pt x="0" y="224"/>
                  </a:cubicBezTo>
                  <a:cubicBezTo>
                    <a:pt x="223" y="1116"/>
                    <a:pt x="223" y="2008"/>
                    <a:pt x="330" y="2900"/>
                  </a:cubicBezTo>
                  <a:cubicBezTo>
                    <a:pt x="330" y="3792"/>
                    <a:pt x="223" y="4684"/>
                    <a:pt x="330" y="5576"/>
                  </a:cubicBezTo>
                  <a:lnTo>
                    <a:pt x="446" y="5576"/>
                  </a:lnTo>
                  <a:cubicBezTo>
                    <a:pt x="669" y="4684"/>
                    <a:pt x="669" y="3685"/>
                    <a:pt x="553" y="2793"/>
                  </a:cubicBezTo>
                  <a:lnTo>
                    <a:pt x="223" y="117"/>
                  </a:lnTo>
                  <a:cubicBezTo>
                    <a:pt x="223" y="117"/>
                    <a:pt x="223" y="1"/>
                    <a:pt x="107" y="1"/>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1"/>
            <p:cNvSpPr/>
            <p:nvPr/>
          </p:nvSpPr>
          <p:spPr>
            <a:xfrm>
              <a:off x="6198475" y="2138675"/>
              <a:ext cx="8500" cy="22325"/>
            </a:xfrm>
            <a:custGeom>
              <a:avLst/>
              <a:gdLst/>
              <a:ahLst/>
              <a:cxnLst/>
              <a:rect l="l" t="t" r="r" b="b"/>
              <a:pathLst>
                <a:path w="340" h="893" extrusionOk="0">
                  <a:moveTo>
                    <a:pt x="117" y="0"/>
                  </a:moveTo>
                  <a:cubicBezTo>
                    <a:pt x="1" y="0"/>
                    <a:pt x="1" y="116"/>
                    <a:pt x="1" y="116"/>
                  </a:cubicBezTo>
                  <a:cubicBezTo>
                    <a:pt x="1" y="339"/>
                    <a:pt x="117" y="669"/>
                    <a:pt x="117" y="892"/>
                  </a:cubicBezTo>
                  <a:lnTo>
                    <a:pt x="224" y="892"/>
                  </a:lnTo>
                  <a:cubicBezTo>
                    <a:pt x="224" y="892"/>
                    <a:pt x="340" y="892"/>
                    <a:pt x="340" y="785"/>
                  </a:cubicBezTo>
                  <a:cubicBezTo>
                    <a:pt x="224" y="562"/>
                    <a:pt x="224" y="339"/>
                    <a:pt x="224" y="116"/>
                  </a:cubicBezTo>
                  <a:cubicBezTo>
                    <a:pt x="224" y="0"/>
                    <a:pt x="224" y="0"/>
                    <a:pt x="117" y="0"/>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1"/>
            <p:cNvSpPr/>
            <p:nvPr/>
          </p:nvSpPr>
          <p:spPr>
            <a:xfrm>
              <a:off x="238125" y="4388550"/>
              <a:ext cx="2838025" cy="471050"/>
            </a:xfrm>
            <a:custGeom>
              <a:avLst/>
              <a:gdLst/>
              <a:ahLst/>
              <a:cxnLst/>
              <a:rect l="l" t="t" r="r" b="b"/>
              <a:pathLst>
                <a:path w="113521" h="18842" extrusionOk="0">
                  <a:moveTo>
                    <a:pt x="0" y="0"/>
                  </a:moveTo>
                  <a:lnTo>
                    <a:pt x="0" y="18842"/>
                  </a:lnTo>
                  <a:lnTo>
                    <a:pt x="113520" y="18842"/>
                  </a:lnTo>
                  <a:lnTo>
                    <a:pt x="113520" y="0"/>
                  </a:lnTo>
                  <a:close/>
                </a:path>
              </a:pathLst>
            </a:custGeom>
            <a:solidFill>
              <a:srgbClr val="A4A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1"/>
            <p:cNvSpPr/>
            <p:nvPr/>
          </p:nvSpPr>
          <p:spPr>
            <a:xfrm>
              <a:off x="305025" y="4516800"/>
              <a:ext cx="2654025" cy="231300"/>
            </a:xfrm>
            <a:custGeom>
              <a:avLst/>
              <a:gdLst/>
              <a:ahLst/>
              <a:cxnLst/>
              <a:rect l="l" t="t" r="r" b="b"/>
              <a:pathLst>
                <a:path w="106161" h="9252" extrusionOk="0">
                  <a:moveTo>
                    <a:pt x="0" y="0"/>
                  </a:moveTo>
                  <a:lnTo>
                    <a:pt x="0" y="107"/>
                  </a:lnTo>
                  <a:lnTo>
                    <a:pt x="106054" y="107"/>
                  </a:lnTo>
                  <a:lnTo>
                    <a:pt x="106054" y="9251"/>
                  </a:lnTo>
                  <a:lnTo>
                    <a:pt x="106161" y="9251"/>
                  </a:lnTo>
                  <a:lnTo>
                    <a:pt x="106161" y="0"/>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1"/>
            <p:cNvSpPr/>
            <p:nvPr/>
          </p:nvSpPr>
          <p:spPr>
            <a:xfrm>
              <a:off x="257750" y="4558500"/>
              <a:ext cx="1739625" cy="239775"/>
            </a:xfrm>
            <a:custGeom>
              <a:avLst/>
              <a:gdLst/>
              <a:ahLst/>
              <a:cxnLst/>
              <a:rect l="l" t="t" r="r" b="b"/>
              <a:pathLst>
                <a:path w="69585" h="9591" extrusionOk="0">
                  <a:moveTo>
                    <a:pt x="39476" y="0"/>
                  </a:moveTo>
                  <a:cubicBezTo>
                    <a:pt x="37129" y="0"/>
                    <a:pt x="33454" y="562"/>
                    <a:pt x="29324" y="1338"/>
                  </a:cubicBezTo>
                  <a:cubicBezTo>
                    <a:pt x="16950" y="3792"/>
                    <a:pt x="0" y="8591"/>
                    <a:pt x="0" y="8591"/>
                  </a:cubicBezTo>
                  <a:lnTo>
                    <a:pt x="0" y="8814"/>
                  </a:lnTo>
                  <a:cubicBezTo>
                    <a:pt x="0" y="8814"/>
                    <a:pt x="107" y="8698"/>
                    <a:pt x="330" y="8698"/>
                  </a:cubicBezTo>
                  <a:cubicBezTo>
                    <a:pt x="2007" y="8145"/>
                    <a:pt x="9590" y="6022"/>
                    <a:pt x="17842" y="4015"/>
                  </a:cubicBezTo>
                  <a:cubicBezTo>
                    <a:pt x="21964" y="3016"/>
                    <a:pt x="26317" y="2123"/>
                    <a:pt x="30109" y="1338"/>
                  </a:cubicBezTo>
                  <a:cubicBezTo>
                    <a:pt x="34007" y="669"/>
                    <a:pt x="37352" y="116"/>
                    <a:pt x="39476" y="116"/>
                  </a:cubicBezTo>
                  <a:cubicBezTo>
                    <a:pt x="40145" y="116"/>
                    <a:pt x="40814" y="223"/>
                    <a:pt x="41144" y="339"/>
                  </a:cubicBezTo>
                  <a:cubicBezTo>
                    <a:pt x="42152" y="446"/>
                    <a:pt x="42705" y="785"/>
                    <a:pt x="43044" y="1231"/>
                  </a:cubicBezTo>
                  <a:cubicBezTo>
                    <a:pt x="43490" y="1677"/>
                    <a:pt x="43597" y="2231"/>
                    <a:pt x="43597" y="2793"/>
                  </a:cubicBezTo>
                  <a:cubicBezTo>
                    <a:pt x="43597" y="3569"/>
                    <a:pt x="43267" y="4461"/>
                    <a:pt x="43044" y="5353"/>
                  </a:cubicBezTo>
                  <a:cubicBezTo>
                    <a:pt x="42821" y="6245"/>
                    <a:pt x="42482" y="7137"/>
                    <a:pt x="42482" y="7806"/>
                  </a:cubicBezTo>
                  <a:cubicBezTo>
                    <a:pt x="42482" y="8029"/>
                    <a:pt x="42598" y="8368"/>
                    <a:pt x="42598" y="8591"/>
                  </a:cubicBezTo>
                  <a:cubicBezTo>
                    <a:pt x="42821" y="8921"/>
                    <a:pt x="43044" y="9144"/>
                    <a:pt x="43374" y="9367"/>
                  </a:cubicBezTo>
                  <a:cubicBezTo>
                    <a:pt x="43820" y="9483"/>
                    <a:pt x="44382" y="9590"/>
                    <a:pt x="45051" y="9590"/>
                  </a:cubicBezTo>
                  <a:lnTo>
                    <a:pt x="46050" y="9590"/>
                  </a:lnTo>
                  <a:cubicBezTo>
                    <a:pt x="49842" y="9260"/>
                    <a:pt x="52964" y="6914"/>
                    <a:pt x="55864" y="4684"/>
                  </a:cubicBezTo>
                  <a:cubicBezTo>
                    <a:pt x="57318" y="3569"/>
                    <a:pt x="58763" y="2454"/>
                    <a:pt x="60101" y="1677"/>
                  </a:cubicBezTo>
                  <a:cubicBezTo>
                    <a:pt x="61555" y="892"/>
                    <a:pt x="62893" y="339"/>
                    <a:pt x="64339" y="339"/>
                  </a:cubicBezTo>
                  <a:cubicBezTo>
                    <a:pt x="65008" y="339"/>
                    <a:pt x="65570" y="446"/>
                    <a:pt x="66239" y="669"/>
                  </a:cubicBezTo>
                  <a:cubicBezTo>
                    <a:pt x="67461" y="1115"/>
                    <a:pt x="68246" y="1784"/>
                    <a:pt x="68799" y="2570"/>
                  </a:cubicBezTo>
                  <a:cubicBezTo>
                    <a:pt x="69245" y="3346"/>
                    <a:pt x="69468" y="4238"/>
                    <a:pt x="69468" y="5246"/>
                  </a:cubicBezTo>
                  <a:cubicBezTo>
                    <a:pt x="69468" y="6584"/>
                    <a:pt x="69138" y="7922"/>
                    <a:pt x="68692" y="9144"/>
                  </a:cubicBezTo>
                  <a:lnTo>
                    <a:pt x="68799" y="9144"/>
                  </a:lnTo>
                  <a:cubicBezTo>
                    <a:pt x="69245" y="8029"/>
                    <a:pt x="69584" y="6584"/>
                    <a:pt x="69584" y="5246"/>
                  </a:cubicBezTo>
                  <a:cubicBezTo>
                    <a:pt x="69584" y="4238"/>
                    <a:pt x="69361" y="3239"/>
                    <a:pt x="68915" y="2454"/>
                  </a:cubicBezTo>
                  <a:cubicBezTo>
                    <a:pt x="68353" y="1677"/>
                    <a:pt x="67577" y="1008"/>
                    <a:pt x="66239" y="562"/>
                  </a:cubicBezTo>
                  <a:cubicBezTo>
                    <a:pt x="65677" y="339"/>
                    <a:pt x="65008" y="223"/>
                    <a:pt x="64339" y="223"/>
                  </a:cubicBezTo>
                  <a:cubicBezTo>
                    <a:pt x="62893" y="223"/>
                    <a:pt x="61439" y="785"/>
                    <a:pt x="60101" y="1561"/>
                  </a:cubicBezTo>
                  <a:cubicBezTo>
                    <a:pt x="57987" y="2793"/>
                    <a:pt x="55864" y="4577"/>
                    <a:pt x="53526" y="6245"/>
                  </a:cubicBezTo>
                  <a:cubicBezTo>
                    <a:pt x="51296" y="7806"/>
                    <a:pt x="48843" y="9144"/>
                    <a:pt x="46050" y="9483"/>
                  </a:cubicBezTo>
                  <a:lnTo>
                    <a:pt x="45051" y="9483"/>
                  </a:lnTo>
                  <a:cubicBezTo>
                    <a:pt x="44159" y="9483"/>
                    <a:pt x="43490" y="9260"/>
                    <a:pt x="43151" y="9037"/>
                  </a:cubicBezTo>
                  <a:cubicBezTo>
                    <a:pt x="43044" y="8921"/>
                    <a:pt x="42821" y="8698"/>
                    <a:pt x="42821" y="8475"/>
                  </a:cubicBezTo>
                  <a:cubicBezTo>
                    <a:pt x="42705" y="8252"/>
                    <a:pt x="42705" y="8029"/>
                    <a:pt x="42705" y="7806"/>
                  </a:cubicBezTo>
                  <a:cubicBezTo>
                    <a:pt x="42705" y="7137"/>
                    <a:pt x="42928" y="6245"/>
                    <a:pt x="43151" y="5353"/>
                  </a:cubicBezTo>
                  <a:cubicBezTo>
                    <a:pt x="43490" y="4461"/>
                    <a:pt x="43713" y="3569"/>
                    <a:pt x="43713" y="2793"/>
                  </a:cubicBezTo>
                  <a:cubicBezTo>
                    <a:pt x="43713" y="2123"/>
                    <a:pt x="43597" y="1561"/>
                    <a:pt x="43151" y="1115"/>
                  </a:cubicBezTo>
                  <a:cubicBezTo>
                    <a:pt x="42821" y="669"/>
                    <a:pt x="42152" y="339"/>
                    <a:pt x="41260" y="116"/>
                  </a:cubicBezTo>
                  <a:cubicBezTo>
                    <a:pt x="40814" y="0"/>
                    <a:pt x="40252" y="0"/>
                    <a:pt x="39476" y="0"/>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1"/>
            <p:cNvSpPr/>
            <p:nvPr/>
          </p:nvSpPr>
          <p:spPr>
            <a:xfrm>
              <a:off x="1411900" y="4661750"/>
              <a:ext cx="61350" cy="52875"/>
            </a:xfrm>
            <a:custGeom>
              <a:avLst/>
              <a:gdLst/>
              <a:ahLst/>
              <a:cxnLst/>
              <a:rect l="l" t="t" r="r" b="b"/>
              <a:pathLst>
                <a:path w="2454" h="2115" extrusionOk="0">
                  <a:moveTo>
                    <a:pt x="1223" y="108"/>
                  </a:moveTo>
                  <a:cubicBezTo>
                    <a:pt x="1562" y="108"/>
                    <a:pt x="1785" y="224"/>
                    <a:pt x="2008" y="331"/>
                  </a:cubicBezTo>
                  <a:cubicBezTo>
                    <a:pt x="2231" y="554"/>
                    <a:pt x="2338" y="777"/>
                    <a:pt x="2338" y="1000"/>
                  </a:cubicBezTo>
                  <a:cubicBezTo>
                    <a:pt x="2338" y="1223"/>
                    <a:pt x="2231" y="1446"/>
                    <a:pt x="2008" y="1669"/>
                  </a:cubicBezTo>
                  <a:cubicBezTo>
                    <a:pt x="1785" y="1785"/>
                    <a:pt x="1562" y="1892"/>
                    <a:pt x="1223" y="1892"/>
                  </a:cubicBezTo>
                  <a:cubicBezTo>
                    <a:pt x="893" y="1892"/>
                    <a:pt x="670" y="1785"/>
                    <a:pt x="447" y="1669"/>
                  </a:cubicBezTo>
                  <a:cubicBezTo>
                    <a:pt x="223" y="1446"/>
                    <a:pt x="108" y="1223"/>
                    <a:pt x="108" y="1000"/>
                  </a:cubicBezTo>
                  <a:cubicBezTo>
                    <a:pt x="108" y="777"/>
                    <a:pt x="223" y="554"/>
                    <a:pt x="447" y="331"/>
                  </a:cubicBezTo>
                  <a:cubicBezTo>
                    <a:pt x="670" y="224"/>
                    <a:pt x="893" y="108"/>
                    <a:pt x="1223" y="108"/>
                  </a:cubicBezTo>
                  <a:close/>
                  <a:moveTo>
                    <a:pt x="1223" y="1"/>
                  </a:moveTo>
                  <a:cubicBezTo>
                    <a:pt x="893" y="1"/>
                    <a:pt x="554" y="108"/>
                    <a:pt x="331" y="224"/>
                  </a:cubicBezTo>
                  <a:cubicBezTo>
                    <a:pt x="108" y="447"/>
                    <a:pt x="0" y="670"/>
                    <a:pt x="0" y="1000"/>
                  </a:cubicBezTo>
                  <a:cubicBezTo>
                    <a:pt x="0" y="1339"/>
                    <a:pt x="108" y="1562"/>
                    <a:pt x="331" y="1785"/>
                  </a:cubicBezTo>
                  <a:cubicBezTo>
                    <a:pt x="554" y="2008"/>
                    <a:pt x="893" y="2115"/>
                    <a:pt x="1223" y="2115"/>
                  </a:cubicBezTo>
                  <a:cubicBezTo>
                    <a:pt x="1562" y="2115"/>
                    <a:pt x="1892" y="2008"/>
                    <a:pt x="2115" y="1785"/>
                  </a:cubicBezTo>
                  <a:cubicBezTo>
                    <a:pt x="2338" y="1562"/>
                    <a:pt x="2454" y="1339"/>
                    <a:pt x="2454" y="1000"/>
                  </a:cubicBezTo>
                  <a:cubicBezTo>
                    <a:pt x="2454" y="670"/>
                    <a:pt x="2338" y="447"/>
                    <a:pt x="2115" y="224"/>
                  </a:cubicBezTo>
                  <a:cubicBezTo>
                    <a:pt x="1892" y="108"/>
                    <a:pt x="1562" y="1"/>
                    <a:pt x="1223" y="1"/>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1"/>
            <p:cNvSpPr/>
            <p:nvPr/>
          </p:nvSpPr>
          <p:spPr>
            <a:xfrm>
              <a:off x="500175" y="3075375"/>
              <a:ext cx="644125" cy="1251875"/>
            </a:xfrm>
            <a:custGeom>
              <a:avLst/>
              <a:gdLst/>
              <a:ahLst/>
              <a:cxnLst/>
              <a:rect l="l" t="t" r="r" b="b"/>
              <a:pathLst>
                <a:path w="25765" h="50075" extrusionOk="0">
                  <a:moveTo>
                    <a:pt x="22865" y="3016"/>
                  </a:moveTo>
                  <a:lnTo>
                    <a:pt x="22865" y="46506"/>
                  </a:lnTo>
                  <a:cubicBezTo>
                    <a:pt x="11714" y="45498"/>
                    <a:pt x="2900" y="36131"/>
                    <a:pt x="2900" y="24756"/>
                  </a:cubicBezTo>
                  <a:cubicBezTo>
                    <a:pt x="2900" y="13382"/>
                    <a:pt x="11714" y="4015"/>
                    <a:pt x="22865" y="3016"/>
                  </a:cubicBezTo>
                  <a:close/>
                  <a:moveTo>
                    <a:pt x="24756" y="0"/>
                  </a:moveTo>
                  <a:cubicBezTo>
                    <a:pt x="11044" y="0"/>
                    <a:pt x="0" y="11152"/>
                    <a:pt x="0" y="24756"/>
                  </a:cubicBezTo>
                  <a:cubicBezTo>
                    <a:pt x="0" y="37808"/>
                    <a:pt x="10036" y="48513"/>
                    <a:pt x="22865" y="49405"/>
                  </a:cubicBezTo>
                  <a:lnTo>
                    <a:pt x="22865" y="50074"/>
                  </a:lnTo>
                  <a:lnTo>
                    <a:pt x="25764" y="50074"/>
                  </a:lnTo>
                  <a:lnTo>
                    <a:pt x="25764" y="2124"/>
                  </a:lnTo>
                  <a:lnTo>
                    <a:pt x="24756" y="2124"/>
                  </a:lnTo>
                  <a:lnTo>
                    <a:pt x="24756" y="0"/>
                  </a:ln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1"/>
            <p:cNvSpPr/>
            <p:nvPr/>
          </p:nvSpPr>
          <p:spPr>
            <a:xfrm>
              <a:off x="918350" y="4257400"/>
              <a:ext cx="379150" cy="131175"/>
            </a:xfrm>
            <a:custGeom>
              <a:avLst/>
              <a:gdLst/>
              <a:ahLst/>
              <a:cxnLst/>
              <a:rect l="l" t="t" r="r" b="b"/>
              <a:pathLst>
                <a:path w="15166" h="5247" extrusionOk="0">
                  <a:moveTo>
                    <a:pt x="7583" y="1"/>
                  </a:moveTo>
                  <a:lnTo>
                    <a:pt x="0" y="5246"/>
                  </a:lnTo>
                  <a:lnTo>
                    <a:pt x="15166" y="5130"/>
                  </a:lnTo>
                  <a:lnTo>
                    <a:pt x="7583" y="1"/>
                  </a:ln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1"/>
            <p:cNvSpPr/>
            <p:nvPr/>
          </p:nvSpPr>
          <p:spPr>
            <a:xfrm>
              <a:off x="569975" y="3694275"/>
              <a:ext cx="501825" cy="546425"/>
            </a:xfrm>
            <a:custGeom>
              <a:avLst/>
              <a:gdLst/>
              <a:ahLst/>
              <a:cxnLst/>
              <a:rect l="l" t="t" r="r" b="b"/>
              <a:pathLst>
                <a:path w="20073" h="21857" extrusionOk="0">
                  <a:moveTo>
                    <a:pt x="1" y="0"/>
                  </a:moveTo>
                  <a:cubicBezTo>
                    <a:pt x="1" y="11491"/>
                    <a:pt x="8806" y="20858"/>
                    <a:pt x="20073" y="21857"/>
                  </a:cubicBezTo>
                  <a:lnTo>
                    <a:pt x="20073" y="21634"/>
                  </a:lnTo>
                  <a:cubicBezTo>
                    <a:pt x="8922" y="20742"/>
                    <a:pt x="108" y="11375"/>
                    <a:pt x="108" y="0"/>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1"/>
            <p:cNvSpPr/>
            <p:nvPr/>
          </p:nvSpPr>
          <p:spPr>
            <a:xfrm>
              <a:off x="932400" y="4279700"/>
              <a:ext cx="142075" cy="100400"/>
            </a:xfrm>
            <a:custGeom>
              <a:avLst/>
              <a:gdLst/>
              <a:ahLst/>
              <a:cxnLst/>
              <a:rect l="l" t="t" r="r" b="b"/>
              <a:pathLst>
                <a:path w="5683" h="4016" extrusionOk="0">
                  <a:moveTo>
                    <a:pt x="5683" y="1"/>
                  </a:moveTo>
                  <a:lnTo>
                    <a:pt x="0" y="3792"/>
                  </a:lnTo>
                  <a:lnTo>
                    <a:pt x="107" y="4015"/>
                  </a:lnTo>
                  <a:lnTo>
                    <a:pt x="5683" y="117"/>
                  </a:lnTo>
                  <a:lnTo>
                    <a:pt x="5683" y="1"/>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1"/>
            <p:cNvSpPr/>
            <p:nvPr/>
          </p:nvSpPr>
          <p:spPr>
            <a:xfrm>
              <a:off x="681500" y="3259375"/>
              <a:ext cx="872500" cy="872725"/>
            </a:xfrm>
            <a:custGeom>
              <a:avLst/>
              <a:gdLst/>
              <a:ahLst/>
              <a:cxnLst/>
              <a:rect l="l" t="t" r="r" b="b"/>
              <a:pathLst>
                <a:path w="34900" h="34909" extrusionOk="0">
                  <a:moveTo>
                    <a:pt x="17503" y="0"/>
                  </a:moveTo>
                  <a:cubicBezTo>
                    <a:pt x="7806" y="0"/>
                    <a:pt x="0" y="7806"/>
                    <a:pt x="0" y="17396"/>
                  </a:cubicBezTo>
                  <a:cubicBezTo>
                    <a:pt x="0" y="27102"/>
                    <a:pt x="7806" y="34908"/>
                    <a:pt x="17503" y="34908"/>
                  </a:cubicBezTo>
                  <a:cubicBezTo>
                    <a:pt x="27093" y="34908"/>
                    <a:pt x="34899" y="27102"/>
                    <a:pt x="34899" y="17396"/>
                  </a:cubicBezTo>
                  <a:cubicBezTo>
                    <a:pt x="34899" y="7806"/>
                    <a:pt x="27093" y="0"/>
                    <a:pt x="17503" y="0"/>
                  </a:cubicBez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1"/>
            <p:cNvSpPr/>
            <p:nvPr/>
          </p:nvSpPr>
          <p:spPr>
            <a:xfrm>
              <a:off x="890475" y="3259375"/>
              <a:ext cx="563150" cy="730475"/>
            </a:xfrm>
            <a:custGeom>
              <a:avLst/>
              <a:gdLst/>
              <a:ahLst/>
              <a:cxnLst/>
              <a:rect l="l" t="t" r="r" b="b"/>
              <a:pathLst>
                <a:path w="22526" h="29219" extrusionOk="0">
                  <a:moveTo>
                    <a:pt x="9144" y="0"/>
                  </a:moveTo>
                  <a:cubicBezTo>
                    <a:pt x="6245" y="0"/>
                    <a:pt x="3568" y="669"/>
                    <a:pt x="1231" y="1784"/>
                  </a:cubicBezTo>
                  <a:cubicBezTo>
                    <a:pt x="785" y="2792"/>
                    <a:pt x="0" y="4684"/>
                    <a:pt x="1677" y="6022"/>
                  </a:cubicBezTo>
                  <a:cubicBezTo>
                    <a:pt x="3792" y="7806"/>
                    <a:pt x="5130" y="8475"/>
                    <a:pt x="4577" y="10375"/>
                  </a:cubicBezTo>
                  <a:cubicBezTo>
                    <a:pt x="3907" y="12267"/>
                    <a:pt x="3792" y="13721"/>
                    <a:pt x="4907" y="14836"/>
                  </a:cubicBezTo>
                  <a:cubicBezTo>
                    <a:pt x="5915" y="15835"/>
                    <a:pt x="6468" y="17512"/>
                    <a:pt x="5130" y="18734"/>
                  </a:cubicBezTo>
                  <a:cubicBezTo>
                    <a:pt x="3684" y="19850"/>
                    <a:pt x="4461" y="23311"/>
                    <a:pt x="5576" y="24649"/>
                  </a:cubicBezTo>
                  <a:cubicBezTo>
                    <a:pt x="6691" y="25871"/>
                    <a:pt x="6361" y="28324"/>
                    <a:pt x="8145" y="29110"/>
                  </a:cubicBezTo>
                  <a:cubicBezTo>
                    <a:pt x="8284" y="29184"/>
                    <a:pt x="8411" y="29219"/>
                    <a:pt x="8529" y="29219"/>
                  </a:cubicBezTo>
                  <a:cubicBezTo>
                    <a:pt x="9824" y="29219"/>
                    <a:pt x="9943" y="24998"/>
                    <a:pt x="11374" y="22749"/>
                  </a:cubicBezTo>
                  <a:cubicBezTo>
                    <a:pt x="12936" y="20296"/>
                    <a:pt x="13828" y="19965"/>
                    <a:pt x="14836" y="17512"/>
                  </a:cubicBezTo>
                  <a:cubicBezTo>
                    <a:pt x="15951" y="15166"/>
                    <a:pt x="13721" y="15612"/>
                    <a:pt x="12936" y="14497"/>
                  </a:cubicBezTo>
                  <a:cubicBezTo>
                    <a:pt x="12043" y="13498"/>
                    <a:pt x="16058" y="11375"/>
                    <a:pt x="17289" y="11044"/>
                  </a:cubicBezTo>
                  <a:cubicBezTo>
                    <a:pt x="18511" y="10705"/>
                    <a:pt x="22303" y="9590"/>
                    <a:pt x="22526" y="6245"/>
                  </a:cubicBezTo>
                  <a:cubicBezTo>
                    <a:pt x="19296" y="2346"/>
                    <a:pt x="14497" y="0"/>
                    <a:pt x="9144" y="0"/>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1"/>
            <p:cNvSpPr/>
            <p:nvPr/>
          </p:nvSpPr>
          <p:spPr>
            <a:xfrm>
              <a:off x="681500" y="3448950"/>
              <a:ext cx="206325" cy="507400"/>
            </a:xfrm>
            <a:custGeom>
              <a:avLst/>
              <a:gdLst/>
              <a:ahLst/>
              <a:cxnLst/>
              <a:rect l="l" t="t" r="r" b="b"/>
              <a:pathLst>
                <a:path w="8253" h="20296" extrusionOk="0">
                  <a:moveTo>
                    <a:pt x="3006" y="0"/>
                  </a:moveTo>
                  <a:cubicBezTo>
                    <a:pt x="1115" y="2792"/>
                    <a:pt x="0" y="6138"/>
                    <a:pt x="0" y="9813"/>
                  </a:cubicBezTo>
                  <a:cubicBezTo>
                    <a:pt x="0" y="13721"/>
                    <a:pt x="1338" y="17396"/>
                    <a:pt x="3452" y="20295"/>
                  </a:cubicBezTo>
                  <a:cubicBezTo>
                    <a:pt x="4015" y="19296"/>
                    <a:pt x="4568" y="18181"/>
                    <a:pt x="5130" y="17289"/>
                  </a:cubicBezTo>
                  <a:cubicBezTo>
                    <a:pt x="5906" y="15728"/>
                    <a:pt x="4684" y="14390"/>
                    <a:pt x="3899" y="12829"/>
                  </a:cubicBezTo>
                  <a:cubicBezTo>
                    <a:pt x="3122" y="11374"/>
                    <a:pt x="5014" y="10152"/>
                    <a:pt x="6575" y="8368"/>
                  </a:cubicBezTo>
                  <a:cubicBezTo>
                    <a:pt x="8252" y="6468"/>
                    <a:pt x="6245" y="5469"/>
                    <a:pt x="4791" y="4131"/>
                  </a:cubicBezTo>
                  <a:cubicBezTo>
                    <a:pt x="3791" y="3122"/>
                    <a:pt x="3229" y="892"/>
                    <a:pt x="3006" y="0"/>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1"/>
            <p:cNvSpPr/>
            <p:nvPr/>
          </p:nvSpPr>
          <p:spPr>
            <a:xfrm>
              <a:off x="1339425" y="3543725"/>
              <a:ext cx="214575" cy="485100"/>
            </a:xfrm>
            <a:custGeom>
              <a:avLst/>
              <a:gdLst/>
              <a:ahLst/>
              <a:cxnLst/>
              <a:rect l="l" t="t" r="r" b="b"/>
              <a:pathLst>
                <a:path w="8583" h="19404" extrusionOk="0">
                  <a:moveTo>
                    <a:pt x="7467" y="1"/>
                  </a:moveTo>
                  <a:cubicBezTo>
                    <a:pt x="3230" y="1232"/>
                    <a:pt x="2337" y="6468"/>
                    <a:pt x="2899" y="8368"/>
                  </a:cubicBezTo>
                  <a:cubicBezTo>
                    <a:pt x="3453" y="10376"/>
                    <a:pt x="2676" y="10376"/>
                    <a:pt x="1115" y="13605"/>
                  </a:cubicBezTo>
                  <a:cubicBezTo>
                    <a:pt x="0" y="15951"/>
                    <a:pt x="1445" y="18405"/>
                    <a:pt x="2337" y="19404"/>
                  </a:cubicBezTo>
                  <a:cubicBezTo>
                    <a:pt x="6129" y="16281"/>
                    <a:pt x="8582" y="11375"/>
                    <a:pt x="8582" y="6022"/>
                  </a:cubicBezTo>
                  <a:cubicBezTo>
                    <a:pt x="8582" y="3908"/>
                    <a:pt x="8252" y="1901"/>
                    <a:pt x="7467" y="1"/>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1"/>
            <p:cNvSpPr/>
            <p:nvPr/>
          </p:nvSpPr>
          <p:spPr>
            <a:xfrm>
              <a:off x="678600" y="3577175"/>
              <a:ext cx="535275" cy="554925"/>
            </a:xfrm>
            <a:custGeom>
              <a:avLst/>
              <a:gdLst/>
              <a:ahLst/>
              <a:cxnLst/>
              <a:rect l="l" t="t" r="r" b="b"/>
              <a:pathLst>
                <a:path w="21411" h="22197" extrusionOk="0">
                  <a:moveTo>
                    <a:pt x="669" y="1"/>
                  </a:moveTo>
                  <a:cubicBezTo>
                    <a:pt x="223" y="1562"/>
                    <a:pt x="0" y="3123"/>
                    <a:pt x="0" y="4684"/>
                  </a:cubicBezTo>
                  <a:cubicBezTo>
                    <a:pt x="0" y="14390"/>
                    <a:pt x="7922" y="22196"/>
                    <a:pt x="17619" y="22196"/>
                  </a:cubicBezTo>
                  <a:cubicBezTo>
                    <a:pt x="18850" y="22196"/>
                    <a:pt x="20188" y="22080"/>
                    <a:pt x="21411" y="21857"/>
                  </a:cubicBezTo>
                  <a:lnTo>
                    <a:pt x="21304" y="21634"/>
                  </a:lnTo>
                  <a:cubicBezTo>
                    <a:pt x="20188" y="21973"/>
                    <a:pt x="18850" y="22080"/>
                    <a:pt x="17619" y="22080"/>
                  </a:cubicBezTo>
                  <a:cubicBezTo>
                    <a:pt x="12829" y="22080"/>
                    <a:pt x="8475" y="20189"/>
                    <a:pt x="5246" y="16951"/>
                  </a:cubicBezTo>
                  <a:cubicBezTo>
                    <a:pt x="2123" y="13828"/>
                    <a:pt x="223" y="9484"/>
                    <a:pt x="223" y="4684"/>
                  </a:cubicBezTo>
                  <a:cubicBezTo>
                    <a:pt x="223" y="3123"/>
                    <a:pt x="446" y="1562"/>
                    <a:pt x="785" y="117"/>
                  </a:cubicBezTo>
                  <a:lnTo>
                    <a:pt x="669" y="1"/>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1" name="Google Shape;1551;p51"/>
          <p:cNvSpPr txBox="1">
            <a:spLocks noGrp="1"/>
          </p:cNvSpPr>
          <p:nvPr>
            <p:ph type="title"/>
          </p:nvPr>
        </p:nvSpPr>
        <p:spPr>
          <a:xfrm>
            <a:off x="1660480" y="701404"/>
            <a:ext cx="4062600" cy="286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a:solidFill>
                  <a:schemeClr val="lt1"/>
                </a:solidFill>
                <a:latin typeface="Times New Roman" panose="02020603050405020304" pitchFamily="18" charset="0"/>
                <a:cs typeface="Times New Roman" panose="02020603050405020304" pitchFamily="18" charset="0"/>
              </a:rPr>
              <a:t>Hoạt động khởi động</a:t>
            </a:r>
            <a:endParaRPr sz="5400">
              <a:solidFill>
                <a:schemeClr val="lt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9"/>
                                        </p:tgtEl>
                                        <p:attrNameLst>
                                          <p:attrName>style.visibility</p:attrName>
                                        </p:attrNameLst>
                                      </p:cBhvr>
                                      <p:to>
                                        <p:strVal val="visible"/>
                                      </p:to>
                                    </p:set>
                                    <p:anim calcmode="lin" valueType="num">
                                      <p:cBhvr additive="base">
                                        <p:cTn id="7" dur="500" fill="hold"/>
                                        <p:tgtEl>
                                          <p:spTgt spid="1369"/>
                                        </p:tgtEl>
                                        <p:attrNameLst>
                                          <p:attrName>ppt_x</p:attrName>
                                        </p:attrNameLst>
                                      </p:cBhvr>
                                      <p:tavLst>
                                        <p:tav tm="0">
                                          <p:val>
                                            <p:strVal val="#ppt_x"/>
                                          </p:val>
                                        </p:tav>
                                        <p:tav tm="100000">
                                          <p:val>
                                            <p:strVal val="#ppt_x"/>
                                          </p:val>
                                        </p:tav>
                                      </p:tavLst>
                                    </p:anim>
                                    <p:anim calcmode="lin" valueType="num">
                                      <p:cBhvr additive="base">
                                        <p:cTn id="8" dur="500" fill="hold"/>
                                        <p:tgtEl>
                                          <p:spTgt spid="13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51"/>
                                        </p:tgtEl>
                                        <p:attrNameLst>
                                          <p:attrName>style.visibility</p:attrName>
                                        </p:attrNameLst>
                                      </p:cBhvr>
                                      <p:to>
                                        <p:strVal val="visible"/>
                                      </p:to>
                                    </p:set>
                                    <p:anim calcmode="lin" valueType="num">
                                      <p:cBhvr additive="base">
                                        <p:cTn id="11" dur="500" fill="hold"/>
                                        <p:tgtEl>
                                          <p:spTgt spid="1551"/>
                                        </p:tgtEl>
                                        <p:attrNameLst>
                                          <p:attrName>ppt_x</p:attrName>
                                        </p:attrNameLst>
                                      </p:cBhvr>
                                      <p:tavLst>
                                        <p:tav tm="0">
                                          <p:val>
                                            <p:strVal val="#ppt_x"/>
                                          </p:val>
                                        </p:tav>
                                        <p:tav tm="100000">
                                          <p:val>
                                            <p:strVal val="#ppt_x"/>
                                          </p:val>
                                        </p:tav>
                                      </p:tavLst>
                                    </p:anim>
                                    <p:anim calcmode="lin" valueType="num">
                                      <p:cBhvr additive="base">
                                        <p:cTn id="12" dur="500" fill="hold"/>
                                        <p:tgtEl>
                                          <p:spTgt spid="15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45"/>
          <p:cNvSpPr/>
          <p:nvPr/>
        </p:nvSpPr>
        <p:spPr>
          <a:xfrm>
            <a:off x="4572125" y="538575"/>
            <a:ext cx="4134438" cy="4280926"/>
          </a:xfrm>
          <a:custGeom>
            <a:avLst/>
            <a:gdLst/>
            <a:ahLst/>
            <a:cxnLst/>
            <a:rect l="l" t="t" r="r" b="b"/>
            <a:pathLst>
              <a:path w="130847" h="94252" extrusionOk="0">
                <a:moveTo>
                  <a:pt x="118473" y="1"/>
                </a:moveTo>
                <a:cubicBezTo>
                  <a:pt x="113640" y="1"/>
                  <a:pt x="108751" y="981"/>
                  <a:pt x="104318" y="2928"/>
                </a:cubicBezTo>
                <a:cubicBezTo>
                  <a:pt x="95176" y="6850"/>
                  <a:pt x="87802" y="14156"/>
                  <a:pt x="82347" y="22497"/>
                </a:cubicBezTo>
                <a:cubicBezTo>
                  <a:pt x="77445" y="29981"/>
                  <a:pt x="73647" y="38668"/>
                  <a:pt x="66121" y="43391"/>
                </a:cubicBezTo>
                <a:cubicBezTo>
                  <a:pt x="60707" y="46843"/>
                  <a:pt x="54148" y="47644"/>
                  <a:pt x="47823" y="48624"/>
                </a:cubicBezTo>
                <a:cubicBezTo>
                  <a:pt x="40159" y="49826"/>
                  <a:pt x="32508" y="51331"/>
                  <a:pt x="25313" y="54314"/>
                </a:cubicBezTo>
                <a:cubicBezTo>
                  <a:pt x="18187" y="57255"/>
                  <a:pt x="11573" y="61854"/>
                  <a:pt x="7140" y="68179"/>
                </a:cubicBezTo>
                <a:cubicBezTo>
                  <a:pt x="1961" y="75719"/>
                  <a:pt x="235" y="85040"/>
                  <a:pt x="0" y="94251"/>
                </a:cubicBezTo>
                <a:lnTo>
                  <a:pt x="128831" y="94251"/>
                </a:lnTo>
                <a:cubicBezTo>
                  <a:pt x="130336" y="94251"/>
                  <a:pt x="130792" y="93381"/>
                  <a:pt x="130792" y="91890"/>
                </a:cubicBezTo>
                <a:lnTo>
                  <a:pt x="130847" y="2528"/>
                </a:lnTo>
                <a:cubicBezTo>
                  <a:pt x="126939" y="802"/>
                  <a:pt x="122740" y="1"/>
                  <a:pt x="118473" y="1"/>
                </a:cubicBezTo>
                <a:close/>
              </a:path>
            </a:pathLst>
          </a:custGeom>
          <a:solidFill>
            <a:srgbClr val="EF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txBox="1">
            <a:spLocks noGrp="1"/>
          </p:cNvSpPr>
          <p:nvPr>
            <p:ph type="title"/>
          </p:nvPr>
        </p:nvSpPr>
        <p:spPr>
          <a:xfrm>
            <a:off x="802826" y="538575"/>
            <a:ext cx="7538100" cy="26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Times New Roman" panose="02020603050405020304" pitchFamily="18" charset="0"/>
                <a:cs typeface="Times New Roman" panose="02020603050405020304" pitchFamily="18" charset="0"/>
              </a:rPr>
              <a:t>III. Sau khi nói</a:t>
            </a:r>
            <a:endParaRPr sz="3200">
              <a:latin typeface="Times New Roman" panose="02020603050405020304" pitchFamily="18" charset="0"/>
              <a:cs typeface="Times New Roman" panose="02020603050405020304" pitchFamily="18" charset="0"/>
            </a:endParaRPr>
          </a:p>
        </p:txBody>
      </p:sp>
      <p:cxnSp>
        <p:nvCxnSpPr>
          <p:cNvPr id="1023" name="Google Shape;1023;p45"/>
          <p:cNvCxnSpPr/>
          <p:nvPr/>
        </p:nvCxnSpPr>
        <p:spPr>
          <a:xfrm>
            <a:off x="3888016" y="946247"/>
            <a:ext cx="1310100" cy="0"/>
          </a:xfrm>
          <a:prstGeom prst="straightConnector1">
            <a:avLst/>
          </a:prstGeom>
          <a:noFill/>
          <a:ln w="38100" cap="flat" cmpd="sng">
            <a:solidFill>
              <a:srgbClr val="ECC664"/>
            </a:solidFill>
            <a:prstDash val="solid"/>
            <a:round/>
            <a:headEnd type="none" w="med" len="med"/>
            <a:tailEnd type="none" w="med" len="med"/>
          </a:ln>
        </p:spPr>
      </p:cxnSp>
      <p:sp>
        <p:nvSpPr>
          <p:cNvPr id="2" name="Google Shape;1230;p40">
            <a:extLst>
              <a:ext uri="{FF2B5EF4-FFF2-40B4-BE49-F238E27FC236}">
                <a16:creationId xmlns:a16="http://schemas.microsoft.com/office/drawing/2014/main" id="{F57CEED1-455E-DD3D-95F3-A14BD0B30EF6}"/>
              </a:ext>
            </a:extLst>
          </p:cNvPr>
          <p:cNvSpPr/>
          <p:nvPr/>
        </p:nvSpPr>
        <p:spPr>
          <a:xfrm>
            <a:off x="438029" y="849137"/>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sp>
      <p:grpSp>
        <p:nvGrpSpPr>
          <p:cNvPr id="3" name="Google Shape;1482;p40">
            <a:extLst>
              <a:ext uri="{FF2B5EF4-FFF2-40B4-BE49-F238E27FC236}">
                <a16:creationId xmlns:a16="http://schemas.microsoft.com/office/drawing/2014/main" id="{C4E75980-461A-6992-6EA4-B57934EA5656}"/>
              </a:ext>
            </a:extLst>
          </p:cNvPr>
          <p:cNvGrpSpPr/>
          <p:nvPr/>
        </p:nvGrpSpPr>
        <p:grpSpPr>
          <a:xfrm>
            <a:off x="1146195" y="545010"/>
            <a:ext cx="499565" cy="373207"/>
            <a:chOff x="371391" y="975898"/>
            <a:chExt cx="499565" cy="373207"/>
          </a:xfrm>
        </p:grpSpPr>
        <p:sp>
          <p:nvSpPr>
            <p:cNvPr id="4" name="Google Shape;1483;p40">
              <a:extLst>
                <a:ext uri="{FF2B5EF4-FFF2-40B4-BE49-F238E27FC236}">
                  <a16:creationId xmlns:a16="http://schemas.microsoft.com/office/drawing/2014/main" id="{F6342898-08B0-07D5-FB4F-58868C85562F}"/>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484;p40">
              <a:extLst>
                <a:ext uri="{FF2B5EF4-FFF2-40B4-BE49-F238E27FC236}">
                  <a16:creationId xmlns:a16="http://schemas.microsoft.com/office/drawing/2014/main" id="{8ECEFE06-49DB-9284-A635-59E8917E57C3}"/>
                </a:ext>
              </a:extLst>
            </p:cNvPr>
            <p:cNvGrpSpPr/>
            <p:nvPr/>
          </p:nvGrpSpPr>
          <p:grpSpPr>
            <a:xfrm>
              <a:off x="391183" y="1161314"/>
              <a:ext cx="160756" cy="140616"/>
              <a:chOff x="391183" y="1161314"/>
              <a:chExt cx="160756" cy="140616"/>
            </a:xfrm>
          </p:grpSpPr>
          <p:sp>
            <p:nvSpPr>
              <p:cNvPr id="25" name="Google Shape;1485;p40">
                <a:extLst>
                  <a:ext uri="{FF2B5EF4-FFF2-40B4-BE49-F238E27FC236}">
                    <a16:creationId xmlns:a16="http://schemas.microsoft.com/office/drawing/2014/main" id="{62CB19A2-BBD8-8CE7-4E77-A87E79AEE83D}"/>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86;p40">
                <a:extLst>
                  <a:ext uri="{FF2B5EF4-FFF2-40B4-BE49-F238E27FC236}">
                    <a16:creationId xmlns:a16="http://schemas.microsoft.com/office/drawing/2014/main" id="{18E9AD95-2E4E-741B-F261-2C6942D4AD66}"/>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487;p40">
              <a:extLst>
                <a:ext uri="{FF2B5EF4-FFF2-40B4-BE49-F238E27FC236}">
                  <a16:creationId xmlns:a16="http://schemas.microsoft.com/office/drawing/2014/main" id="{54DBC349-03B3-923A-AB13-367BAAA64718}"/>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88;p40">
              <a:extLst>
                <a:ext uri="{FF2B5EF4-FFF2-40B4-BE49-F238E27FC236}">
                  <a16:creationId xmlns:a16="http://schemas.microsoft.com/office/drawing/2014/main" id="{F8E22FB5-BAEA-5E17-14A4-96C375751C47}"/>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89;p40">
              <a:extLst>
                <a:ext uri="{FF2B5EF4-FFF2-40B4-BE49-F238E27FC236}">
                  <a16:creationId xmlns:a16="http://schemas.microsoft.com/office/drawing/2014/main" id="{4AB077B7-C2C7-9F4A-4C61-6B1890780BD4}"/>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90;p40">
              <a:extLst>
                <a:ext uri="{FF2B5EF4-FFF2-40B4-BE49-F238E27FC236}">
                  <a16:creationId xmlns:a16="http://schemas.microsoft.com/office/drawing/2014/main" id="{D7A531C5-CDF5-F76D-EA5A-E608A72FB78F}"/>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491;p40">
              <a:extLst>
                <a:ext uri="{FF2B5EF4-FFF2-40B4-BE49-F238E27FC236}">
                  <a16:creationId xmlns:a16="http://schemas.microsoft.com/office/drawing/2014/main" id="{3878BA2B-2413-B080-FD9C-DF912BF423CB}"/>
                </a:ext>
              </a:extLst>
            </p:cNvPr>
            <p:cNvGrpSpPr/>
            <p:nvPr/>
          </p:nvGrpSpPr>
          <p:grpSpPr>
            <a:xfrm>
              <a:off x="753580" y="1067827"/>
              <a:ext cx="34383" cy="30784"/>
              <a:chOff x="3323588" y="-610525"/>
              <a:chExt cx="56850" cy="50900"/>
            </a:xfrm>
          </p:grpSpPr>
          <p:sp>
            <p:nvSpPr>
              <p:cNvPr id="22" name="Google Shape;1492;p40">
                <a:extLst>
                  <a:ext uri="{FF2B5EF4-FFF2-40B4-BE49-F238E27FC236}">
                    <a16:creationId xmlns:a16="http://schemas.microsoft.com/office/drawing/2014/main" id="{41FA74E6-C8BA-E7EE-5290-9BBE85824B17}"/>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93;p40">
                <a:extLst>
                  <a:ext uri="{FF2B5EF4-FFF2-40B4-BE49-F238E27FC236}">
                    <a16:creationId xmlns:a16="http://schemas.microsoft.com/office/drawing/2014/main" id="{ADC75993-477F-B884-670D-9B8C00E2CCAC}"/>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94;p40">
                <a:extLst>
                  <a:ext uri="{FF2B5EF4-FFF2-40B4-BE49-F238E27FC236}">
                    <a16:creationId xmlns:a16="http://schemas.microsoft.com/office/drawing/2014/main" id="{08125DDE-B06E-1D1D-14D9-2E4A74CDA563}"/>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495;p40">
              <a:extLst>
                <a:ext uri="{FF2B5EF4-FFF2-40B4-BE49-F238E27FC236}">
                  <a16:creationId xmlns:a16="http://schemas.microsoft.com/office/drawing/2014/main" id="{CD0687E7-6BDF-343A-6527-4BB6F2606BE2}"/>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96;p40">
              <a:extLst>
                <a:ext uri="{FF2B5EF4-FFF2-40B4-BE49-F238E27FC236}">
                  <a16:creationId xmlns:a16="http://schemas.microsoft.com/office/drawing/2014/main" id="{2D241623-E733-01B3-7477-DAFDD95A9DA7}"/>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97;p40">
              <a:extLst>
                <a:ext uri="{FF2B5EF4-FFF2-40B4-BE49-F238E27FC236}">
                  <a16:creationId xmlns:a16="http://schemas.microsoft.com/office/drawing/2014/main" id="{CAF5B7BE-3717-3F6A-5DC1-DDC4B22A68D7}"/>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98;p40">
              <a:extLst>
                <a:ext uri="{FF2B5EF4-FFF2-40B4-BE49-F238E27FC236}">
                  <a16:creationId xmlns:a16="http://schemas.microsoft.com/office/drawing/2014/main" id="{B5909992-74AA-C4B0-C9C1-4C8E31725B68}"/>
                </a:ext>
              </a:extLst>
            </p:cNvPr>
            <p:cNvGrpSpPr/>
            <p:nvPr/>
          </p:nvGrpSpPr>
          <p:grpSpPr>
            <a:xfrm>
              <a:off x="505297" y="975898"/>
              <a:ext cx="197981" cy="185477"/>
              <a:chOff x="352959" y="975898"/>
              <a:chExt cx="197981" cy="185477"/>
            </a:xfrm>
          </p:grpSpPr>
          <p:sp>
            <p:nvSpPr>
              <p:cNvPr id="20" name="Google Shape;1499;p40">
                <a:extLst>
                  <a:ext uri="{FF2B5EF4-FFF2-40B4-BE49-F238E27FC236}">
                    <a16:creationId xmlns:a16="http://schemas.microsoft.com/office/drawing/2014/main" id="{4FA7CC5B-0B6C-B967-AA0F-3930130ECA79}"/>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00;p40">
                <a:extLst>
                  <a:ext uri="{FF2B5EF4-FFF2-40B4-BE49-F238E27FC236}">
                    <a16:creationId xmlns:a16="http://schemas.microsoft.com/office/drawing/2014/main" id="{F28835A2-B375-5A80-FC6C-74C5A7BE743B}"/>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01;p40">
              <a:extLst>
                <a:ext uri="{FF2B5EF4-FFF2-40B4-BE49-F238E27FC236}">
                  <a16:creationId xmlns:a16="http://schemas.microsoft.com/office/drawing/2014/main" id="{B9D4BFA9-3798-4F98-DC9B-C5C32420E3ED}"/>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502;p40">
              <a:extLst>
                <a:ext uri="{FF2B5EF4-FFF2-40B4-BE49-F238E27FC236}">
                  <a16:creationId xmlns:a16="http://schemas.microsoft.com/office/drawing/2014/main" id="{0BE8F7AB-7E83-BB9D-34F3-AF5BF7F62F27}"/>
                </a:ext>
              </a:extLst>
            </p:cNvPr>
            <p:cNvGrpSpPr/>
            <p:nvPr/>
          </p:nvGrpSpPr>
          <p:grpSpPr>
            <a:xfrm>
              <a:off x="391183" y="1161314"/>
              <a:ext cx="160756" cy="140616"/>
              <a:chOff x="391183" y="1161314"/>
              <a:chExt cx="160756" cy="140616"/>
            </a:xfrm>
          </p:grpSpPr>
          <p:sp>
            <p:nvSpPr>
              <p:cNvPr id="18" name="Google Shape;1503;p40">
                <a:extLst>
                  <a:ext uri="{FF2B5EF4-FFF2-40B4-BE49-F238E27FC236}">
                    <a16:creationId xmlns:a16="http://schemas.microsoft.com/office/drawing/2014/main" id="{5D261BB9-0D02-6F54-A033-28F7C6763EA7}"/>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04;p40">
                <a:extLst>
                  <a:ext uri="{FF2B5EF4-FFF2-40B4-BE49-F238E27FC236}">
                    <a16:creationId xmlns:a16="http://schemas.microsoft.com/office/drawing/2014/main" id="{188DAABD-50C5-F5D7-1CC8-A24F10B5C013}"/>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505;p40">
              <a:extLst>
                <a:ext uri="{FF2B5EF4-FFF2-40B4-BE49-F238E27FC236}">
                  <a16:creationId xmlns:a16="http://schemas.microsoft.com/office/drawing/2014/main" id="{8E11CF03-D501-78AA-C1E1-17B3FA805B2C}"/>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872;p46">
            <a:extLst>
              <a:ext uri="{FF2B5EF4-FFF2-40B4-BE49-F238E27FC236}">
                <a16:creationId xmlns:a16="http://schemas.microsoft.com/office/drawing/2014/main" id="{8A36288D-2D1C-E0FF-DBBA-D78D9B9BC037}"/>
              </a:ext>
            </a:extLst>
          </p:cNvPr>
          <p:cNvGrpSpPr/>
          <p:nvPr/>
        </p:nvGrpSpPr>
        <p:grpSpPr>
          <a:xfrm>
            <a:off x="99819" y="2217350"/>
            <a:ext cx="337618" cy="720587"/>
            <a:chOff x="7797029" y="2174230"/>
            <a:chExt cx="1161931" cy="2151032"/>
          </a:xfrm>
        </p:grpSpPr>
        <p:sp>
          <p:nvSpPr>
            <p:cNvPr id="28" name="Google Shape;1873;p46">
              <a:extLst>
                <a:ext uri="{FF2B5EF4-FFF2-40B4-BE49-F238E27FC236}">
                  <a16:creationId xmlns:a16="http://schemas.microsoft.com/office/drawing/2014/main" id="{2703A266-57ED-5459-A1C9-2E53691ECC0A}"/>
                </a:ext>
              </a:extLst>
            </p:cNvPr>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rgbClr val="EF41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9" name="Google Shape;1874;p46">
              <a:extLst>
                <a:ext uri="{FF2B5EF4-FFF2-40B4-BE49-F238E27FC236}">
                  <a16:creationId xmlns:a16="http://schemas.microsoft.com/office/drawing/2014/main" id="{E3166908-8DDF-D4CA-B54C-915BB336E2B9}"/>
                </a:ext>
              </a:extLst>
            </p:cNvPr>
            <p:cNvGrpSpPr/>
            <p:nvPr/>
          </p:nvGrpSpPr>
          <p:grpSpPr>
            <a:xfrm>
              <a:off x="8149431" y="2521491"/>
              <a:ext cx="429313" cy="1803771"/>
              <a:chOff x="6097050" y="1346450"/>
              <a:chExt cx="196500" cy="825600"/>
            </a:xfrm>
          </p:grpSpPr>
          <p:sp>
            <p:nvSpPr>
              <p:cNvPr id="30" name="Google Shape;1875;p46">
                <a:extLst>
                  <a:ext uri="{FF2B5EF4-FFF2-40B4-BE49-F238E27FC236}">
                    <a16:creationId xmlns:a16="http://schemas.microsoft.com/office/drawing/2014/main" id="{2F629588-E2C9-52A7-74E6-FB9905FA0E4D}"/>
                  </a:ext>
                </a:extLst>
              </p:cNvPr>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rgbClr val="5A2543"/>
              </a:solidFill>
              <a:ln w="9525" cap="flat" cmpd="sng">
                <a:solidFill>
                  <a:srgbClr val="5A254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876;p46">
                <a:extLst>
                  <a:ext uri="{FF2B5EF4-FFF2-40B4-BE49-F238E27FC236}">
                    <a16:creationId xmlns:a16="http://schemas.microsoft.com/office/drawing/2014/main" id="{8A048E6D-136F-34DC-440A-8F80CD159819}"/>
                  </a:ext>
                </a:extLst>
              </p:cNvPr>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rgbClr val="5A2543"/>
              </a:solidFill>
              <a:ln w="9525" cap="flat" cmpd="sng">
                <a:solidFill>
                  <a:srgbClr val="5A254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877;p46">
                <a:extLst>
                  <a:ext uri="{FF2B5EF4-FFF2-40B4-BE49-F238E27FC236}">
                    <a16:creationId xmlns:a16="http://schemas.microsoft.com/office/drawing/2014/main" id="{86F92235-38B9-8B35-4829-CD4FF8CEFD5D}"/>
                  </a:ext>
                </a:extLst>
              </p:cNvPr>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rgbClr val="5A2543"/>
              </a:solidFill>
              <a:ln w="9525" cap="flat" cmpd="sng">
                <a:solidFill>
                  <a:srgbClr val="5A2543"/>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cxnSp>
        <p:nvCxnSpPr>
          <p:cNvPr id="33" name="Google Shape;1493;p38">
            <a:extLst>
              <a:ext uri="{FF2B5EF4-FFF2-40B4-BE49-F238E27FC236}">
                <a16:creationId xmlns:a16="http://schemas.microsoft.com/office/drawing/2014/main" id="{D9690C08-12A5-59D2-7D84-0EA5796CAE99}"/>
              </a:ext>
            </a:extLst>
          </p:cNvPr>
          <p:cNvCxnSpPr/>
          <p:nvPr/>
        </p:nvCxnSpPr>
        <p:spPr>
          <a:xfrm rot="5400000" flipH="1">
            <a:off x="1715547" y="2227670"/>
            <a:ext cx="1351200" cy="1251300"/>
          </a:xfrm>
          <a:prstGeom prst="bentConnector3">
            <a:avLst>
              <a:gd name="adj1" fmla="val -642"/>
            </a:avLst>
          </a:prstGeom>
          <a:noFill/>
          <a:ln w="28575" cap="flat" cmpd="sng">
            <a:solidFill>
              <a:srgbClr val="E4AA6E"/>
            </a:solidFill>
            <a:prstDash val="solid"/>
            <a:round/>
            <a:headEnd type="none" w="med" len="med"/>
            <a:tailEnd type="none" w="med" len="med"/>
          </a:ln>
        </p:spPr>
      </p:cxnSp>
      <p:cxnSp>
        <p:nvCxnSpPr>
          <p:cNvPr id="34" name="Google Shape;1494;p38">
            <a:extLst>
              <a:ext uri="{FF2B5EF4-FFF2-40B4-BE49-F238E27FC236}">
                <a16:creationId xmlns:a16="http://schemas.microsoft.com/office/drawing/2014/main" id="{CDA13566-17D3-DB1F-F25D-229A73295C35}"/>
              </a:ext>
            </a:extLst>
          </p:cNvPr>
          <p:cNvCxnSpPr/>
          <p:nvPr/>
        </p:nvCxnSpPr>
        <p:spPr>
          <a:xfrm rot="-5400000">
            <a:off x="6069134" y="2227520"/>
            <a:ext cx="1343700" cy="1259100"/>
          </a:xfrm>
          <a:prstGeom prst="bentConnector3">
            <a:avLst>
              <a:gd name="adj1" fmla="val -87"/>
            </a:avLst>
          </a:prstGeom>
          <a:noFill/>
          <a:ln w="28575" cap="flat" cmpd="sng">
            <a:solidFill>
              <a:srgbClr val="C2540E"/>
            </a:solidFill>
            <a:prstDash val="solid"/>
            <a:round/>
            <a:headEnd type="none" w="med" len="med"/>
            <a:tailEnd type="none" w="med" len="med"/>
          </a:ln>
        </p:spPr>
      </p:cxnSp>
      <p:cxnSp>
        <p:nvCxnSpPr>
          <p:cNvPr id="35" name="Google Shape;1495;p38">
            <a:extLst>
              <a:ext uri="{FF2B5EF4-FFF2-40B4-BE49-F238E27FC236}">
                <a16:creationId xmlns:a16="http://schemas.microsoft.com/office/drawing/2014/main" id="{E42EFA5F-22BB-0D8A-AFAC-05468F1F25E8}"/>
              </a:ext>
            </a:extLst>
          </p:cNvPr>
          <p:cNvCxnSpPr>
            <a:cxnSpLocks/>
          </p:cNvCxnSpPr>
          <p:nvPr/>
        </p:nvCxnSpPr>
        <p:spPr>
          <a:xfrm>
            <a:off x="4484965" y="2246341"/>
            <a:ext cx="0" cy="550052"/>
          </a:xfrm>
          <a:prstGeom prst="straightConnector1">
            <a:avLst/>
          </a:prstGeom>
          <a:noFill/>
          <a:ln w="28575" cap="flat" cmpd="sng">
            <a:solidFill>
              <a:srgbClr val="C07546"/>
            </a:solidFill>
            <a:prstDash val="solid"/>
            <a:round/>
            <a:headEnd type="none" w="med" len="med"/>
            <a:tailEnd type="none" w="med" len="med"/>
          </a:ln>
        </p:spPr>
      </p:cxnSp>
      <p:grpSp>
        <p:nvGrpSpPr>
          <p:cNvPr id="36" name="Google Shape;1496;p38">
            <a:extLst>
              <a:ext uri="{FF2B5EF4-FFF2-40B4-BE49-F238E27FC236}">
                <a16:creationId xmlns:a16="http://schemas.microsoft.com/office/drawing/2014/main" id="{431EB4DF-808B-76CF-60F9-4AB299AF50FD}"/>
              </a:ext>
            </a:extLst>
          </p:cNvPr>
          <p:cNvGrpSpPr/>
          <p:nvPr/>
        </p:nvGrpSpPr>
        <p:grpSpPr>
          <a:xfrm>
            <a:off x="2825758" y="2772835"/>
            <a:ext cx="3492235" cy="2314955"/>
            <a:chOff x="2731393" y="2409872"/>
            <a:chExt cx="3681272" cy="2733500"/>
          </a:xfrm>
        </p:grpSpPr>
        <p:grpSp>
          <p:nvGrpSpPr>
            <p:cNvPr id="37" name="Google Shape;1497;p38">
              <a:extLst>
                <a:ext uri="{FF2B5EF4-FFF2-40B4-BE49-F238E27FC236}">
                  <a16:creationId xmlns:a16="http://schemas.microsoft.com/office/drawing/2014/main" id="{225B1225-9600-BF1C-C42D-4F59460EB921}"/>
                </a:ext>
              </a:extLst>
            </p:cNvPr>
            <p:cNvGrpSpPr/>
            <p:nvPr/>
          </p:nvGrpSpPr>
          <p:grpSpPr>
            <a:xfrm>
              <a:off x="2731393" y="2409872"/>
              <a:ext cx="1032236" cy="2733500"/>
              <a:chOff x="2900398" y="2453575"/>
              <a:chExt cx="980187" cy="2689923"/>
            </a:xfrm>
          </p:grpSpPr>
          <p:sp>
            <p:nvSpPr>
              <p:cNvPr id="970" name="Google Shape;1498;p38">
                <a:extLst>
                  <a:ext uri="{FF2B5EF4-FFF2-40B4-BE49-F238E27FC236}">
                    <a16:creationId xmlns:a16="http://schemas.microsoft.com/office/drawing/2014/main" id="{1D05B14A-460F-D7B1-2A07-09363A47BB0E}"/>
                  </a:ext>
                </a:extLst>
              </p:cNvPr>
              <p:cNvSpPr/>
              <p:nvPr/>
            </p:nvSpPr>
            <p:spPr>
              <a:xfrm>
                <a:off x="3095345" y="2988330"/>
                <a:ext cx="614626" cy="698444"/>
              </a:xfrm>
              <a:custGeom>
                <a:avLst/>
                <a:gdLst/>
                <a:ahLst/>
                <a:cxnLst/>
                <a:rect l="l" t="t" r="r" b="b"/>
                <a:pathLst>
                  <a:path w="9474" h="10766" extrusionOk="0">
                    <a:moveTo>
                      <a:pt x="4978" y="1"/>
                    </a:moveTo>
                    <a:cubicBezTo>
                      <a:pt x="4153" y="1"/>
                      <a:pt x="3263" y="139"/>
                      <a:pt x="2391" y="526"/>
                    </a:cubicBezTo>
                    <a:cubicBezTo>
                      <a:pt x="2391" y="526"/>
                      <a:pt x="1015" y="2168"/>
                      <a:pt x="768" y="3595"/>
                    </a:cubicBezTo>
                    <a:cubicBezTo>
                      <a:pt x="520" y="5027"/>
                      <a:pt x="1" y="9155"/>
                      <a:pt x="520" y="9896"/>
                    </a:cubicBezTo>
                    <a:cubicBezTo>
                      <a:pt x="1053" y="10651"/>
                      <a:pt x="1655" y="10651"/>
                      <a:pt x="1820" y="10651"/>
                    </a:cubicBezTo>
                    <a:cubicBezTo>
                      <a:pt x="1894" y="10651"/>
                      <a:pt x="3576" y="10766"/>
                      <a:pt x="5343" y="10766"/>
                    </a:cubicBezTo>
                    <a:cubicBezTo>
                      <a:pt x="7354" y="10766"/>
                      <a:pt x="9474" y="10617"/>
                      <a:pt x="9454" y="9979"/>
                    </a:cubicBezTo>
                    <a:cubicBezTo>
                      <a:pt x="9415" y="8774"/>
                      <a:pt x="8686" y="856"/>
                      <a:pt x="8686" y="856"/>
                    </a:cubicBezTo>
                    <a:cubicBezTo>
                      <a:pt x="8686" y="856"/>
                      <a:pt x="7031" y="1"/>
                      <a:pt x="4978"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1" name="Google Shape;1499;p38">
                <a:extLst>
                  <a:ext uri="{FF2B5EF4-FFF2-40B4-BE49-F238E27FC236}">
                    <a16:creationId xmlns:a16="http://schemas.microsoft.com/office/drawing/2014/main" id="{B315E721-22D2-0213-179C-FCCDA5B589F0}"/>
                  </a:ext>
                </a:extLst>
              </p:cNvPr>
              <p:cNvSpPr/>
              <p:nvPr/>
            </p:nvSpPr>
            <p:spPr>
              <a:xfrm>
                <a:off x="3623485" y="3141692"/>
                <a:ext cx="191316" cy="810743"/>
              </a:xfrm>
              <a:custGeom>
                <a:avLst/>
                <a:gdLst/>
                <a:ahLst/>
                <a:cxnLst/>
                <a:rect l="l" t="t" r="r" b="b"/>
                <a:pathLst>
                  <a:path w="2949" h="12497" extrusionOk="0">
                    <a:moveTo>
                      <a:pt x="1953" y="1"/>
                    </a:moveTo>
                    <a:lnTo>
                      <a:pt x="0" y="730"/>
                    </a:lnTo>
                    <a:lnTo>
                      <a:pt x="1826" y="12433"/>
                    </a:lnTo>
                    <a:lnTo>
                      <a:pt x="2695" y="12497"/>
                    </a:lnTo>
                    <a:cubicBezTo>
                      <a:pt x="2695" y="12497"/>
                      <a:pt x="2948" y="8185"/>
                      <a:pt x="2885" y="7247"/>
                    </a:cubicBezTo>
                    <a:cubicBezTo>
                      <a:pt x="2828" y="6309"/>
                      <a:pt x="1953" y="1"/>
                      <a:pt x="1953" y="1"/>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2" name="Google Shape;1500;p38">
                <a:extLst>
                  <a:ext uri="{FF2B5EF4-FFF2-40B4-BE49-F238E27FC236}">
                    <a16:creationId xmlns:a16="http://schemas.microsoft.com/office/drawing/2014/main" id="{9ADD7784-C8D3-A63C-85C1-5E1882969759}"/>
                  </a:ext>
                </a:extLst>
              </p:cNvPr>
              <p:cNvSpPr/>
              <p:nvPr/>
            </p:nvSpPr>
            <p:spPr>
              <a:xfrm>
                <a:off x="3163203" y="2957450"/>
                <a:ext cx="483773" cy="642911"/>
              </a:xfrm>
              <a:custGeom>
                <a:avLst/>
                <a:gdLst/>
                <a:ahLst/>
                <a:cxnLst/>
                <a:rect l="l" t="t" r="r" b="b"/>
                <a:pathLst>
                  <a:path w="7457" h="9910" extrusionOk="0">
                    <a:moveTo>
                      <a:pt x="3570" y="0"/>
                    </a:moveTo>
                    <a:lnTo>
                      <a:pt x="3570" y="7"/>
                    </a:lnTo>
                    <a:cubicBezTo>
                      <a:pt x="3107" y="38"/>
                      <a:pt x="1434" y="19"/>
                      <a:pt x="895" y="913"/>
                    </a:cubicBezTo>
                    <a:cubicBezTo>
                      <a:pt x="305" y="1896"/>
                      <a:pt x="1" y="9910"/>
                      <a:pt x="1" y="9910"/>
                    </a:cubicBezTo>
                    <a:lnTo>
                      <a:pt x="7450" y="9910"/>
                    </a:lnTo>
                    <a:cubicBezTo>
                      <a:pt x="7450" y="9910"/>
                      <a:pt x="7450" y="9910"/>
                      <a:pt x="7450" y="9910"/>
                    </a:cubicBezTo>
                    <a:cubicBezTo>
                      <a:pt x="7456" y="9910"/>
                      <a:pt x="7393" y="463"/>
                      <a:pt x="7178" y="406"/>
                    </a:cubicBezTo>
                    <a:cubicBezTo>
                      <a:pt x="6639" y="267"/>
                      <a:pt x="4902" y="26"/>
                      <a:pt x="3653" y="7"/>
                    </a:cubicBezTo>
                    <a:lnTo>
                      <a:pt x="3653" y="0"/>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3" name="Google Shape;1501;p38">
                <a:extLst>
                  <a:ext uri="{FF2B5EF4-FFF2-40B4-BE49-F238E27FC236}">
                    <a16:creationId xmlns:a16="http://schemas.microsoft.com/office/drawing/2014/main" id="{B121E2CA-0308-98FA-B726-163440D22626}"/>
                  </a:ext>
                </a:extLst>
              </p:cNvPr>
              <p:cNvSpPr/>
              <p:nvPr/>
            </p:nvSpPr>
            <p:spPr>
              <a:xfrm>
                <a:off x="2937441" y="2998126"/>
                <a:ext cx="277665" cy="514524"/>
              </a:xfrm>
              <a:custGeom>
                <a:avLst/>
                <a:gdLst/>
                <a:ahLst/>
                <a:cxnLst/>
                <a:rect l="l" t="t" r="r" b="b"/>
                <a:pathLst>
                  <a:path w="4280" h="7931" extrusionOk="0">
                    <a:moveTo>
                      <a:pt x="4280" y="1"/>
                    </a:moveTo>
                    <a:cubicBezTo>
                      <a:pt x="4279" y="1"/>
                      <a:pt x="856" y="4724"/>
                      <a:pt x="482" y="5891"/>
                    </a:cubicBezTo>
                    <a:cubicBezTo>
                      <a:pt x="108" y="7064"/>
                      <a:pt x="0" y="7400"/>
                      <a:pt x="862" y="7824"/>
                    </a:cubicBezTo>
                    <a:cubicBezTo>
                      <a:pt x="1015" y="7898"/>
                      <a:pt x="1158" y="7931"/>
                      <a:pt x="1292" y="7931"/>
                    </a:cubicBezTo>
                    <a:cubicBezTo>
                      <a:pt x="1989" y="7931"/>
                      <a:pt x="2425" y="7037"/>
                      <a:pt x="2606" y="6366"/>
                    </a:cubicBezTo>
                    <a:cubicBezTo>
                      <a:pt x="2948" y="5079"/>
                      <a:pt x="3810" y="3057"/>
                      <a:pt x="3867" y="2898"/>
                    </a:cubicBezTo>
                    <a:cubicBezTo>
                      <a:pt x="3937" y="2670"/>
                      <a:pt x="4279" y="1"/>
                      <a:pt x="4280" y="1"/>
                    </a:cubicBezTo>
                    <a:close/>
                  </a:path>
                </a:pathLst>
              </a:custGeom>
              <a:solidFill>
                <a:srgbClr val="E08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4" name="Google Shape;1502;p38">
                <a:extLst>
                  <a:ext uri="{FF2B5EF4-FFF2-40B4-BE49-F238E27FC236}">
                    <a16:creationId xmlns:a16="http://schemas.microsoft.com/office/drawing/2014/main" id="{4990DA3D-7EC8-5D17-B130-212E8AF0E9D7}"/>
                  </a:ext>
                </a:extLst>
              </p:cNvPr>
              <p:cNvSpPr/>
              <p:nvPr/>
            </p:nvSpPr>
            <p:spPr>
              <a:xfrm>
                <a:off x="3544468" y="4649489"/>
                <a:ext cx="88489" cy="354218"/>
              </a:xfrm>
              <a:custGeom>
                <a:avLst/>
                <a:gdLst/>
                <a:ahLst/>
                <a:cxnLst/>
                <a:rect l="l" t="t" r="r" b="b"/>
                <a:pathLst>
                  <a:path w="1364" h="5460" extrusionOk="0">
                    <a:moveTo>
                      <a:pt x="1275" y="1"/>
                    </a:moveTo>
                    <a:lnTo>
                      <a:pt x="1" y="838"/>
                    </a:lnTo>
                    <a:lnTo>
                      <a:pt x="52" y="4737"/>
                    </a:lnTo>
                    <a:lnTo>
                      <a:pt x="229" y="5174"/>
                    </a:lnTo>
                    <a:lnTo>
                      <a:pt x="1364" y="5460"/>
                    </a:lnTo>
                    <a:lnTo>
                      <a:pt x="1275" y="1"/>
                    </a:ln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5" name="Google Shape;1503;p38">
                <a:extLst>
                  <a:ext uri="{FF2B5EF4-FFF2-40B4-BE49-F238E27FC236}">
                    <a16:creationId xmlns:a16="http://schemas.microsoft.com/office/drawing/2014/main" id="{3BFE53C7-F3E9-1057-C34C-0A0F5F9DD849}"/>
                  </a:ext>
                </a:extLst>
              </p:cNvPr>
              <p:cNvSpPr/>
              <p:nvPr/>
            </p:nvSpPr>
            <p:spPr>
              <a:xfrm>
                <a:off x="3242160" y="4728050"/>
                <a:ext cx="86868" cy="198770"/>
              </a:xfrm>
              <a:custGeom>
                <a:avLst/>
                <a:gdLst/>
                <a:ahLst/>
                <a:cxnLst/>
                <a:rect l="l" t="t" r="r" b="b"/>
                <a:pathLst>
                  <a:path w="1339" h="3552" extrusionOk="0">
                    <a:moveTo>
                      <a:pt x="1" y="1"/>
                    </a:moveTo>
                    <a:lnTo>
                      <a:pt x="223" y="3399"/>
                    </a:lnTo>
                    <a:lnTo>
                      <a:pt x="1110" y="3551"/>
                    </a:lnTo>
                    <a:lnTo>
                      <a:pt x="1339" y="197"/>
                    </a:lnTo>
                    <a:lnTo>
                      <a:pt x="1" y="1"/>
                    </a:ln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1504;p38">
                <a:extLst>
                  <a:ext uri="{FF2B5EF4-FFF2-40B4-BE49-F238E27FC236}">
                    <a16:creationId xmlns:a16="http://schemas.microsoft.com/office/drawing/2014/main" id="{8E684B39-BBDC-4098-10A0-6E3C1961C72E}"/>
                  </a:ext>
                </a:extLst>
              </p:cNvPr>
              <p:cNvSpPr/>
              <p:nvPr/>
            </p:nvSpPr>
            <p:spPr>
              <a:xfrm>
                <a:off x="3163657" y="3599896"/>
                <a:ext cx="499797" cy="1184228"/>
              </a:xfrm>
              <a:custGeom>
                <a:avLst/>
                <a:gdLst/>
                <a:ahLst/>
                <a:cxnLst/>
                <a:rect l="l" t="t" r="r" b="b"/>
                <a:pathLst>
                  <a:path w="7704" h="18254" extrusionOk="0">
                    <a:moveTo>
                      <a:pt x="0" y="0"/>
                    </a:moveTo>
                    <a:lnTo>
                      <a:pt x="0" y="13"/>
                    </a:lnTo>
                    <a:lnTo>
                      <a:pt x="1217" y="18177"/>
                    </a:lnTo>
                    <a:lnTo>
                      <a:pt x="2517" y="18234"/>
                    </a:lnTo>
                    <a:lnTo>
                      <a:pt x="3012" y="1737"/>
                    </a:lnTo>
                    <a:lnTo>
                      <a:pt x="4495" y="1788"/>
                    </a:lnTo>
                    <a:cubicBezTo>
                      <a:pt x="4495" y="1788"/>
                      <a:pt x="5332" y="11609"/>
                      <a:pt x="5288" y="11755"/>
                    </a:cubicBezTo>
                    <a:cubicBezTo>
                      <a:pt x="5237" y="11907"/>
                      <a:pt x="5833" y="18253"/>
                      <a:pt x="5833" y="18253"/>
                    </a:cubicBezTo>
                    <a:lnTo>
                      <a:pt x="7316" y="18196"/>
                    </a:lnTo>
                    <a:lnTo>
                      <a:pt x="7703" y="11602"/>
                    </a:lnTo>
                    <a:lnTo>
                      <a:pt x="7456" y="0"/>
                    </a:ln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7" name="Google Shape;1505;p38">
                <a:extLst>
                  <a:ext uri="{FF2B5EF4-FFF2-40B4-BE49-F238E27FC236}">
                    <a16:creationId xmlns:a16="http://schemas.microsoft.com/office/drawing/2014/main" id="{2C85D2A6-9418-A15A-C814-E0CD555E07DC}"/>
                  </a:ext>
                </a:extLst>
              </p:cNvPr>
              <p:cNvSpPr/>
              <p:nvPr/>
            </p:nvSpPr>
            <p:spPr>
              <a:xfrm>
                <a:off x="3606617" y="4929225"/>
                <a:ext cx="111909" cy="96275"/>
              </a:xfrm>
              <a:custGeom>
                <a:avLst/>
                <a:gdLst/>
                <a:ahLst/>
                <a:cxnLst/>
                <a:rect l="l" t="t" r="r" b="b"/>
                <a:pathLst>
                  <a:path w="1725" h="1484" extrusionOk="0">
                    <a:moveTo>
                      <a:pt x="359" y="1"/>
                    </a:moveTo>
                    <a:cubicBezTo>
                      <a:pt x="334" y="1"/>
                      <a:pt x="307" y="3"/>
                      <a:pt x="279" y="6"/>
                    </a:cubicBezTo>
                    <a:cubicBezTo>
                      <a:pt x="0" y="44"/>
                      <a:pt x="216" y="539"/>
                      <a:pt x="216" y="539"/>
                    </a:cubicBezTo>
                    <a:lnTo>
                      <a:pt x="1192" y="1230"/>
                    </a:lnTo>
                    <a:lnTo>
                      <a:pt x="1725" y="1484"/>
                    </a:lnTo>
                    <a:lnTo>
                      <a:pt x="1376" y="919"/>
                    </a:lnTo>
                    <a:lnTo>
                      <a:pt x="710" y="140"/>
                    </a:lnTo>
                    <a:cubicBezTo>
                      <a:pt x="710" y="140"/>
                      <a:pt x="587" y="1"/>
                      <a:pt x="359"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8" name="Google Shape;1506;p38">
                <a:extLst>
                  <a:ext uri="{FF2B5EF4-FFF2-40B4-BE49-F238E27FC236}">
                    <a16:creationId xmlns:a16="http://schemas.microsoft.com/office/drawing/2014/main" id="{6C4A9364-E0DB-4270-C883-E3FDF6CEFCF9}"/>
                  </a:ext>
                </a:extLst>
              </p:cNvPr>
              <p:cNvSpPr/>
              <p:nvPr/>
            </p:nvSpPr>
            <p:spPr>
              <a:xfrm>
                <a:off x="3526368" y="4937854"/>
                <a:ext cx="325024" cy="175746"/>
              </a:xfrm>
              <a:custGeom>
                <a:avLst/>
                <a:gdLst/>
                <a:ahLst/>
                <a:cxnLst/>
                <a:rect l="l" t="t" r="r" b="b"/>
                <a:pathLst>
                  <a:path w="5010" h="2709" extrusionOk="0">
                    <a:moveTo>
                      <a:pt x="1947" y="0"/>
                    </a:moveTo>
                    <a:cubicBezTo>
                      <a:pt x="1947" y="0"/>
                      <a:pt x="2628" y="894"/>
                      <a:pt x="2503" y="894"/>
                    </a:cubicBezTo>
                    <a:cubicBezTo>
                      <a:pt x="2495" y="894"/>
                      <a:pt x="2483" y="890"/>
                      <a:pt x="2467" y="881"/>
                    </a:cubicBezTo>
                    <a:cubicBezTo>
                      <a:pt x="2214" y="748"/>
                      <a:pt x="1548" y="241"/>
                      <a:pt x="1377" y="178"/>
                    </a:cubicBezTo>
                    <a:cubicBezTo>
                      <a:pt x="1365" y="173"/>
                      <a:pt x="1352" y="171"/>
                      <a:pt x="1340" y="171"/>
                    </a:cubicBezTo>
                    <a:cubicBezTo>
                      <a:pt x="1168" y="171"/>
                      <a:pt x="955" y="549"/>
                      <a:pt x="825" y="603"/>
                    </a:cubicBezTo>
                    <a:cubicBezTo>
                      <a:pt x="807" y="610"/>
                      <a:pt x="789" y="614"/>
                      <a:pt x="770" y="614"/>
                    </a:cubicBezTo>
                    <a:cubicBezTo>
                      <a:pt x="563" y="614"/>
                      <a:pt x="375" y="152"/>
                      <a:pt x="375" y="152"/>
                    </a:cubicBezTo>
                    <a:cubicBezTo>
                      <a:pt x="159" y="165"/>
                      <a:pt x="1" y="1687"/>
                      <a:pt x="274" y="1788"/>
                    </a:cubicBezTo>
                    <a:cubicBezTo>
                      <a:pt x="540" y="1896"/>
                      <a:pt x="1383" y="1991"/>
                      <a:pt x="2860" y="2498"/>
                    </a:cubicBezTo>
                    <a:cubicBezTo>
                      <a:pt x="3317" y="2654"/>
                      <a:pt x="3693" y="2708"/>
                      <a:pt x="3995" y="2708"/>
                    </a:cubicBezTo>
                    <a:cubicBezTo>
                      <a:pt x="4674" y="2708"/>
                      <a:pt x="4978" y="2435"/>
                      <a:pt x="4978" y="2435"/>
                    </a:cubicBezTo>
                    <a:lnTo>
                      <a:pt x="5010" y="2048"/>
                    </a:lnTo>
                    <a:cubicBezTo>
                      <a:pt x="4971" y="1446"/>
                      <a:pt x="3057" y="939"/>
                      <a:pt x="2822" y="818"/>
                    </a:cubicBezTo>
                    <a:cubicBezTo>
                      <a:pt x="2600" y="698"/>
                      <a:pt x="1947" y="0"/>
                      <a:pt x="1947" y="0"/>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9" name="Google Shape;1507;p38">
                <a:extLst>
                  <a:ext uri="{FF2B5EF4-FFF2-40B4-BE49-F238E27FC236}">
                    <a16:creationId xmlns:a16="http://schemas.microsoft.com/office/drawing/2014/main" id="{CBE6DFDB-4DE7-8418-9D5F-3A0F247DB245}"/>
                  </a:ext>
                </a:extLst>
              </p:cNvPr>
              <p:cNvSpPr/>
              <p:nvPr/>
            </p:nvSpPr>
            <p:spPr>
              <a:xfrm>
                <a:off x="3535840" y="5029585"/>
                <a:ext cx="316395" cy="84013"/>
              </a:xfrm>
              <a:custGeom>
                <a:avLst/>
                <a:gdLst/>
                <a:ahLst/>
                <a:cxnLst/>
                <a:rect l="l" t="t" r="r" b="b"/>
                <a:pathLst>
                  <a:path w="4877" h="1295" extrusionOk="0">
                    <a:moveTo>
                      <a:pt x="1" y="0"/>
                    </a:moveTo>
                    <a:lnTo>
                      <a:pt x="1" y="0"/>
                    </a:lnTo>
                    <a:cubicBezTo>
                      <a:pt x="13" y="197"/>
                      <a:pt x="58" y="349"/>
                      <a:pt x="134" y="380"/>
                    </a:cubicBezTo>
                    <a:cubicBezTo>
                      <a:pt x="406" y="482"/>
                      <a:pt x="1243" y="577"/>
                      <a:pt x="2727" y="1084"/>
                    </a:cubicBezTo>
                    <a:cubicBezTo>
                      <a:pt x="3183" y="1240"/>
                      <a:pt x="3559" y="1294"/>
                      <a:pt x="3861" y="1294"/>
                    </a:cubicBezTo>
                    <a:cubicBezTo>
                      <a:pt x="4541" y="1294"/>
                      <a:pt x="4844" y="1021"/>
                      <a:pt x="4844" y="1021"/>
                    </a:cubicBezTo>
                    <a:lnTo>
                      <a:pt x="4876" y="634"/>
                    </a:lnTo>
                    <a:lnTo>
                      <a:pt x="4876" y="634"/>
                    </a:lnTo>
                    <a:cubicBezTo>
                      <a:pt x="4752" y="847"/>
                      <a:pt x="4244" y="948"/>
                      <a:pt x="3710" y="948"/>
                    </a:cubicBezTo>
                    <a:cubicBezTo>
                      <a:pt x="3481" y="948"/>
                      <a:pt x="3248" y="930"/>
                      <a:pt x="3038" y="894"/>
                    </a:cubicBezTo>
                    <a:cubicBezTo>
                      <a:pt x="2328" y="774"/>
                      <a:pt x="1148" y="254"/>
                      <a:pt x="698" y="197"/>
                    </a:cubicBezTo>
                    <a:cubicBezTo>
                      <a:pt x="438" y="165"/>
                      <a:pt x="172" y="70"/>
                      <a:pt x="1"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1508;p38">
                <a:extLst>
                  <a:ext uri="{FF2B5EF4-FFF2-40B4-BE49-F238E27FC236}">
                    <a16:creationId xmlns:a16="http://schemas.microsoft.com/office/drawing/2014/main" id="{86B0BD43-FC5F-802A-15AF-0CA97EF769F6}"/>
                  </a:ext>
                </a:extLst>
              </p:cNvPr>
              <p:cNvSpPr/>
              <p:nvPr/>
            </p:nvSpPr>
            <p:spPr>
              <a:xfrm>
                <a:off x="3640352" y="4958613"/>
                <a:ext cx="47748" cy="31140"/>
              </a:xfrm>
              <a:custGeom>
                <a:avLst/>
                <a:gdLst/>
                <a:ahLst/>
                <a:cxnLst/>
                <a:rect l="l" t="t" r="r" b="b"/>
                <a:pathLst>
                  <a:path w="736" h="480" extrusionOk="0">
                    <a:moveTo>
                      <a:pt x="472" y="0"/>
                    </a:moveTo>
                    <a:cubicBezTo>
                      <a:pt x="456" y="0"/>
                      <a:pt x="440" y="1"/>
                      <a:pt x="425" y="4"/>
                    </a:cubicBezTo>
                    <a:cubicBezTo>
                      <a:pt x="197" y="54"/>
                      <a:pt x="19" y="352"/>
                      <a:pt x="13" y="371"/>
                    </a:cubicBezTo>
                    <a:cubicBezTo>
                      <a:pt x="0" y="409"/>
                      <a:pt x="6" y="447"/>
                      <a:pt x="44" y="473"/>
                    </a:cubicBezTo>
                    <a:cubicBezTo>
                      <a:pt x="63" y="479"/>
                      <a:pt x="70" y="479"/>
                      <a:pt x="83" y="479"/>
                    </a:cubicBezTo>
                    <a:cubicBezTo>
                      <a:pt x="108" y="479"/>
                      <a:pt x="140" y="466"/>
                      <a:pt x="140" y="441"/>
                    </a:cubicBezTo>
                    <a:cubicBezTo>
                      <a:pt x="178" y="371"/>
                      <a:pt x="304" y="175"/>
                      <a:pt x="450" y="149"/>
                    </a:cubicBezTo>
                    <a:cubicBezTo>
                      <a:pt x="459" y="148"/>
                      <a:pt x="468" y="148"/>
                      <a:pt x="477" y="148"/>
                    </a:cubicBezTo>
                    <a:cubicBezTo>
                      <a:pt x="522" y="148"/>
                      <a:pt x="560" y="162"/>
                      <a:pt x="602" y="194"/>
                    </a:cubicBezTo>
                    <a:cubicBezTo>
                      <a:pt x="614" y="208"/>
                      <a:pt x="630" y="215"/>
                      <a:pt x="647" y="215"/>
                    </a:cubicBezTo>
                    <a:cubicBezTo>
                      <a:pt x="668" y="215"/>
                      <a:pt x="690" y="205"/>
                      <a:pt x="704" y="187"/>
                    </a:cubicBezTo>
                    <a:cubicBezTo>
                      <a:pt x="736" y="156"/>
                      <a:pt x="729" y="111"/>
                      <a:pt x="697" y="86"/>
                    </a:cubicBezTo>
                    <a:cubicBezTo>
                      <a:pt x="629" y="28"/>
                      <a:pt x="551" y="0"/>
                      <a:pt x="472"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1" name="Google Shape;1509;p38">
                <a:extLst>
                  <a:ext uri="{FF2B5EF4-FFF2-40B4-BE49-F238E27FC236}">
                    <a16:creationId xmlns:a16="http://schemas.microsoft.com/office/drawing/2014/main" id="{CA7D108B-FDD3-011C-1F2B-C81A9A729D4C}"/>
                  </a:ext>
                </a:extLst>
              </p:cNvPr>
              <p:cNvSpPr/>
              <p:nvPr/>
            </p:nvSpPr>
            <p:spPr>
              <a:xfrm>
                <a:off x="3655143" y="4972431"/>
                <a:ext cx="47748" cy="31270"/>
              </a:xfrm>
              <a:custGeom>
                <a:avLst/>
                <a:gdLst/>
                <a:ahLst/>
                <a:cxnLst/>
                <a:rect l="l" t="t" r="r" b="b"/>
                <a:pathLst>
                  <a:path w="736" h="482" extrusionOk="0">
                    <a:moveTo>
                      <a:pt x="485" y="0"/>
                    </a:moveTo>
                    <a:cubicBezTo>
                      <a:pt x="465" y="0"/>
                      <a:pt x="445" y="2"/>
                      <a:pt x="425" y="6"/>
                    </a:cubicBezTo>
                    <a:cubicBezTo>
                      <a:pt x="197" y="57"/>
                      <a:pt x="19" y="355"/>
                      <a:pt x="13" y="374"/>
                    </a:cubicBezTo>
                    <a:cubicBezTo>
                      <a:pt x="0" y="412"/>
                      <a:pt x="7" y="450"/>
                      <a:pt x="45" y="475"/>
                    </a:cubicBezTo>
                    <a:cubicBezTo>
                      <a:pt x="64" y="482"/>
                      <a:pt x="70" y="482"/>
                      <a:pt x="89" y="482"/>
                    </a:cubicBezTo>
                    <a:cubicBezTo>
                      <a:pt x="108" y="482"/>
                      <a:pt x="133" y="469"/>
                      <a:pt x="140" y="444"/>
                    </a:cubicBezTo>
                    <a:cubicBezTo>
                      <a:pt x="178" y="368"/>
                      <a:pt x="311" y="171"/>
                      <a:pt x="450" y="146"/>
                    </a:cubicBezTo>
                    <a:cubicBezTo>
                      <a:pt x="458" y="145"/>
                      <a:pt x="465" y="144"/>
                      <a:pt x="472" y="144"/>
                    </a:cubicBezTo>
                    <a:cubicBezTo>
                      <a:pt x="519" y="144"/>
                      <a:pt x="558" y="163"/>
                      <a:pt x="603" y="196"/>
                    </a:cubicBezTo>
                    <a:cubicBezTo>
                      <a:pt x="617" y="211"/>
                      <a:pt x="634" y="217"/>
                      <a:pt x="650" y="217"/>
                    </a:cubicBezTo>
                    <a:cubicBezTo>
                      <a:pt x="670" y="217"/>
                      <a:pt x="690" y="207"/>
                      <a:pt x="704" y="190"/>
                    </a:cubicBezTo>
                    <a:cubicBezTo>
                      <a:pt x="736" y="158"/>
                      <a:pt x="729" y="108"/>
                      <a:pt x="698" y="89"/>
                    </a:cubicBezTo>
                    <a:cubicBezTo>
                      <a:pt x="633" y="29"/>
                      <a:pt x="560" y="0"/>
                      <a:pt x="485"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2" name="Google Shape;1510;p38">
                <a:extLst>
                  <a:ext uri="{FF2B5EF4-FFF2-40B4-BE49-F238E27FC236}">
                    <a16:creationId xmlns:a16="http://schemas.microsoft.com/office/drawing/2014/main" id="{A11CEB48-E246-4FAB-EDA2-DDDEE78180EE}"/>
                  </a:ext>
                </a:extLst>
              </p:cNvPr>
              <p:cNvSpPr/>
              <p:nvPr/>
            </p:nvSpPr>
            <p:spPr>
              <a:xfrm>
                <a:off x="3673243" y="4981838"/>
                <a:ext cx="47748" cy="31335"/>
              </a:xfrm>
              <a:custGeom>
                <a:avLst/>
                <a:gdLst/>
                <a:ahLst/>
                <a:cxnLst/>
                <a:rect l="l" t="t" r="r" b="b"/>
                <a:pathLst>
                  <a:path w="736" h="483" extrusionOk="0">
                    <a:moveTo>
                      <a:pt x="486" y="1"/>
                    </a:moveTo>
                    <a:cubicBezTo>
                      <a:pt x="466" y="1"/>
                      <a:pt x="445" y="3"/>
                      <a:pt x="425" y="7"/>
                    </a:cubicBezTo>
                    <a:cubicBezTo>
                      <a:pt x="197" y="51"/>
                      <a:pt x="19" y="356"/>
                      <a:pt x="13" y="368"/>
                    </a:cubicBezTo>
                    <a:cubicBezTo>
                      <a:pt x="0" y="406"/>
                      <a:pt x="7" y="451"/>
                      <a:pt x="45" y="470"/>
                    </a:cubicBezTo>
                    <a:cubicBezTo>
                      <a:pt x="64" y="482"/>
                      <a:pt x="70" y="482"/>
                      <a:pt x="83" y="482"/>
                    </a:cubicBezTo>
                    <a:cubicBezTo>
                      <a:pt x="114" y="482"/>
                      <a:pt x="140" y="470"/>
                      <a:pt x="140" y="438"/>
                    </a:cubicBezTo>
                    <a:cubicBezTo>
                      <a:pt x="178" y="368"/>
                      <a:pt x="305" y="172"/>
                      <a:pt x="450" y="146"/>
                    </a:cubicBezTo>
                    <a:cubicBezTo>
                      <a:pt x="459" y="145"/>
                      <a:pt x="468" y="145"/>
                      <a:pt x="477" y="145"/>
                    </a:cubicBezTo>
                    <a:cubicBezTo>
                      <a:pt x="522" y="145"/>
                      <a:pt x="560" y="160"/>
                      <a:pt x="603" y="197"/>
                    </a:cubicBezTo>
                    <a:cubicBezTo>
                      <a:pt x="615" y="210"/>
                      <a:pt x="630" y="216"/>
                      <a:pt x="645" y="216"/>
                    </a:cubicBezTo>
                    <a:cubicBezTo>
                      <a:pt x="667" y="216"/>
                      <a:pt x="689" y="203"/>
                      <a:pt x="704" y="184"/>
                    </a:cubicBezTo>
                    <a:cubicBezTo>
                      <a:pt x="736" y="153"/>
                      <a:pt x="729" y="108"/>
                      <a:pt x="698" y="83"/>
                    </a:cubicBezTo>
                    <a:cubicBezTo>
                      <a:pt x="633" y="28"/>
                      <a:pt x="560" y="1"/>
                      <a:pt x="486"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3" name="Google Shape;1511;p38">
                <a:extLst>
                  <a:ext uri="{FF2B5EF4-FFF2-40B4-BE49-F238E27FC236}">
                    <a16:creationId xmlns:a16="http://schemas.microsoft.com/office/drawing/2014/main" id="{74B72941-F774-BE5A-066B-563EAA8B08E7}"/>
                  </a:ext>
                </a:extLst>
              </p:cNvPr>
              <p:cNvSpPr/>
              <p:nvPr/>
            </p:nvSpPr>
            <p:spPr>
              <a:xfrm>
                <a:off x="3692122" y="4990466"/>
                <a:ext cx="47813" cy="31335"/>
              </a:xfrm>
              <a:custGeom>
                <a:avLst/>
                <a:gdLst/>
                <a:ahLst/>
                <a:cxnLst/>
                <a:rect l="l" t="t" r="r" b="b"/>
                <a:pathLst>
                  <a:path w="737" h="483" extrusionOk="0">
                    <a:moveTo>
                      <a:pt x="487" y="1"/>
                    </a:moveTo>
                    <a:cubicBezTo>
                      <a:pt x="466" y="1"/>
                      <a:pt x="446" y="3"/>
                      <a:pt x="426" y="7"/>
                    </a:cubicBezTo>
                    <a:cubicBezTo>
                      <a:pt x="197" y="51"/>
                      <a:pt x="20" y="356"/>
                      <a:pt x="14" y="368"/>
                    </a:cubicBezTo>
                    <a:cubicBezTo>
                      <a:pt x="1" y="413"/>
                      <a:pt x="7" y="451"/>
                      <a:pt x="45" y="476"/>
                    </a:cubicBezTo>
                    <a:cubicBezTo>
                      <a:pt x="64" y="483"/>
                      <a:pt x="71" y="483"/>
                      <a:pt x="83" y="483"/>
                    </a:cubicBezTo>
                    <a:cubicBezTo>
                      <a:pt x="121" y="483"/>
                      <a:pt x="140" y="476"/>
                      <a:pt x="140" y="445"/>
                    </a:cubicBezTo>
                    <a:cubicBezTo>
                      <a:pt x="178" y="368"/>
                      <a:pt x="305" y="172"/>
                      <a:pt x="451" y="147"/>
                    </a:cubicBezTo>
                    <a:cubicBezTo>
                      <a:pt x="458" y="146"/>
                      <a:pt x="465" y="145"/>
                      <a:pt x="472" y="145"/>
                    </a:cubicBezTo>
                    <a:cubicBezTo>
                      <a:pt x="519" y="145"/>
                      <a:pt x="559" y="164"/>
                      <a:pt x="603" y="197"/>
                    </a:cubicBezTo>
                    <a:cubicBezTo>
                      <a:pt x="616" y="210"/>
                      <a:pt x="631" y="216"/>
                      <a:pt x="646" y="216"/>
                    </a:cubicBezTo>
                    <a:cubicBezTo>
                      <a:pt x="668" y="216"/>
                      <a:pt x="690" y="204"/>
                      <a:pt x="705" y="185"/>
                    </a:cubicBezTo>
                    <a:cubicBezTo>
                      <a:pt x="736" y="159"/>
                      <a:pt x="730" y="109"/>
                      <a:pt x="698" y="83"/>
                    </a:cubicBezTo>
                    <a:cubicBezTo>
                      <a:pt x="634" y="28"/>
                      <a:pt x="561" y="1"/>
                      <a:pt x="487"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4" name="Google Shape;1512;p38">
                <a:extLst>
                  <a:ext uri="{FF2B5EF4-FFF2-40B4-BE49-F238E27FC236}">
                    <a16:creationId xmlns:a16="http://schemas.microsoft.com/office/drawing/2014/main" id="{330C9BAE-3B83-7219-43FD-E7FECF5CB5A2}"/>
                  </a:ext>
                </a:extLst>
              </p:cNvPr>
              <p:cNvSpPr/>
              <p:nvPr/>
            </p:nvSpPr>
            <p:spPr>
              <a:xfrm>
                <a:off x="3076856" y="2968933"/>
                <a:ext cx="226284" cy="344746"/>
              </a:xfrm>
              <a:custGeom>
                <a:avLst/>
                <a:gdLst/>
                <a:ahLst/>
                <a:cxnLst/>
                <a:rect l="l" t="t" r="r" b="b"/>
                <a:pathLst>
                  <a:path w="3488" h="5314" extrusionOk="0">
                    <a:moveTo>
                      <a:pt x="3487" y="1"/>
                    </a:moveTo>
                    <a:cubicBezTo>
                      <a:pt x="3487" y="1"/>
                      <a:pt x="1585" y="1"/>
                      <a:pt x="1180" y="666"/>
                    </a:cubicBezTo>
                    <a:cubicBezTo>
                      <a:pt x="831" y="1218"/>
                      <a:pt x="165" y="2131"/>
                      <a:pt x="0" y="3107"/>
                    </a:cubicBezTo>
                    <a:lnTo>
                      <a:pt x="1775" y="5314"/>
                    </a:lnTo>
                    <a:lnTo>
                      <a:pt x="3487" y="1"/>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5" name="Google Shape;1513;p38">
                <a:extLst>
                  <a:ext uri="{FF2B5EF4-FFF2-40B4-BE49-F238E27FC236}">
                    <a16:creationId xmlns:a16="http://schemas.microsoft.com/office/drawing/2014/main" id="{5FA708AF-B93F-0CE9-8635-D50AEB9FB49C}"/>
                  </a:ext>
                </a:extLst>
              </p:cNvPr>
              <p:cNvSpPr/>
              <p:nvPr/>
            </p:nvSpPr>
            <p:spPr>
              <a:xfrm>
                <a:off x="3522281" y="4730128"/>
                <a:ext cx="128388" cy="55987"/>
              </a:xfrm>
              <a:custGeom>
                <a:avLst/>
                <a:gdLst/>
                <a:ahLst/>
                <a:cxnLst/>
                <a:rect l="l" t="t" r="r" b="b"/>
                <a:pathLst>
                  <a:path w="1979" h="863" extrusionOk="0">
                    <a:moveTo>
                      <a:pt x="1" y="1"/>
                    </a:moveTo>
                    <a:lnTo>
                      <a:pt x="127" y="856"/>
                    </a:lnTo>
                    <a:lnTo>
                      <a:pt x="1903" y="863"/>
                    </a:lnTo>
                    <a:lnTo>
                      <a:pt x="1979" y="7"/>
                    </a:lnTo>
                    <a:lnTo>
                      <a:pt x="1" y="1"/>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6" name="Google Shape;1514;p38">
                <a:extLst>
                  <a:ext uri="{FF2B5EF4-FFF2-40B4-BE49-F238E27FC236}">
                    <a16:creationId xmlns:a16="http://schemas.microsoft.com/office/drawing/2014/main" id="{106DA4E5-9E0A-E2A8-30A7-DFCD441C2B03}"/>
                  </a:ext>
                </a:extLst>
              </p:cNvPr>
              <p:cNvSpPr/>
              <p:nvPr/>
            </p:nvSpPr>
            <p:spPr>
              <a:xfrm>
                <a:off x="3222822" y="4728506"/>
                <a:ext cx="129685" cy="56376"/>
              </a:xfrm>
              <a:custGeom>
                <a:avLst/>
                <a:gdLst/>
                <a:ahLst/>
                <a:cxnLst/>
                <a:rect l="l" t="t" r="r" b="b"/>
                <a:pathLst>
                  <a:path w="1999" h="869" extrusionOk="0">
                    <a:moveTo>
                      <a:pt x="1" y="0"/>
                    </a:moveTo>
                    <a:lnTo>
                      <a:pt x="128" y="856"/>
                    </a:lnTo>
                    <a:lnTo>
                      <a:pt x="1922" y="869"/>
                    </a:lnTo>
                    <a:lnTo>
                      <a:pt x="1998" y="13"/>
                    </a:lnTo>
                    <a:lnTo>
                      <a:pt x="1" y="0"/>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7" name="Google Shape;1515;p38">
                <a:extLst>
                  <a:ext uri="{FF2B5EF4-FFF2-40B4-BE49-F238E27FC236}">
                    <a16:creationId xmlns:a16="http://schemas.microsoft.com/office/drawing/2014/main" id="{5B25DD15-445C-4CAE-F936-8F5536A2089A}"/>
                  </a:ext>
                </a:extLst>
              </p:cNvPr>
              <p:cNvSpPr/>
              <p:nvPr/>
            </p:nvSpPr>
            <p:spPr>
              <a:xfrm>
                <a:off x="3129079" y="2965170"/>
                <a:ext cx="148110" cy="485914"/>
              </a:xfrm>
              <a:custGeom>
                <a:avLst/>
                <a:gdLst/>
                <a:ahLst/>
                <a:cxnLst/>
                <a:rect l="l" t="t" r="r" b="b"/>
                <a:pathLst>
                  <a:path w="2283" h="7490" extrusionOk="0">
                    <a:moveTo>
                      <a:pt x="1895" y="1"/>
                    </a:moveTo>
                    <a:cubicBezTo>
                      <a:pt x="1631" y="1"/>
                      <a:pt x="1361" y="86"/>
                      <a:pt x="1110" y="179"/>
                    </a:cubicBezTo>
                    <a:cubicBezTo>
                      <a:pt x="723" y="1637"/>
                      <a:pt x="0" y="5790"/>
                      <a:pt x="45" y="7305"/>
                    </a:cubicBezTo>
                    <a:cubicBezTo>
                      <a:pt x="184" y="7432"/>
                      <a:pt x="375" y="7489"/>
                      <a:pt x="546" y="7489"/>
                    </a:cubicBezTo>
                    <a:cubicBezTo>
                      <a:pt x="977" y="7191"/>
                      <a:pt x="1712" y="4009"/>
                      <a:pt x="1858" y="3508"/>
                    </a:cubicBezTo>
                    <a:cubicBezTo>
                      <a:pt x="2156" y="2455"/>
                      <a:pt x="2283" y="1162"/>
                      <a:pt x="2277" y="71"/>
                    </a:cubicBezTo>
                    <a:cubicBezTo>
                      <a:pt x="2153" y="21"/>
                      <a:pt x="2025" y="1"/>
                      <a:pt x="1895" y="1"/>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1516;p38">
                <a:extLst>
                  <a:ext uri="{FF2B5EF4-FFF2-40B4-BE49-F238E27FC236}">
                    <a16:creationId xmlns:a16="http://schemas.microsoft.com/office/drawing/2014/main" id="{A7DEF671-527D-B90F-7AA3-23598B08814B}"/>
                  </a:ext>
                </a:extLst>
              </p:cNvPr>
              <p:cNvSpPr/>
              <p:nvPr/>
            </p:nvSpPr>
            <p:spPr>
              <a:xfrm>
                <a:off x="3126225" y="3118272"/>
                <a:ext cx="119305" cy="119305"/>
              </a:xfrm>
              <a:custGeom>
                <a:avLst/>
                <a:gdLst/>
                <a:ahLst/>
                <a:cxnLst/>
                <a:rect l="l" t="t" r="r" b="b"/>
                <a:pathLst>
                  <a:path w="1839" h="1839" extrusionOk="0">
                    <a:moveTo>
                      <a:pt x="919" y="0"/>
                    </a:moveTo>
                    <a:cubicBezTo>
                      <a:pt x="412" y="0"/>
                      <a:pt x="0" y="412"/>
                      <a:pt x="0" y="919"/>
                    </a:cubicBezTo>
                    <a:cubicBezTo>
                      <a:pt x="0" y="1427"/>
                      <a:pt x="412" y="1839"/>
                      <a:pt x="919" y="1839"/>
                    </a:cubicBezTo>
                    <a:cubicBezTo>
                      <a:pt x="1427" y="1839"/>
                      <a:pt x="1839" y="1427"/>
                      <a:pt x="1839" y="919"/>
                    </a:cubicBezTo>
                    <a:cubicBezTo>
                      <a:pt x="1839" y="412"/>
                      <a:pt x="1433" y="0"/>
                      <a:pt x="919"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9" name="Google Shape;1517;p38">
                <a:extLst>
                  <a:ext uri="{FF2B5EF4-FFF2-40B4-BE49-F238E27FC236}">
                    <a16:creationId xmlns:a16="http://schemas.microsoft.com/office/drawing/2014/main" id="{E53752B8-9D67-D972-859F-F61CF8E06C2C}"/>
                  </a:ext>
                </a:extLst>
              </p:cNvPr>
              <p:cNvSpPr/>
              <p:nvPr/>
            </p:nvSpPr>
            <p:spPr>
              <a:xfrm>
                <a:off x="2900398" y="3207474"/>
                <a:ext cx="282596" cy="330343"/>
              </a:xfrm>
              <a:custGeom>
                <a:avLst/>
                <a:gdLst/>
                <a:ahLst/>
                <a:cxnLst/>
                <a:rect l="l" t="t" r="r" b="b"/>
                <a:pathLst>
                  <a:path w="4356" h="5092" extrusionOk="0">
                    <a:moveTo>
                      <a:pt x="3741" y="1"/>
                    </a:moveTo>
                    <a:lnTo>
                      <a:pt x="1123" y="2936"/>
                    </a:lnTo>
                    <a:cubicBezTo>
                      <a:pt x="1123" y="2936"/>
                      <a:pt x="0" y="4452"/>
                      <a:pt x="1104" y="4991"/>
                    </a:cubicBezTo>
                    <a:cubicBezTo>
                      <a:pt x="1248" y="5061"/>
                      <a:pt x="1387" y="5092"/>
                      <a:pt x="1521" y="5092"/>
                    </a:cubicBezTo>
                    <a:cubicBezTo>
                      <a:pt x="2122" y="5092"/>
                      <a:pt x="2612" y="4473"/>
                      <a:pt x="2949" y="4059"/>
                    </a:cubicBezTo>
                    <a:cubicBezTo>
                      <a:pt x="3018" y="3970"/>
                      <a:pt x="4356" y="489"/>
                      <a:pt x="4356" y="489"/>
                    </a:cubicBezTo>
                    <a:lnTo>
                      <a:pt x="3741" y="1"/>
                    </a:ln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0" name="Google Shape;1518;p38">
                <a:extLst>
                  <a:ext uri="{FF2B5EF4-FFF2-40B4-BE49-F238E27FC236}">
                    <a16:creationId xmlns:a16="http://schemas.microsoft.com/office/drawing/2014/main" id="{1140EDDA-6BC9-E8BA-B9E5-42CDCA6A5319}"/>
                  </a:ext>
                </a:extLst>
              </p:cNvPr>
              <p:cNvSpPr/>
              <p:nvPr/>
            </p:nvSpPr>
            <p:spPr>
              <a:xfrm>
                <a:off x="3302228" y="2957839"/>
                <a:ext cx="217266" cy="147331"/>
              </a:xfrm>
              <a:custGeom>
                <a:avLst/>
                <a:gdLst/>
                <a:ahLst/>
                <a:cxnLst/>
                <a:rect l="l" t="t" r="r" b="b"/>
                <a:pathLst>
                  <a:path w="3349" h="2271" extrusionOk="0">
                    <a:moveTo>
                      <a:pt x="1427" y="1"/>
                    </a:moveTo>
                    <a:lnTo>
                      <a:pt x="1427" y="13"/>
                    </a:lnTo>
                    <a:cubicBezTo>
                      <a:pt x="1186" y="26"/>
                      <a:pt x="603" y="32"/>
                      <a:pt x="26" y="159"/>
                    </a:cubicBezTo>
                    <a:cubicBezTo>
                      <a:pt x="1" y="463"/>
                      <a:pt x="1643" y="2270"/>
                      <a:pt x="1643" y="2270"/>
                    </a:cubicBezTo>
                    <a:cubicBezTo>
                      <a:pt x="1643" y="2270"/>
                      <a:pt x="3278" y="647"/>
                      <a:pt x="3348" y="172"/>
                    </a:cubicBezTo>
                    <a:cubicBezTo>
                      <a:pt x="2822" y="83"/>
                      <a:pt x="2182" y="20"/>
                      <a:pt x="1510" y="13"/>
                    </a:cubicBezTo>
                    <a:lnTo>
                      <a:pt x="1510" y="1"/>
                    </a:ln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1" name="Google Shape;1519;p38">
                <a:extLst>
                  <a:ext uri="{FF2B5EF4-FFF2-40B4-BE49-F238E27FC236}">
                    <a16:creationId xmlns:a16="http://schemas.microsoft.com/office/drawing/2014/main" id="{19035194-2E15-7FF0-7C05-3EBAC0150A6C}"/>
                  </a:ext>
                </a:extLst>
              </p:cNvPr>
              <p:cNvSpPr/>
              <p:nvPr/>
            </p:nvSpPr>
            <p:spPr>
              <a:xfrm>
                <a:off x="3352441" y="2844764"/>
                <a:ext cx="95431" cy="185153"/>
              </a:xfrm>
              <a:custGeom>
                <a:avLst/>
                <a:gdLst/>
                <a:ahLst/>
                <a:cxnLst/>
                <a:rect l="l" t="t" r="r" b="b"/>
                <a:pathLst>
                  <a:path w="1471" h="2854" extrusionOk="0">
                    <a:moveTo>
                      <a:pt x="736" y="0"/>
                    </a:moveTo>
                    <a:cubicBezTo>
                      <a:pt x="330" y="0"/>
                      <a:pt x="0" y="336"/>
                      <a:pt x="0" y="736"/>
                    </a:cubicBezTo>
                    <a:lnTo>
                      <a:pt x="0" y="2118"/>
                    </a:lnTo>
                    <a:cubicBezTo>
                      <a:pt x="0" y="2523"/>
                      <a:pt x="330" y="2853"/>
                      <a:pt x="736" y="2853"/>
                    </a:cubicBezTo>
                    <a:cubicBezTo>
                      <a:pt x="1141" y="2853"/>
                      <a:pt x="1471" y="2523"/>
                      <a:pt x="1471" y="2118"/>
                    </a:cubicBezTo>
                    <a:lnTo>
                      <a:pt x="1471" y="736"/>
                    </a:lnTo>
                    <a:cubicBezTo>
                      <a:pt x="1471" y="336"/>
                      <a:pt x="1141" y="0"/>
                      <a:pt x="736"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2" name="Google Shape;1520;p38">
                <a:extLst>
                  <a:ext uri="{FF2B5EF4-FFF2-40B4-BE49-F238E27FC236}">
                    <a16:creationId xmlns:a16="http://schemas.microsoft.com/office/drawing/2014/main" id="{37983247-D30C-CABD-84B0-490657DB9AC1}"/>
                  </a:ext>
                </a:extLst>
              </p:cNvPr>
              <p:cNvSpPr/>
              <p:nvPr/>
            </p:nvSpPr>
            <p:spPr>
              <a:xfrm>
                <a:off x="3352441" y="2815960"/>
                <a:ext cx="95431" cy="116451"/>
              </a:xfrm>
              <a:custGeom>
                <a:avLst/>
                <a:gdLst/>
                <a:ahLst/>
                <a:cxnLst/>
                <a:rect l="l" t="t" r="r" b="b"/>
                <a:pathLst>
                  <a:path w="1471" h="1795" extrusionOk="0">
                    <a:moveTo>
                      <a:pt x="736" y="0"/>
                    </a:moveTo>
                    <a:cubicBezTo>
                      <a:pt x="330" y="0"/>
                      <a:pt x="0" y="336"/>
                      <a:pt x="0" y="736"/>
                    </a:cubicBezTo>
                    <a:lnTo>
                      <a:pt x="0" y="1680"/>
                    </a:lnTo>
                    <a:cubicBezTo>
                      <a:pt x="235" y="1750"/>
                      <a:pt x="482" y="1795"/>
                      <a:pt x="736" y="1795"/>
                    </a:cubicBezTo>
                    <a:cubicBezTo>
                      <a:pt x="989" y="1795"/>
                      <a:pt x="1243" y="1750"/>
                      <a:pt x="1471" y="1680"/>
                    </a:cubicBezTo>
                    <a:lnTo>
                      <a:pt x="1471" y="736"/>
                    </a:lnTo>
                    <a:cubicBezTo>
                      <a:pt x="1471" y="336"/>
                      <a:pt x="1141" y="0"/>
                      <a:pt x="736" y="0"/>
                    </a:cubicBezTo>
                    <a:close/>
                  </a:path>
                </a:pathLst>
              </a:custGeom>
              <a:solidFill>
                <a:srgbClr val="E08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3" name="Google Shape;1521;p38">
                <a:extLst>
                  <a:ext uri="{FF2B5EF4-FFF2-40B4-BE49-F238E27FC236}">
                    <a16:creationId xmlns:a16="http://schemas.microsoft.com/office/drawing/2014/main" id="{94E3A923-035D-61B3-F136-F2A561A2437E}"/>
                  </a:ext>
                </a:extLst>
              </p:cNvPr>
              <p:cNvSpPr/>
              <p:nvPr/>
            </p:nvSpPr>
            <p:spPr>
              <a:xfrm>
                <a:off x="3220357" y="2572359"/>
                <a:ext cx="358370" cy="333328"/>
              </a:xfrm>
              <a:custGeom>
                <a:avLst/>
                <a:gdLst/>
                <a:ahLst/>
                <a:cxnLst/>
                <a:rect l="l" t="t" r="r" b="b"/>
                <a:pathLst>
                  <a:path w="5524" h="5138" extrusionOk="0">
                    <a:moveTo>
                      <a:pt x="2757" y="0"/>
                    </a:moveTo>
                    <a:cubicBezTo>
                      <a:pt x="1518" y="0"/>
                      <a:pt x="428" y="901"/>
                      <a:pt x="223" y="2158"/>
                    </a:cubicBezTo>
                    <a:cubicBezTo>
                      <a:pt x="1" y="3559"/>
                      <a:pt x="952" y="4877"/>
                      <a:pt x="2353" y="5106"/>
                    </a:cubicBezTo>
                    <a:cubicBezTo>
                      <a:pt x="2490" y="5127"/>
                      <a:pt x="2626" y="5138"/>
                      <a:pt x="2760" y="5138"/>
                    </a:cubicBezTo>
                    <a:cubicBezTo>
                      <a:pt x="4000" y="5138"/>
                      <a:pt x="5089" y="4240"/>
                      <a:pt x="5295" y="2975"/>
                    </a:cubicBezTo>
                    <a:cubicBezTo>
                      <a:pt x="5523" y="1581"/>
                      <a:pt x="4572" y="262"/>
                      <a:pt x="3171" y="34"/>
                    </a:cubicBezTo>
                    <a:cubicBezTo>
                      <a:pt x="3032" y="11"/>
                      <a:pt x="2893" y="0"/>
                      <a:pt x="2757"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1522;p38">
                <a:extLst>
                  <a:ext uri="{FF2B5EF4-FFF2-40B4-BE49-F238E27FC236}">
                    <a16:creationId xmlns:a16="http://schemas.microsoft.com/office/drawing/2014/main" id="{6DCBEFED-3FD6-461C-614E-5C2447CFF95E}"/>
                  </a:ext>
                </a:extLst>
              </p:cNvPr>
              <p:cNvSpPr/>
              <p:nvPr/>
            </p:nvSpPr>
            <p:spPr>
              <a:xfrm>
                <a:off x="3189931" y="2698733"/>
                <a:ext cx="99648" cy="100037"/>
              </a:xfrm>
              <a:custGeom>
                <a:avLst/>
                <a:gdLst/>
                <a:ahLst/>
                <a:cxnLst/>
                <a:rect l="l" t="t" r="r" b="b"/>
                <a:pathLst>
                  <a:path w="1536" h="1542" extrusionOk="0">
                    <a:moveTo>
                      <a:pt x="768" y="0"/>
                    </a:moveTo>
                    <a:cubicBezTo>
                      <a:pt x="343" y="0"/>
                      <a:pt x="1" y="349"/>
                      <a:pt x="1" y="774"/>
                    </a:cubicBezTo>
                    <a:cubicBezTo>
                      <a:pt x="1" y="1192"/>
                      <a:pt x="343" y="1541"/>
                      <a:pt x="768" y="1541"/>
                    </a:cubicBezTo>
                    <a:cubicBezTo>
                      <a:pt x="1193" y="1541"/>
                      <a:pt x="1535" y="1192"/>
                      <a:pt x="1535" y="774"/>
                    </a:cubicBezTo>
                    <a:cubicBezTo>
                      <a:pt x="1535" y="349"/>
                      <a:pt x="1193" y="0"/>
                      <a:pt x="768"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5" name="Google Shape;1523;p38">
                <a:extLst>
                  <a:ext uri="{FF2B5EF4-FFF2-40B4-BE49-F238E27FC236}">
                    <a16:creationId xmlns:a16="http://schemas.microsoft.com/office/drawing/2014/main" id="{BCF36398-6AF4-281C-C97C-9B3B131967E0}"/>
                  </a:ext>
                </a:extLst>
              </p:cNvPr>
              <p:cNvSpPr/>
              <p:nvPr/>
            </p:nvSpPr>
            <p:spPr>
              <a:xfrm>
                <a:off x="3505803" y="2698733"/>
                <a:ext cx="100037" cy="100037"/>
              </a:xfrm>
              <a:custGeom>
                <a:avLst/>
                <a:gdLst/>
                <a:ahLst/>
                <a:cxnLst/>
                <a:rect l="l" t="t" r="r" b="b"/>
                <a:pathLst>
                  <a:path w="1542" h="1542" extrusionOk="0">
                    <a:moveTo>
                      <a:pt x="774" y="0"/>
                    </a:moveTo>
                    <a:cubicBezTo>
                      <a:pt x="350" y="0"/>
                      <a:pt x="1" y="349"/>
                      <a:pt x="1" y="774"/>
                    </a:cubicBezTo>
                    <a:cubicBezTo>
                      <a:pt x="1" y="1192"/>
                      <a:pt x="343" y="1541"/>
                      <a:pt x="774" y="1541"/>
                    </a:cubicBezTo>
                    <a:cubicBezTo>
                      <a:pt x="1193" y="1541"/>
                      <a:pt x="1542" y="1199"/>
                      <a:pt x="1542" y="774"/>
                    </a:cubicBezTo>
                    <a:cubicBezTo>
                      <a:pt x="1542" y="343"/>
                      <a:pt x="1193" y="0"/>
                      <a:pt x="774"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6" name="Google Shape;1524;p38">
                <a:extLst>
                  <a:ext uri="{FF2B5EF4-FFF2-40B4-BE49-F238E27FC236}">
                    <a16:creationId xmlns:a16="http://schemas.microsoft.com/office/drawing/2014/main" id="{C668D761-BF8F-3EC7-52FD-AD45C57F87F4}"/>
                  </a:ext>
                </a:extLst>
              </p:cNvPr>
              <p:cNvSpPr/>
              <p:nvPr/>
            </p:nvSpPr>
            <p:spPr>
              <a:xfrm>
                <a:off x="3328178" y="2743561"/>
                <a:ext cx="24717" cy="24717"/>
              </a:xfrm>
              <a:custGeom>
                <a:avLst/>
                <a:gdLst/>
                <a:ahLst/>
                <a:cxnLst/>
                <a:rect l="l" t="t" r="r" b="b"/>
                <a:pathLst>
                  <a:path w="381" h="381" extrusionOk="0">
                    <a:moveTo>
                      <a:pt x="190" y="0"/>
                    </a:moveTo>
                    <a:cubicBezTo>
                      <a:pt x="89" y="0"/>
                      <a:pt x="0" y="89"/>
                      <a:pt x="0" y="191"/>
                    </a:cubicBezTo>
                    <a:cubicBezTo>
                      <a:pt x="0" y="292"/>
                      <a:pt x="89" y="381"/>
                      <a:pt x="190" y="381"/>
                    </a:cubicBezTo>
                    <a:cubicBezTo>
                      <a:pt x="292" y="381"/>
                      <a:pt x="380" y="292"/>
                      <a:pt x="380" y="191"/>
                    </a:cubicBezTo>
                    <a:cubicBezTo>
                      <a:pt x="380" y="89"/>
                      <a:pt x="298" y="0"/>
                      <a:pt x="190" y="0"/>
                    </a:cubicBezTo>
                    <a:close/>
                  </a:path>
                </a:pathLst>
              </a:custGeom>
              <a:solidFill>
                <a:srgbClr val="3735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7" name="Google Shape;1525;p38">
                <a:extLst>
                  <a:ext uri="{FF2B5EF4-FFF2-40B4-BE49-F238E27FC236}">
                    <a16:creationId xmlns:a16="http://schemas.microsoft.com/office/drawing/2014/main" id="{4B5437E7-5FF4-3B9E-C162-D048791EC299}"/>
                  </a:ext>
                </a:extLst>
              </p:cNvPr>
              <p:cNvSpPr/>
              <p:nvPr/>
            </p:nvSpPr>
            <p:spPr>
              <a:xfrm>
                <a:off x="3444108" y="2743561"/>
                <a:ext cx="24782" cy="24717"/>
              </a:xfrm>
              <a:custGeom>
                <a:avLst/>
                <a:gdLst/>
                <a:ahLst/>
                <a:cxnLst/>
                <a:rect l="l" t="t" r="r" b="b"/>
                <a:pathLst>
                  <a:path w="382" h="381" extrusionOk="0">
                    <a:moveTo>
                      <a:pt x="191" y="0"/>
                    </a:moveTo>
                    <a:cubicBezTo>
                      <a:pt x="90" y="0"/>
                      <a:pt x="1" y="89"/>
                      <a:pt x="1" y="191"/>
                    </a:cubicBezTo>
                    <a:cubicBezTo>
                      <a:pt x="1" y="292"/>
                      <a:pt x="90" y="381"/>
                      <a:pt x="191" y="381"/>
                    </a:cubicBezTo>
                    <a:cubicBezTo>
                      <a:pt x="299" y="381"/>
                      <a:pt x="381" y="292"/>
                      <a:pt x="381" y="191"/>
                    </a:cubicBezTo>
                    <a:cubicBezTo>
                      <a:pt x="381" y="89"/>
                      <a:pt x="305" y="0"/>
                      <a:pt x="191" y="0"/>
                    </a:cubicBezTo>
                    <a:close/>
                  </a:path>
                </a:pathLst>
              </a:custGeom>
              <a:solidFill>
                <a:srgbClr val="3735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8" name="Google Shape;1526;p38">
                <a:extLst>
                  <a:ext uri="{FF2B5EF4-FFF2-40B4-BE49-F238E27FC236}">
                    <a16:creationId xmlns:a16="http://schemas.microsoft.com/office/drawing/2014/main" id="{B2873BFE-B974-C7F4-0013-8B8F94A5DD6A}"/>
                  </a:ext>
                </a:extLst>
              </p:cNvPr>
              <p:cNvSpPr/>
              <p:nvPr/>
            </p:nvSpPr>
            <p:spPr>
              <a:xfrm>
                <a:off x="3295222" y="2695230"/>
                <a:ext cx="58517" cy="27442"/>
              </a:xfrm>
              <a:custGeom>
                <a:avLst/>
                <a:gdLst/>
                <a:ahLst/>
                <a:cxnLst/>
                <a:rect l="l" t="t" r="r" b="b"/>
                <a:pathLst>
                  <a:path w="902" h="423" extrusionOk="0">
                    <a:moveTo>
                      <a:pt x="755" y="0"/>
                    </a:moveTo>
                    <a:cubicBezTo>
                      <a:pt x="575" y="0"/>
                      <a:pt x="260" y="44"/>
                      <a:pt x="1" y="321"/>
                    </a:cubicBezTo>
                    <a:lnTo>
                      <a:pt x="109" y="422"/>
                    </a:lnTo>
                    <a:cubicBezTo>
                      <a:pt x="338" y="179"/>
                      <a:pt x="611" y="142"/>
                      <a:pt x="759" y="142"/>
                    </a:cubicBezTo>
                    <a:cubicBezTo>
                      <a:pt x="824" y="142"/>
                      <a:pt x="866" y="149"/>
                      <a:pt x="869" y="149"/>
                    </a:cubicBezTo>
                    <a:lnTo>
                      <a:pt x="901" y="10"/>
                    </a:lnTo>
                    <a:cubicBezTo>
                      <a:pt x="895" y="10"/>
                      <a:pt x="840" y="0"/>
                      <a:pt x="755" y="0"/>
                    </a:cubicBezTo>
                    <a:close/>
                  </a:path>
                </a:pathLst>
              </a:custGeom>
              <a:solidFill>
                <a:srgbClr val="3735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9" name="Google Shape;1527;p38">
                <a:extLst>
                  <a:ext uri="{FF2B5EF4-FFF2-40B4-BE49-F238E27FC236}">
                    <a16:creationId xmlns:a16="http://schemas.microsoft.com/office/drawing/2014/main" id="{90387DF1-F327-E75D-2CE7-8E3C4F53359B}"/>
                  </a:ext>
                </a:extLst>
              </p:cNvPr>
              <p:cNvSpPr/>
              <p:nvPr/>
            </p:nvSpPr>
            <p:spPr>
              <a:xfrm>
                <a:off x="3441643" y="2695425"/>
                <a:ext cx="58907" cy="27247"/>
              </a:xfrm>
              <a:custGeom>
                <a:avLst/>
                <a:gdLst/>
                <a:ahLst/>
                <a:cxnLst/>
                <a:rect l="l" t="t" r="r" b="b"/>
                <a:pathLst>
                  <a:path w="908" h="420" extrusionOk="0">
                    <a:moveTo>
                      <a:pt x="150" y="1"/>
                    </a:moveTo>
                    <a:cubicBezTo>
                      <a:pt x="65" y="1"/>
                      <a:pt x="9" y="11"/>
                      <a:pt x="1" y="13"/>
                    </a:cubicBezTo>
                    <a:lnTo>
                      <a:pt x="33" y="159"/>
                    </a:lnTo>
                    <a:cubicBezTo>
                      <a:pt x="39" y="155"/>
                      <a:pt x="91" y="143"/>
                      <a:pt x="171" y="143"/>
                    </a:cubicBezTo>
                    <a:cubicBezTo>
                      <a:pt x="326" y="143"/>
                      <a:pt x="585" y="188"/>
                      <a:pt x="800" y="419"/>
                    </a:cubicBezTo>
                    <a:lnTo>
                      <a:pt x="907" y="324"/>
                    </a:lnTo>
                    <a:cubicBezTo>
                      <a:pt x="645" y="48"/>
                      <a:pt x="332" y="1"/>
                      <a:pt x="150" y="1"/>
                    </a:cubicBezTo>
                    <a:close/>
                  </a:path>
                </a:pathLst>
              </a:custGeom>
              <a:solidFill>
                <a:srgbClr val="3735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0" name="Google Shape;1528;p38">
                <a:extLst>
                  <a:ext uri="{FF2B5EF4-FFF2-40B4-BE49-F238E27FC236}">
                    <a16:creationId xmlns:a16="http://schemas.microsoft.com/office/drawing/2014/main" id="{28576E25-854D-17FD-E8AF-1A99A753B997}"/>
                  </a:ext>
                </a:extLst>
              </p:cNvPr>
              <p:cNvSpPr/>
              <p:nvPr/>
            </p:nvSpPr>
            <p:spPr>
              <a:xfrm>
                <a:off x="3196100" y="5058383"/>
                <a:ext cx="142920" cy="85115"/>
              </a:xfrm>
              <a:custGeom>
                <a:avLst/>
                <a:gdLst/>
                <a:ahLst/>
                <a:cxnLst/>
                <a:rect l="l" t="t" r="r" b="b"/>
                <a:pathLst>
                  <a:path w="2203" h="1521" extrusionOk="0">
                    <a:moveTo>
                      <a:pt x="2169" y="0"/>
                    </a:moveTo>
                    <a:lnTo>
                      <a:pt x="109" y="241"/>
                    </a:lnTo>
                    <a:cubicBezTo>
                      <a:pt x="109" y="241"/>
                      <a:pt x="1" y="647"/>
                      <a:pt x="64" y="875"/>
                    </a:cubicBezTo>
                    <a:cubicBezTo>
                      <a:pt x="115" y="1097"/>
                      <a:pt x="356" y="1503"/>
                      <a:pt x="914" y="1516"/>
                    </a:cubicBezTo>
                    <a:cubicBezTo>
                      <a:pt x="982" y="1518"/>
                      <a:pt x="1052" y="1520"/>
                      <a:pt x="1123" y="1520"/>
                    </a:cubicBezTo>
                    <a:cubicBezTo>
                      <a:pt x="1642" y="1520"/>
                      <a:pt x="2203" y="1383"/>
                      <a:pt x="2169"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1" name="Google Shape;1529;p38">
                <a:extLst>
                  <a:ext uri="{FF2B5EF4-FFF2-40B4-BE49-F238E27FC236}">
                    <a16:creationId xmlns:a16="http://schemas.microsoft.com/office/drawing/2014/main" id="{C9B47488-A0B4-19F7-9B64-2FDFBADF94BA}"/>
                  </a:ext>
                </a:extLst>
              </p:cNvPr>
              <p:cNvSpPr/>
              <p:nvPr/>
            </p:nvSpPr>
            <p:spPr>
              <a:xfrm>
                <a:off x="3250399" y="4890503"/>
                <a:ext cx="63448" cy="127813"/>
              </a:xfrm>
              <a:custGeom>
                <a:avLst/>
                <a:gdLst/>
                <a:ahLst/>
                <a:cxnLst/>
                <a:rect l="l" t="t" r="r" b="b"/>
                <a:pathLst>
                  <a:path w="978" h="2284" extrusionOk="0">
                    <a:moveTo>
                      <a:pt x="438" y="1"/>
                    </a:moveTo>
                    <a:cubicBezTo>
                      <a:pt x="0" y="1"/>
                      <a:pt x="152" y="644"/>
                      <a:pt x="102" y="731"/>
                    </a:cubicBezTo>
                    <a:lnTo>
                      <a:pt x="51" y="2284"/>
                    </a:lnTo>
                    <a:lnTo>
                      <a:pt x="698" y="2227"/>
                    </a:lnTo>
                    <a:cubicBezTo>
                      <a:pt x="698" y="2227"/>
                      <a:pt x="914" y="895"/>
                      <a:pt x="945" y="572"/>
                    </a:cubicBezTo>
                    <a:cubicBezTo>
                      <a:pt x="977" y="242"/>
                      <a:pt x="926" y="21"/>
                      <a:pt x="464" y="2"/>
                    </a:cubicBezTo>
                    <a:cubicBezTo>
                      <a:pt x="455" y="1"/>
                      <a:pt x="446" y="1"/>
                      <a:pt x="438"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2" name="Google Shape;1530;p38">
                <a:extLst>
                  <a:ext uri="{FF2B5EF4-FFF2-40B4-BE49-F238E27FC236}">
                    <a16:creationId xmlns:a16="http://schemas.microsoft.com/office/drawing/2014/main" id="{FEBFFA33-8D1E-E7F2-9D31-04E9AC150D3B}"/>
                  </a:ext>
                </a:extLst>
              </p:cNvPr>
              <p:cNvSpPr/>
              <p:nvPr/>
            </p:nvSpPr>
            <p:spPr>
              <a:xfrm>
                <a:off x="3196554" y="4904773"/>
                <a:ext cx="144023" cy="210186"/>
              </a:xfrm>
              <a:custGeom>
                <a:avLst/>
                <a:gdLst/>
                <a:ahLst/>
                <a:cxnLst/>
                <a:rect l="l" t="t" r="r" b="b"/>
                <a:pathLst>
                  <a:path w="2220" h="3756" extrusionOk="0">
                    <a:moveTo>
                      <a:pt x="1871" y="0"/>
                    </a:moveTo>
                    <a:cubicBezTo>
                      <a:pt x="1871" y="0"/>
                      <a:pt x="1325" y="812"/>
                      <a:pt x="1281" y="1813"/>
                    </a:cubicBezTo>
                    <a:lnTo>
                      <a:pt x="1084" y="1807"/>
                    </a:lnTo>
                    <a:cubicBezTo>
                      <a:pt x="1103" y="1807"/>
                      <a:pt x="1146" y="12"/>
                      <a:pt x="845" y="12"/>
                    </a:cubicBezTo>
                    <a:cubicBezTo>
                      <a:pt x="840" y="12"/>
                      <a:pt x="836" y="12"/>
                      <a:pt x="831" y="13"/>
                    </a:cubicBezTo>
                    <a:cubicBezTo>
                      <a:pt x="831" y="13"/>
                      <a:pt x="634" y="1160"/>
                      <a:pt x="609" y="1205"/>
                    </a:cubicBezTo>
                    <a:cubicBezTo>
                      <a:pt x="584" y="1249"/>
                      <a:pt x="0" y="3018"/>
                      <a:pt x="76" y="3297"/>
                    </a:cubicBezTo>
                    <a:cubicBezTo>
                      <a:pt x="136" y="3484"/>
                      <a:pt x="448" y="3756"/>
                      <a:pt x="1120" y="3756"/>
                    </a:cubicBezTo>
                    <a:cubicBezTo>
                      <a:pt x="1155" y="3756"/>
                      <a:pt x="1192" y="3755"/>
                      <a:pt x="1230" y="3753"/>
                    </a:cubicBezTo>
                    <a:cubicBezTo>
                      <a:pt x="1801" y="3728"/>
                      <a:pt x="2219" y="3208"/>
                      <a:pt x="2130" y="2644"/>
                    </a:cubicBezTo>
                    <a:cubicBezTo>
                      <a:pt x="2061" y="2143"/>
                      <a:pt x="1966" y="1192"/>
                      <a:pt x="1966" y="1186"/>
                    </a:cubicBezTo>
                    <a:cubicBezTo>
                      <a:pt x="1966" y="1160"/>
                      <a:pt x="1871" y="0"/>
                      <a:pt x="1871" y="0"/>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3" name="Google Shape;1531;p38">
                <a:extLst>
                  <a:ext uri="{FF2B5EF4-FFF2-40B4-BE49-F238E27FC236}">
                    <a16:creationId xmlns:a16="http://schemas.microsoft.com/office/drawing/2014/main" id="{81DE00E1-6B22-89F0-515C-E97F235482AF}"/>
                  </a:ext>
                </a:extLst>
              </p:cNvPr>
              <p:cNvSpPr/>
              <p:nvPr/>
            </p:nvSpPr>
            <p:spPr>
              <a:xfrm>
                <a:off x="3251632" y="4919434"/>
                <a:ext cx="60528" cy="18355"/>
              </a:xfrm>
              <a:custGeom>
                <a:avLst/>
                <a:gdLst/>
                <a:ahLst/>
                <a:cxnLst/>
                <a:rect l="l" t="t" r="r" b="b"/>
                <a:pathLst>
                  <a:path w="933" h="328" extrusionOk="0">
                    <a:moveTo>
                      <a:pt x="457" y="0"/>
                    </a:moveTo>
                    <a:cubicBezTo>
                      <a:pt x="278" y="0"/>
                      <a:pt x="121" y="82"/>
                      <a:pt x="32" y="157"/>
                    </a:cubicBezTo>
                    <a:cubicBezTo>
                      <a:pt x="1" y="182"/>
                      <a:pt x="1" y="226"/>
                      <a:pt x="20" y="258"/>
                    </a:cubicBezTo>
                    <a:cubicBezTo>
                      <a:pt x="33" y="275"/>
                      <a:pt x="54" y="283"/>
                      <a:pt x="75" y="283"/>
                    </a:cubicBezTo>
                    <a:cubicBezTo>
                      <a:pt x="93" y="283"/>
                      <a:pt x="113" y="276"/>
                      <a:pt x="128" y="264"/>
                    </a:cubicBezTo>
                    <a:cubicBezTo>
                      <a:pt x="136" y="260"/>
                      <a:pt x="274" y="148"/>
                      <a:pt x="455" y="148"/>
                    </a:cubicBezTo>
                    <a:cubicBezTo>
                      <a:pt x="562" y="148"/>
                      <a:pt x="682" y="187"/>
                      <a:pt x="800" y="309"/>
                    </a:cubicBezTo>
                    <a:cubicBezTo>
                      <a:pt x="812" y="321"/>
                      <a:pt x="838" y="328"/>
                      <a:pt x="857" y="328"/>
                    </a:cubicBezTo>
                    <a:cubicBezTo>
                      <a:pt x="869" y="328"/>
                      <a:pt x="895" y="321"/>
                      <a:pt x="901" y="309"/>
                    </a:cubicBezTo>
                    <a:cubicBezTo>
                      <a:pt x="933" y="283"/>
                      <a:pt x="933" y="233"/>
                      <a:pt x="901" y="201"/>
                    </a:cubicBezTo>
                    <a:cubicBezTo>
                      <a:pt x="755" y="52"/>
                      <a:pt x="599" y="0"/>
                      <a:pt x="457"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4" name="Google Shape;1532;p38">
                <a:extLst>
                  <a:ext uri="{FF2B5EF4-FFF2-40B4-BE49-F238E27FC236}">
                    <a16:creationId xmlns:a16="http://schemas.microsoft.com/office/drawing/2014/main" id="{81C33CCE-B8C5-2F41-0FBA-453AA47F2A87}"/>
                  </a:ext>
                </a:extLst>
              </p:cNvPr>
              <p:cNvSpPr/>
              <p:nvPr/>
            </p:nvSpPr>
            <p:spPr>
              <a:xfrm>
                <a:off x="3248388" y="4940699"/>
                <a:ext cx="60918" cy="18411"/>
              </a:xfrm>
              <a:custGeom>
                <a:avLst/>
                <a:gdLst/>
                <a:ahLst/>
                <a:cxnLst/>
                <a:rect l="l" t="t" r="r" b="b"/>
                <a:pathLst>
                  <a:path w="939" h="329" extrusionOk="0">
                    <a:moveTo>
                      <a:pt x="457" y="1"/>
                    </a:moveTo>
                    <a:cubicBezTo>
                      <a:pt x="277" y="1"/>
                      <a:pt x="120" y="83"/>
                      <a:pt x="32" y="157"/>
                    </a:cubicBezTo>
                    <a:cubicBezTo>
                      <a:pt x="0" y="182"/>
                      <a:pt x="0" y="227"/>
                      <a:pt x="25" y="258"/>
                    </a:cubicBezTo>
                    <a:cubicBezTo>
                      <a:pt x="39" y="275"/>
                      <a:pt x="57" y="283"/>
                      <a:pt x="77" y="283"/>
                    </a:cubicBezTo>
                    <a:cubicBezTo>
                      <a:pt x="94" y="283"/>
                      <a:pt x="112" y="277"/>
                      <a:pt x="127" y="265"/>
                    </a:cubicBezTo>
                    <a:cubicBezTo>
                      <a:pt x="139" y="261"/>
                      <a:pt x="277" y="149"/>
                      <a:pt x="456" y="149"/>
                    </a:cubicBezTo>
                    <a:cubicBezTo>
                      <a:pt x="562" y="149"/>
                      <a:pt x="682" y="187"/>
                      <a:pt x="799" y="309"/>
                    </a:cubicBezTo>
                    <a:cubicBezTo>
                      <a:pt x="818" y="322"/>
                      <a:pt x="843" y="328"/>
                      <a:pt x="856" y="328"/>
                    </a:cubicBezTo>
                    <a:cubicBezTo>
                      <a:pt x="875" y="328"/>
                      <a:pt x="888" y="322"/>
                      <a:pt x="907" y="309"/>
                    </a:cubicBezTo>
                    <a:cubicBezTo>
                      <a:pt x="938" y="284"/>
                      <a:pt x="938" y="233"/>
                      <a:pt x="907" y="201"/>
                    </a:cubicBezTo>
                    <a:cubicBezTo>
                      <a:pt x="758" y="53"/>
                      <a:pt x="600" y="1"/>
                      <a:pt x="457"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5" name="Google Shape;1533;p38">
                <a:extLst>
                  <a:ext uri="{FF2B5EF4-FFF2-40B4-BE49-F238E27FC236}">
                    <a16:creationId xmlns:a16="http://schemas.microsoft.com/office/drawing/2014/main" id="{C55F91ED-28B0-AB8C-2E99-993316FDF303}"/>
                  </a:ext>
                </a:extLst>
              </p:cNvPr>
              <p:cNvSpPr/>
              <p:nvPr/>
            </p:nvSpPr>
            <p:spPr>
              <a:xfrm>
                <a:off x="3245469" y="4962020"/>
                <a:ext cx="60528" cy="18355"/>
              </a:xfrm>
              <a:custGeom>
                <a:avLst/>
                <a:gdLst/>
                <a:ahLst/>
                <a:cxnLst/>
                <a:rect l="l" t="t" r="r" b="b"/>
                <a:pathLst>
                  <a:path w="933" h="328" extrusionOk="0">
                    <a:moveTo>
                      <a:pt x="457" y="0"/>
                    </a:moveTo>
                    <a:cubicBezTo>
                      <a:pt x="278" y="0"/>
                      <a:pt x="121" y="82"/>
                      <a:pt x="32" y="156"/>
                    </a:cubicBezTo>
                    <a:cubicBezTo>
                      <a:pt x="1" y="182"/>
                      <a:pt x="1" y="226"/>
                      <a:pt x="20" y="258"/>
                    </a:cubicBezTo>
                    <a:cubicBezTo>
                      <a:pt x="33" y="275"/>
                      <a:pt x="54" y="282"/>
                      <a:pt x="75" y="282"/>
                    </a:cubicBezTo>
                    <a:cubicBezTo>
                      <a:pt x="93" y="282"/>
                      <a:pt x="113" y="276"/>
                      <a:pt x="127" y="264"/>
                    </a:cubicBezTo>
                    <a:cubicBezTo>
                      <a:pt x="135" y="260"/>
                      <a:pt x="274" y="148"/>
                      <a:pt x="455" y="148"/>
                    </a:cubicBezTo>
                    <a:cubicBezTo>
                      <a:pt x="562" y="148"/>
                      <a:pt x="682" y="187"/>
                      <a:pt x="800" y="309"/>
                    </a:cubicBezTo>
                    <a:cubicBezTo>
                      <a:pt x="812" y="321"/>
                      <a:pt x="838" y="328"/>
                      <a:pt x="857" y="328"/>
                    </a:cubicBezTo>
                    <a:cubicBezTo>
                      <a:pt x="869" y="328"/>
                      <a:pt x="888" y="321"/>
                      <a:pt x="901" y="309"/>
                    </a:cubicBezTo>
                    <a:cubicBezTo>
                      <a:pt x="933" y="283"/>
                      <a:pt x="933" y="232"/>
                      <a:pt x="901" y="201"/>
                    </a:cubicBezTo>
                    <a:cubicBezTo>
                      <a:pt x="755" y="52"/>
                      <a:pt x="599" y="0"/>
                      <a:pt x="457"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6" name="Google Shape;1534;p38">
                <a:extLst>
                  <a:ext uri="{FF2B5EF4-FFF2-40B4-BE49-F238E27FC236}">
                    <a16:creationId xmlns:a16="http://schemas.microsoft.com/office/drawing/2014/main" id="{388CF5FB-2EF4-538A-C04A-F36975C4D8E8}"/>
                  </a:ext>
                </a:extLst>
              </p:cNvPr>
              <p:cNvSpPr/>
              <p:nvPr/>
            </p:nvSpPr>
            <p:spPr>
              <a:xfrm>
                <a:off x="3241771" y="4983285"/>
                <a:ext cx="60528" cy="18355"/>
              </a:xfrm>
              <a:custGeom>
                <a:avLst/>
                <a:gdLst/>
                <a:ahLst/>
                <a:cxnLst/>
                <a:rect l="l" t="t" r="r" b="b"/>
                <a:pathLst>
                  <a:path w="933" h="328" extrusionOk="0">
                    <a:moveTo>
                      <a:pt x="457" y="1"/>
                    </a:moveTo>
                    <a:cubicBezTo>
                      <a:pt x="278" y="1"/>
                      <a:pt x="121" y="83"/>
                      <a:pt x="32" y="157"/>
                    </a:cubicBezTo>
                    <a:cubicBezTo>
                      <a:pt x="1" y="182"/>
                      <a:pt x="1" y="227"/>
                      <a:pt x="26" y="258"/>
                    </a:cubicBezTo>
                    <a:cubicBezTo>
                      <a:pt x="36" y="275"/>
                      <a:pt x="55" y="283"/>
                      <a:pt x="75" y="283"/>
                    </a:cubicBezTo>
                    <a:cubicBezTo>
                      <a:pt x="93" y="283"/>
                      <a:pt x="112" y="277"/>
                      <a:pt x="127" y="265"/>
                    </a:cubicBezTo>
                    <a:cubicBezTo>
                      <a:pt x="135" y="261"/>
                      <a:pt x="274" y="148"/>
                      <a:pt x="455" y="148"/>
                    </a:cubicBezTo>
                    <a:cubicBezTo>
                      <a:pt x="561" y="148"/>
                      <a:pt x="682" y="187"/>
                      <a:pt x="799" y="309"/>
                    </a:cubicBezTo>
                    <a:cubicBezTo>
                      <a:pt x="818" y="322"/>
                      <a:pt x="838" y="328"/>
                      <a:pt x="857" y="328"/>
                    </a:cubicBezTo>
                    <a:cubicBezTo>
                      <a:pt x="882" y="328"/>
                      <a:pt x="895" y="322"/>
                      <a:pt x="901" y="309"/>
                    </a:cubicBezTo>
                    <a:cubicBezTo>
                      <a:pt x="933" y="284"/>
                      <a:pt x="933" y="233"/>
                      <a:pt x="901" y="201"/>
                    </a:cubicBezTo>
                    <a:cubicBezTo>
                      <a:pt x="755" y="52"/>
                      <a:pt x="599" y="1"/>
                      <a:pt x="457"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7" name="Google Shape;1535;p38">
                <a:extLst>
                  <a:ext uri="{FF2B5EF4-FFF2-40B4-BE49-F238E27FC236}">
                    <a16:creationId xmlns:a16="http://schemas.microsoft.com/office/drawing/2014/main" id="{848CA529-0133-E6E1-D762-13C9D8BF2818}"/>
                  </a:ext>
                </a:extLst>
              </p:cNvPr>
              <p:cNvSpPr/>
              <p:nvPr/>
            </p:nvSpPr>
            <p:spPr>
              <a:xfrm>
                <a:off x="3543235" y="2972631"/>
                <a:ext cx="226284" cy="345200"/>
              </a:xfrm>
              <a:custGeom>
                <a:avLst/>
                <a:gdLst/>
                <a:ahLst/>
                <a:cxnLst/>
                <a:rect l="l" t="t" r="r" b="b"/>
                <a:pathLst>
                  <a:path w="3488" h="5321" extrusionOk="0">
                    <a:moveTo>
                      <a:pt x="1" y="1"/>
                    </a:moveTo>
                    <a:lnTo>
                      <a:pt x="1713" y="5320"/>
                    </a:lnTo>
                    <a:lnTo>
                      <a:pt x="3488" y="3114"/>
                    </a:lnTo>
                    <a:cubicBezTo>
                      <a:pt x="3323" y="2137"/>
                      <a:pt x="2657" y="1224"/>
                      <a:pt x="2309" y="667"/>
                    </a:cubicBezTo>
                    <a:cubicBezTo>
                      <a:pt x="1903" y="1"/>
                      <a:pt x="1" y="1"/>
                      <a:pt x="1" y="1"/>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8" name="Google Shape;1536;p38">
                <a:extLst>
                  <a:ext uri="{FF2B5EF4-FFF2-40B4-BE49-F238E27FC236}">
                    <a16:creationId xmlns:a16="http://schemas.microsoft.com/office/drawing/2014/main" id="{DEEC9643-4A76-F654-3A37-FD82C099C950}"/>
                  </a:ext>
                </a:extLst>
              </p:cNvPr>
              <p:cNvSpPr/>
              <p:nvPr/>
            </p:nvSpPr>
            <p:spPr>
              <a:xfrm>
                <a:off x="3526368" y="2965170"/>
                <a:ext cx="148175" cy="485914"/>
              </a:xfrm>
              <a:custGeom>
                <a:avLst/>
                <a:gdLst/>
                <a:ahLst/>
                <a:cxnLst/>
                <a:rect l="l" t="t" r="r" b="b"/>
                <a:pathLst>
                  <a:path w="2284" h="7490" extrusionOk="0">
                    <a:moveTo>
                      <a:pt x="392" y="1"/>
                    </a:moveTo>
                    <a:cubicBezTo>
                      <a:pt x="262" y="1"/>
                      <a:pt x="135" y="21"/>
                      <a:pt x="14" y="71"/>
                    </a:cubicBezTo>
                    <a:cubicBezTo>
                      <a:pt x="1" y="1162"/>
                      <a:pt x="128" y="2455"/>
                      <a:pt x="432" y="3508"/>
                    </a:cubicBezTo>
                    <a:cubicBezTo>
                      <a:pt x="572" y="4009"/>
                      <a:pt x="1313" y="7191"/>
                      <a:pt x="1738" y="7489"/>
                    </a:cubicBezTo>
                    <a:cubicBezTo>
                      <a:pt x="1916" y="7489"/>
                      <a:pt x="2106" y="7432"/>
                      <a:pt x="2239" y="7305"/>
                    </a:cubicBezTo>
                    <a:cubicBezTo>
                      <a:pt x="2283" y="5790"/>
                      <a:pt x="1567" y="1637"/>
                      <a:pt x="1174" y="179"/>
                    </a:cubicBezTo>
                    <a:cubicBezTo>
                      <a:pt x="927" y="86"/>
                      <a:pt x="655" y="1"/>
                      <a:pt x="392" y="1"/>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9" name="Google Shape;1537;p38">
                <a:extLst>
                  <a:ext uri="{FF2B5EF4-FFF2-40B4-BE49-F238E27FC236}">
                    <a16:creationId xmlns:a16="http://schemas.microsoft.com/office/drawing/2014/main" id="{5EFE05F7-1167-8C05-4F2B-3D6DE8B87ACB}"/>
                  </a:ext>
                </a:extLst>
              </p:cNvPr>
              <p:cNvSpPr/>
              <p:nvPr/>
            </p:nvSpPr>
            <p:spPr>
              <a:xfrm>
                <a:off x="3275111" y="2453575"/>
                <a:ext cx="293300" cy="275654"/>
              </a:xfrm>
              <a:custGeom>
                <a:avLst/>
                <a:gdLst/>
                <a:ahLst/>
                <a:cxnLst/>
                <a:rect l="l" t="t" r="r" b="b"/>
                <a:pathLst>
                  <a:path w="4521" h="4249" extrusionOk="0">
                    <a:moveTo>
                      <a:pt x="152" y="1"/>
                    </a:moveTo>
                    <a:cubicBezTo>
                      <a:pt x="38" y="362"/>
                      <a:pt x="0" y="1205"/>
                      <a:pt x="70" y="1579"/>
                    </a:cubicBezTo>
                    <a:cubicBezTo>
                      <a:pt x="146" y="1953"/>
                      <a:pt x="343" y="2296"/>
                      <a:pt x="634" y="2499"/>
                    </a:cubicBezTo>
                    <a:cubicBezTo>
                      <a:pt x="818" y="2626"/>
                      <a:pt x="1040" y="2689"/>
                      <a:pt x="1255" y="2727"/>
                    </a:cubicBezTo>
                    <a:cubicBezTo>
                      <a:pt x="1496" y="2771"/>
                      <a:pt x="1737" y="2803"/>
                      <a:pt x="1985" y="2822"/>
                    </a:cubicBezTo>
                    <a:cubicBezTo>
                      <a:pt x="2031" y="2825"/>
                      <a:pt x="2082" y="2826"/>
                      <a:pt x="2136" y="2826"/>
                    </a:cubicBezTo>
                    <a:cubicBezTo>
                      <a:pt x="2456" y="2826"/>
                      <a:pt x="2877" y="2772"/>
                      <a:pt x="3094" y="2587"/>
                    </a:cubicBezTo>
                    <a:cubicBezTo>
                      <a:pt x="3101" y="2587"/>
                      <a:pt x="3109" y="2587"/>
                      <a:pt x="3116" y="2587"/>
                    </a:cubicBezTo>
                    <a:cubicBezTo>
                      <a:pt x="3432" y="2587"/>
                      <a:pt x="3744" y="2854"/>
                      <a:pt x="3899" y="3158"/>
                    </a:cubicBezTo>
                    <a:cubicBezTo>
                      <a:pt x="4077" y="3475"/>
                      <a:pt x="4128" y="3811"/>
                      <a:pt x="4235" y="4249"/>
                    </a:cubicBezTo>
                    <a:cubicBezTo>
                      <a:pt x="4489" y="3868"/>
                      <a:pt x="4521" y="3285"/>
                      <a:pt x="4476" y="2816"/>
                    </a:cubicBezTo>
                    <a:cubicBezTo>
                      <a:pt x="4464" y="2594"/>
                      <a:pt x="4406" y="2366"/>
                      <a:pt x="4299" y="2175"/>
                    </a:cubicBezTo>
                    <a:cubicBezTo>
                      <a:pt x="4108" y="1833"/>
                      <a:pt x="3779" y="1624"/>
                      <a:pt x="3462" y="1446"/>
                    </a:cubicBezTo>
                    <a:cubicBezTo>
                      <a:pt x="3371" y="1395"/>
                      <a:pt x="3258" y="1336"/>
                      <a:pt x="3161" y="1336"/>
                    </a:cubicBezTo>
                    <a:cubicBezTo>
                      <a:pt x="3102" y="1336"/>
                      <a:pt x="3050" y="1357"/>
                      <a:pt x="3012" y="1415"/>
                    </a:cubicBezTo>
                    <a:cubicBezTo>
                      <a:pt x="2980" y="1224"/>
                      <a:pt x="2815" y="1085"/>
                      <a:pt x="2657" y="1009"/>
                    </a:cubicBezTo>
                    <a:cubicBezTo>
                      <a:pt x="1889" y="628"/>
                      <a:pt x="938" y="819"/>
                      <a:pt x="152"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0" name="Google Shape;1538;p38">
                <a:extLst>
                  <a:ext uri="{FF2B5EF4-FFF2-40B4-BE49-F238E27FC236}">
                    <a16:creationId xmlns:a16="http://schemas.microsoft.com/office/drawing/2014/main" id="{7E2C40A3-3D0F-FC97-0FBE-0B2A91DDAACB}"/>
                  </a:ext>
                </a:extLst>
              </p:cNvPr>
              <p:cNvSpPr/>
              <p:nvPr/>
            </p:nvSpPr>
            <p:spPr>
              <a:xfrm>
                <a:off x="3224898" y="2552767"/>
                <a:ext cx="93031" cy="165366"/>
              </a:xfrm>
              <a:custGeom>
                <a:avLst/>
                <a:gdLst/>
                <a:ahLst/>
                <a:cxnLst/>
                <a:rect l="l" t="t" r="r" b="b"/>
                <a:pathLst>
                  <a:path w="1434" h="2549" extrusionOk="0">
                    <a:moveTo>
                      <a:pt x="958" y="1"/>
                    </a:moveTo>
                    <a:cubicBezTo>
                      <a:pt x="898" y="1"/>
                      <a:pt x="838" y="15"/>
                      <a:pt x="781" y="44"/>
                    </a:cubicBezTo>
                    <a:cubicBezTo>
                      <a:pt x="641" y="114"/>
                      <a:pt x="546" y="266"/>
                      <a:pt x="464" y="405"/>
                    </a:cubicBezTo>
                    <a:cubicBezTo>
                      <a:pt x="324" y="659"/>
                      <a:pt x="204" y="938"/>
                      <a:pt x="115" y="1223"/>
                    </a:cubicBezTo>
                    <a:cubicBezTo>
                      <a:pt x="45" y="1452"/>
                      <a:pt x="1" y="1692"/>
                      <a:pt x="39" y="1921"/>
                    </a:cubicBezTo>
                    <a:cubicBezTo>
                      <a:pt x="83" y="2155"/>
                      <a:pt x="223" y="2358"/>
                      <a:pt x="356" y="2548"/>
                    </a:cubicBezTo>
                    <a:cubicBezTo>
                      <a:pt x="527" y="1984"/>
                      <a:pt x="888" y="1521"/>
                      <a:pt x="1142" y="1008"/>
                    </a:cubicBezTo>
                    <a:cubicBezTo>
                      <a:pt x="1243" y="811"/>
                      <a:pt x="1434" y="539"/>
                      <a:pt x="1351" y="304"/>
                    </a:cubicBezTo>
                    <a:cubicBezTo>
                      <a:pt x="1295" y="116"/>
                      <a:pt x="1130" y="1"/>
                      <a:pt x="958"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1" name="Google Shape;1539;p38">
                <a:extLst>
                  <a:ext uri="{FF2B5EF4-FFF2-40B4-BE49-F238E27FC236}">
                    <a16:creationId xmlns:a16="http://schemas.microsoft.com/office/drawing/2014/main" id="{09BF8F93-F22A-1F8E-B9A1-6685FF796708}"/>
                  </a:ext>
                </a:extLst>
              </p:cNvPr>
              <p:cNvSpPr/>
              <p:nvPr/>
            </p:nvSpPr>
            <p:spPr>
              <a:xfrm>
                <a:off x="3344591" y="2807332"/>
                <a:ext cx="113207" cy="48591"/>
              </a:xfrm>
              <a:custGeom>
                <a:avLst/>
                <a:gdLst/>
                <a:ahLst/>
                <a:cxnLst/>
                <a:rect l="l" t="t" r="r" b="b"/>
                <a:pathLst>
                  <a:path w="1745" h="749" extrusionOk="0">
                    <a:moveTo>
                      <a:pt x="1" y="0"/>
                    </a:moveTo>
                    <a:cubicBezTo>
                      <a:pt x="64" y="419"/>
                      <a:pt x="425" y="748"/>
                      <a:pt x="869" y="748"/>
                    </a:cubicBezTo>
                    <a:cubicBezTo>
                      <a:pt x="1313" y="748"/>
                      <a:pt x="1681" y="419"/>
                      <a:pt x="1744" y="0"/>
                    </a:cubicBezTo>
                    <a:close/>
                  </a:path>
                </a:pathLst>
              </a:custGeom>
              <a:solidFill>
                <a:srgbClr val="823F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2" name="Google Shape;1540;p38">
                <a:extLst>
                  <a:ext uri="{FF2B5EF4-FFF2-40B4-BE49-F238E27FC236}">
                    <a16:creationId xmlns:a16="http://schemas.microsoft.com/office/drawing/2014/main" id="{3E0660E2-FBA6-1AB1-24FB-DFE724E2456F}"/>
                  </a:ext>
                </a:extLst>
              </p:cNvPr>
              <p:cNvSpPr/>
              <p:nvPr/>
            </p:nvSpPr>
            <p:spPr>
              <a:xfrm>
                <a:off x="3344591" y="2807332"/>
                <a:ext cx="97572" cy="18554"/>
              </a:xfrm>
              <a:custGeom>
                <a:avLst/>
                <a:gdLst/>
                <a:ahLst/>
                <a:cxnLst/>
                <a:rect l="l" t="t" r="r" b="b"/>
                <a:pathLst>
                  <a:path w="1504" h="286" extrusionOk="0">
                    <a:moveTo>
                      <a:pt x="1" y="0"/>
                    </a:moveTo>
                    <a:cubicBezTo>
                      <a:pt x="13" y="102"/>
                      <a:pt x="45" y="197"/>
                      <a:pt x="96" y="285"/>
                    </a:cubicBezTo>
                    <a:lnTo>
                      <a:pt x="1300" y="285"/>
                    </a:lnTo>
                    <a:cubicBezTo>
                      <a:pt x="1408" y="285"/>
                      <a:pt x="1503" y="190"/>
                      <a:pt x="1503" y="83"/>
                    </a:cubicBezTo>
                    <a:lnTo>
                      <a:pt x="1503"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3" name="Google Shape;1541;p38">
                <a:extLst>
                  <a:ext uri="{FF2B5EF4-FFF2-40B4-BE49-F238E27FC236}">
                    <a16:creationId xmlns:a16="http://schemas.microsoft.com/office/drawing/2014/main" id="{57311D99-4D3C-F107-D60C-126EDE0F5DB4}"/>
                  </a:ext>
                </a:extLst>
              </p:cNvPr>
              <p:cNvSpPr/>
              <p:nvPr/>
            </p:nvSpPr>
            <p:spPr>
              <a:xfrm>
                <a:off x="3604542" y="3967146"/>
                <a:ext cx="79472" cy="241011"/>
              </a:xfrm>
              <a:custGeom>
                <a:avLst/>
                <a:gdLst/>
                <a:ahLst/>
                <a:cxnLst/>
                <a:rect l="l" t="t" r="r" b="b"/>
                <a:pathLst>
                  <a:path w="1225" h="3715" extrusionOk="0">
                    <a:moveTo>
                      <a:pt x="1224" y="1"/>
                    </a:moveTo>
                    <a:lnTo>
                      <a:pt x="1" y="58"/>
                    </a:lnTo>
                    <a:lnTo>
                      <a:pt x="26" y="3272"/>
                    </a:lnTo>
                    <a:lnTo>
                      <a:pt x="58" y="3361"/>
                    </a:lnTo>
                    <a:cubicBezTo>
                      <a:pt x="138" y="3592"/>
                      <a:pt x="347" y="3715"/>
                      <a:pt x="559" y="3715"/>
                    </a:cubicBezTo>
                    <a:cubicBezTo>
                      <a:pt x="730" y="3715"/>
                      <a:pt x="903" y="3633"/>
                      <a:pt x="1009" y="3463"/>
                    </a:cubicBezTo>
                    <a:lnTo>
                      <a:pt x="1059" y="3386"/>
                    </a:lnTo>
                    <a:lnTo>
                      <a:pt x="1224" y="1"/>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4" name="Google Shape;1542;p38">
                <a:extLst>
                  <a:ext uri="{FF2B5EF4-FFF2-40B4-BE49-F238E27FC236}">
                    <a16:creationId xmlns:a16="http://schemas.microsoft.com/office/drawing/2014/main" id="{BC5BD6F6-56A7-0C14-313A-81B16F0D51A6}"/>
                  </a:ext>
                </a:extLst>
              </p:cNvPr>
              <p:cNvSpPr/>
              <p:nvPr/>
            </p:nvSpPr>
            <p:spPr>
              <a:xfrm>
                <a:off x="3641131" y="3964681"/>
                <a:ext cx="239454" cy="244384"/>
              </a:xfrm>
              <a:custGeom>
                <a:avLst/>
                <a:gdLst/>
                <a:ahLst/>
                <a:cxnLst/>
                <a:rect l="l" t="t" r="r" b="b"/>
                <a:pathLst>
                  <a:path w="3691" h="3767" extrusionOk="0">
                    <a:moveTo>
                      <a:pt x="3519" y="1"/>
                    </a:moveTo>
                    <a:lnTo>
                      <a:pt x="654" y="45"/>
                    </a:lnTo>
                    <a:lnTo>
                      <a:pt x="1" y="3767"/>
                    </a:lnTo>
                    <a:lnTo>
                      <a:pt x="1" y="3767"/>
                    </a:lnTo>
                    <a:lnTo>
                      <a:pt x="3038" y="3456"/>
                    </a:lnTo>
                    <a:cubicBezTo>
                      <a:pt x="3418" y="3424"/>
                      <a:pt x="3691" y="3101"/>
                      <a:pt x="3678" y="2721"/>
                    </a:cubicBezTo>
                    <a:lnTo>
                      <a:pt x="3519" y="1"/>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5" name="Google Shape;1543;p38">
                <a:extLst>
                  <a:ext uri="{FF2B5EF4-FFF2-40B4-BE49-F238E27FC236}">
                    <a16:creationId xmlns:a16="http://schemas.microsoft.com/office/drawing/2014/main" id="{04252F14-0D17-A17B-72E2-B89EB23AFB9E}"/>
                  </a:ext>
                </a:extLst>
              </p:cNvPr>
              <p:cNvSpPr/>
              <p:nvPr/>
            </p:nvSpPr>
            <p:spPr>
              <a:xfrm>
                <a:off x="3614013" y="3968379"/>
                <a:ext cx="44893" cy="218499"/>
              </a:xfrm>
              <a:custGeom>
                <a:avLst/>
                <a:gdLst/>
                <a:ahLst/>
                <a:cxnLst/>
                <a:rect l="l" t="t" r="r" b="b"/>
                <a:pathLst>
                  <a:path w="692" h="3368" extrusionOk="0">
                    <a:moveTo>
                      <a:pt x="691" y="1"/>
                    </a:moveTo>
                    <a:lnTo>
                      <a:pt x="0" y="14"/>
                    </a:lnTo>
                    <a:lnTo>
                      <a:pt x="38" y="3031"/>
                    </a:lnTo>
                    <a:cubicBezTo>
                      <a:pt x="38" y="3031"/>
                      <a:pt x="19" y="3361"/>
                      <a:pt x="330" y="3367"/>
                    </a:cubicBezTo>
                    <a:cubicBezTo>
                      <a:pt x="333" y="3367"/>
                      <a:pt x="335" y="3368"/>
                      <a:pt x="338" y="3368"/>
                    </a:cubicBezTo>
                    <a:cubicBezTo>
                      <a:pt x="640" y="3368"/>
                      <a:pt x="596" y="2987"/>
                      <a:pt x="596" y="2987"/>
                    </a:cubicBezTo>
                    <a:lnTo>
                      <a:pt x="691"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6" name="Google Shape;1544;p38">
                <a:extLst>
                  <a:ext uri="{FF2B5EF4-FFF2-40B4-BE49-F238E27FC236}">
                    <a16:creationId xmlns:a16="http://schemas.microsoft.com/office/drawing/2014/main" id="{A72AEC98-7319-00AA-F779-A4EFF94F8B2C}"/>
                  </a:ext>
                </a:extLst>
              </p:cNvPr>
              <p:cNvSpPr/>
              <p:nvPr/>
            </p:nvSpPr>
            <p:spPr>
              <a:xfrm>
                <a:off x="3693808" y="3925238"/>
                <a:ext cx="119305" cy="119305"/>
              </a:xfrm>
              <a:custGeom>
                <a:avLst/>
                <a:gdLst/>
                <a:ahLst/>
                <a:cxnLst/>
                <a:rect l="l" t="t" r="r" b="b"/>
                <a:pathLst>
                  <a:path w="1839" h="1839" extrusionOk="0">
                    <a:moveTo>
                      <a:pt x="920" y="0"/>
                    </a:moveTo>
                    <a:cubicBezTo>
                      <a:pt x="412" y="0"/>
                      <a:pt x="0" y="412"/>
                      <a:pt x="0" y="920"/>
                    </a:cubicBezTo>
                    <a:cubicBezTo>
                      <a:pt x="0" y="1427"/>
                      <a:pt x="412" y="1839"/>
                      <a:pt x="920" y="1839"/>
                    </a:cubicBezTo>
                    <a:cubicBezTo>
                      <a:pt x="1427" y="1839"/>
                      <a:pt x="1839" y="1427"/>
                      <a:pt x="1839" y="920"/>
                    </a:cubicBezTo>
                    <a:cubicBezTo>
                      <a:pt x="1839" y="412"/>
                      <a:pt x="1427" y="0"/>
                      <a:pt x="920"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1545;p38">
              <a:extLst>
                <a:ext uri="{FF2B5EF4-FFF2-40B4-BE49-F238E27FC236}">
                  <a16:creationId xmlns:a16="http://schemas.microsoft.com/office/drawing/2014/main" id="{AC888603-0CF1-27B7-8CE5-65A4B704A9C8}"/>
                </a:ext>
              </a:extLst>
            </p:cNvPr>
            <p:cNvGrpSpPr/>
            <p:nvPr/>
          </p:nvGrpSpPr>
          <p:grpSpPr>
            <a:xfrm>
              <a:off x="4040473" y="2625106"/>
              <a:ext cx="1116265" cy="2518261"/>
              <a:chOff x="4031889" y="2639114"/>
              <a:chExt cx="1059981" cy="2478117"/>
            </a:xfrm>
          </p:grpSpPr>
          <p:sp>
            <p:nvSpPr>
              <p:cNvPr id="922" name="Google Shape;1546;p38">
                <a:extLst>
                  <a:ext uri="{FF2B5EF4-FFF2-40B4-BE49-F238E27FC236}">
                    <a16:creationId xmlns:a16="http://schemas.microsoft.com/office/drawing/2014/main" id="{DD027C28-6B5B-D985-9CC7-13C9F65D7EFF}"/>
                  </a:ext>
                </a:extLst>
              </p:cNvPr>
              <p:cNvSpPr/>
              <p:nvPr/>
            </p:nvSpPr>
            <p:spPr>
              <a:xfrm>
                <a:off x="4353145" y="2667205"/>
                <a:ext cx="459510" cy="464959"/>
              </a:xfrm>
              <a:custGeom>
                <a:avLst/>
                <a:gdLst/>
                <a:ahLst/>
                <a:cxnLst/>
                <a:rect l="l" t="t" r="r" b="b"/>
                <a:pathLst>
                  <a:path w="7083" h="7167" extrusionOk="0">
                    <a:moveTo>
                      <a:pt x="3855" y="1"/>
                    </a:moveTo>
                    <a:cubicBezTo>
                      <a:pt x="3719" y="1"/>
                      <a:pt x="3583" y="13"/>
                      <a:pt x="3449" y="36"/>
                    </a:cubicBezTo>
                    <a:cubicBezTo>
                      <a:pt x="2619" y="188"/>
                      <a:pt x="1833" y="791"/>
                      <a:pt x="1433" y="1532"/>
                    </a:cubicBezTo>
                    <a:cubicBezTo>
                      <a:pt x="1078" y="2192"/>
                      <a:pt x="1034" y="2940"/>
                      <a:pt x="571" y="3574"/>
                    </a:cubicBezTo>
                    <a:cubicBezTo>
                      <a:pt x="355" y="3872"/>
                      <a:pt x="83" y="4157"/>
                      <a:pt x="32" y="4525"/>
                    </a:cubicBezTo>
                    <a:cubicBezTo>
                      <a:pt x="0" y="4753"/>
                      <a:pt x="70" y="4981"/>
                      <a:pt x="159" y="5197"/>
                    </a:cubicBezTo>
                    <a:cubicBezTo>
                      <a:pt x="533" y="6053"/>
                      <a:pt x="1357" y="6662"/>
                      <a:pt x="2245" y="6947"/>
                    </a:cubicBezTo>
                    <a:cubicBezTo>
                      <a:pt x="2747" y="7104"/>
                      <a:pt x="3270" y="7166"/>
                      <a:pt x="3796" y="7166"/>
                    </a:cubicBezTo>
                    <a:cubicBezTo>
                      <a:pt x="4205" y="7166"/>
                      <a:pt x="4616" y="7128"/>
                      <a:pt x="5022" y="7067"/>
                    </a:cubicBezTo>
                    <a:cubicBezTo>
                      <a:pt x="5656" y="6972"/>
                      <a:pt x="6321" y="6795"/>
                      <a:pt x="6784" y="6345"/>
                    </a:cubicBezTo>
                    <a:cubicBezTo>
                      <a:pt x="6936" y="6192"/>
                      <a:pt x="7069" y="6002"/>
                      <a:pt x="7076" y="5793"/>
                    </a:cubicBezTo>
                    <a:cubicBezTo>
                      <a:pt x="7082" y="5685"/>
                      <a:pt x="7063" y="5584"/>
                      <a:pt x="7031" y="5482"/>
                    </a:cubicBezTo>
                    <a:cubicBezTo>
                      <a:pt x="6879" y="5000"/>
                      <a:pt x="6569" y="4576"/>
                      <a:pt x="6372" y="4113"/>
                    </a:cubicBezTo>
                    <a:cubicBezTo>
                      <a:pt x="6125" y="3511"/>
                      <a:pt x="6087" y="2851"/>
                      <a:pt x="5979" y="2211"/>
                    </a:cubicBezTo>
                    <a:cubicBezTo>
                      <a:pt x="5865" y="1564"/>
                      <a:pt x="5662" y="898"/>
                      <a:pt x="5174" y="474"/>
                    </a:cubicBezTo>
                    <a:cubicBezTo>
                      <a:pt x="4818" y="152"/>
                      <a:pt x="4338" y="1"/>
                      <a:pt x="3855" y="1"/>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3" name="Google Shape;1547;p38">
                <a:extLst>
                  <a:ext uri="{FF2B5EF4-FFF2-40B4-BE49-F238E27FC236}">
                    <a16:creationId xmlns:a16="http://schemas.microsoft.com/office/drawing/2014/main" id="{2F916A07-8144-1FFA-CE3B-19A50852A0AB}"/>
                  </a:ext>
                </a:extLst>
              </p:cNvPr>
              <p:cNvSpPr/>
              <p:nvPr/>
            </p:nvSpPr>
            <p:spPr>
              <a:xfrm>
                <a:off x="4254861" y="3067606"/>
                <a:ext cx="615015" cy="698834"/>
              </a:xfrm>
              <a:custGeom>
                <a:avLst/>
                <a:gdLst/>
                <a:ahLst/>
                <a:cxnLst/>
                <a:rect l="l" t="t" r="r" b="b"/>
                <a:pathLst>
                  <a:path w="9480" h="10772" extrusionOk="0">
                    <a:moveTo>
                      <a:pt x="4980" y="1"/>
                    </a:moveTo>
                    <a:cubicBezTo>
                      <a:pt x="4157" y="1"/>
                      <a:pt x="3269" y="139"/>
                      <a:pt x="2397" y="528"/>
                    </a:cubicBezTo>
                    <a:cubicBezTo>
                      <a:pt x="2397" y="528"/>
                      <a:pt x="1014" y="2176"/>
                      <a:pt x="774" y="3602"/>
                    </a:cubicBezTo>
                    <a:cubicBezTo>
                      <a:pt x="526" y="5029"/>
                      <a:pt x="0" y="9163"/>
                      <a:pt x="526" y="9904"/>
                    </a:cubicBezTo>
                    <a:cubicBezTo>
                      <a:pt x="1059" y="10659"/>
                      <a:pt x="1661" y="10659"/>
                      <a:pt x="1826" y="10659"/>
                    </a:cubicBezTo>
                    <a:cubicBezTo>
                      <a:pt x="1900" y="10659"/>
                      <a:pt x="3570" y="10772"/>
                      <a:pt x="5329" y="10772"/>
                    </a:cubicBezTo>
                    <a:cubicBezTo>
                      <a:pt x="7346" y="10772"/>
                      <a:pt x="9480" y="10623"/>
                      <a:pt x="9459" y="9987"/>
                    </a:cubicBezTo>
                    <a:cubicBezTo>
                      <a:pt x="9415" y="8776"/>
                      <a:pt x="8686" y="864"/>
                      <a:pt x="8686" y="864"/>
                    </a:cubicBezTo>
                    <a:cubicBezTo>
                      <a:pt x="8686" y="864"/>
                      <a:pt x="7035" y="1"/>
                      <a:pt x="4980"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4" name="Google Shape;1548;p38">
                <a:extLst>
                  <a:ext uri="{FF2B5EF4-FFF2-40B4-BE49-F238E27FC236}">
                    <a16:creationId xmlns:a16="http://schemas.microsoft.com/office/drawing/2014/main" id="{101959C1-F2F0-E665-0CC8-3635BF452FE3}"/>
                  </a:ext>
                </a:extLst>
              </p:cNvPr>
              <p:cNvSpPr/>
              <p:nvPr/>
            </p:nvSpPr>
            <p:spPr>
              <a:xfrm>
                <a:off x="4031889" y="3048338"/>
                <a:ext cx="847397" cy="578750"/>
              </a:xfrm>
              <a:custGeom>
                <a:avLst/>
                <a:gdLst/>
                <a:ahLst/>
                <a:cxnLst/>
                <a:rect l="l" t="t" r="r" b="b"/>
                <a:pathLst>
                  <a:path w="13062" h="8921" extrusionOk="0">
                    <a:moveTo>
                      <a:pt x="8418" y="0"/>
                    </a:moveTo>
                    <a:cubicBezTo>
                      <a:pt x="7277" y="0"/>
                      <a:pt x="6058" y="320"/>
                      <a:pt x="5529" y="457"/>
                    </a:cubicBezTo>
                    <a:cubicBezTo>
                      <a:pt x="5307" y="508"/>
                      <a:pt x="5117" y="634"/>
                      <a:pt x="4984" y="812"/>
                    </a:cubicBezTo>
                    <a:cubicBezTo>
                      <a:pt x="4027" y="2086"/>
                      <a:pt x="1" y="7501"/>
                      <a:pt x="711" y="7982"/>
                    </a:cubicBezTo>
                    <a:cubicBezTo>
                      <a:pt x="1269" y="8356"/>
                      <a:pt x="2423" y="8433"/>
                      <a:pt x="2423" y="8433"/>
                    </a:cubicBezTo>
                    <a:cubicBezTo>
                      <a:pt x="2423" y="8433"/>
                      <a:pt x="3380" y="6867"/>
                      <a:pt x="3380" y="6752"/>
                    </a:cubicBezTo>
                    <a:cubicBezTo>
                      <a:pt x="3380" y="6683"/>
                      <a:pt x="4325" y="4996"/>
                      <a:pt x="5028" y="3697"/>
                    </a:cubicBezTo>
                    <a:lnTo>
                      <a:pt x="5028" y="3697"/>
                    </a:lnTo>
                    <a:cubicBezTo>
                      <a:pt x="4762" y="6366"/>
                      <a:pt x="4642" y="8921"/>
                      <a:pt x="4642" y="8921"/>
                    </a:cubicBezTo>
                    <a:lnTo>
                      <a:pt x="11952" y="8921"/>
                    </a:lnTo>
                    <a:cubicBezTo>
                      <a:pt x="11952" y="8921"/>
                      <a:pt x="11964" y="6955"/>
                      <a:pt x="11736" y="4394"/>
                    </a:cubicBezTo>
                    <a:lnTo>
                      <a:pt x="11736" y="4394"/>
                    </a:lnTo>
                    <a:cubicBezTo>
                      <a:pt x="11793" y="4597"/>
                      <a:pt x="11901" y="4850"/>
                      <a:pt x="12034" y="5129"/>
                    </a:cubicBezTo>
                    <a:lnTo>
                      <a:pt x="13061" y="2777"/>
                    </a:lnTo>
                    <a:cubicBezTo>
                      <a:pt x="12681" y="2055"/>
                      <a:pt x="12332" y="1408"/>
                      <a:pt x="12117" y="1027"/>
                    </a:cubicBezTo>
                    <a:cubicBezTo>
                      <a:pt x="11990" y="787"/>
                      <a:pt x="11762" y="609"/>
                      <a:pt x="11495" y="539"/>
                    </a:cubicBezTo>
                    <a:cubicBezTo>
                      <a:pt x="10791" y="362"/>
                      <a:pt x="9340" y="19"/>
                      <a:pt x="8484" y="0"/>
                    </a:cubicBezTo>
                    <a:cubicBezTo>
                      <a:pt x="8462" y="0"/>
                      <a:pt x="8440" y="0"/>
                      <a:pt x="8418" y="0"/>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5" name="Google Shape;1549;p38">
                <a:extLst>
                  <a:ext uri="{FF2B5EF4-FFF2-40B4-BE49-F238E27FC236}">
                    <a16:creationId xmlns:a16="http://schemas.microsoft.com/office/drawing/2014/main" id="{9AB60F7D-6470-E0EA-1AAA-46908277135B}"/>
                  </a:ext>
                </a:extLst>
              </p:cNvPr>
              <p:cNvSpPr/>
              <p:nvPr/>
            </p:nvSpPr>
            <p:spPr>
              <a:xfrm>
                <a:off x="4347371" y="3692017"/>
                <a:ext cx="448416" cy="1281930"/>
              </a:xfrm>
              <a:custGeom>
                <a:avLst/>
                <a:gdLst/>
                <a:ahLst/>
                <a:cxnLst/>
                <a:rect l="l" t="t" r="r" b="b"/>
                <a:pathLst>
                  <a:path w="6912" h="19760" extrusionOk="0">
                    <a:moveTo>
                      <a:pt x="6911" y="0"/>
                    </a:moveTo>
                    <a:lnTo>
                      <a:pt x="597" y="292"/>
                    </a:lnTo>
                    <a:lnTo>
                      <a:pt x="1" y="1478"/>
                    </a:lnTo>
                    <a:cubicBezTo>
                      <a:pt x="1" y="1478"/>
                      <a:pt x="692" y="10113"/>
                      <a:pt x="939" y="11000"/>
                    </a:cubicBezTo>
                    <a:cubicBezTo>
                      <a:pt x="1180" y="11888"/>
                      <a:pt x="2220" y="19667"/>
                      <a:pt x="2220" y="19667"/>
                    </a:cubicBezTo>
                    <a:cubicBezTo>
                      <a:pt x="2220" y="19667"/>
                      <a:pt x="2485" y="19707"/>
                      <a:pt x="2702" y="19707"/>
                    </a:cubicBezTo>
                    <a:cubicBezTo>
                      <a:pt x="2784" y="19707"/>
                      <a:pt x="2859" y="19702"/>
                      <a:pt x="2911" y="19686"/>
                    </a:cubicBezTo>
                    <a:cubicBezTo>
                      <a:pt x="3107" y="19642"/>
                      <a:pt x="3551" y="12623"/>
                      <a:pt x="3063" y="10956"/>
                    </a:cubicBezTo>
                    <a:cubicBezTo>
                      <a:pt x="2847" y="10233"/>
                      <a:pt x="3012" y="2219"/>
                      <a:pt x="3012" y="2219"/>
                    </a:cubicBezTo>
                    <a:lnTo>
                      <a:pt x="4147" y="2175"/>
                    </a:lnTo>
                    <a:lnTo>
                      <a:pt x="4242" y="10614"/>
                    </a:lnTo>
                    <a:cubicBezTo>
                      <a:pt x="4242" y="10614"/>
                      <a:pt x="4109" y="12966"/>
                      <a:pt x="4147" y="13574"/>
                    </a:cubicBezTo>
                    <a:cubicBezTo>
                      <a:pt x="4242" y="15350"/>
                      <a:pt x="4939" y="19692"/>
                      <a:pt x="4939" y="19692"/>
                    </a:cubicBezTo>
                    <a:cubicBezTo>
                      <a:pt x="4939" y="19692"/>
                      <a:pt x="5152" y="19760"/>
                      <a:pt x="5342" y="19760"/>
                    </a:cubicBezTo>
                    <a:cubicBezTo>
                      <a:pt x="5482" y="19760"/>
                      <a:pt x="5609" y="19723"/>
                      <a:pt x="5631" y="19597"/>
                    </a:cubicBezTo>
                    <a:cubicBezTo>
                      <a:pt x="5675" y="19306"/>
                      <a:pt x="6271" y="10962"/>
                      <a:pt x="6271" y="10962"/>
                    </a:cubicBezTo>
                    <a:lnTo>
                      <a:pt x="6911" y="0"/>
                    </a:ln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6" name="Google Shape;1550;p38">
                <a:extLst>
                  <a:ext uri="{FF2B5EF4-FFF2-40B4-BE49-F238E27FC236}">
                    <a16:creationId xmlns:a16="http://schemas.microsoft.com/office/drawing/2014/main" id="{A0E2C1BC-8332-3B56-7D1F-EABAEDA94BA5}"/>
                  </a:ext>
                </a:extLst>
              </p:cNvPr>
              <p:cNvSpPr/>
              <p:nvPr/>
            </p:nvSpPr>
            <p:spPr>
              <a:xfrm>
                <a:off x="4795716" y="3228493"/>
                <a:ext cx="296154" cy="366025"/>
              </a:xfrm>
              <a:custGeom>
                <a:avLst/>
                <a:gdLst/>
                <a:ahLst/>
                <a:cxnLst/>
                <a:rect l="l" t="t" r="r" b="b"/>
                <a:pathLst>
                  <a:path w="4565" h="5642" extrusionOk="0">
                    <a:moveTo>
                      <a:pt x="1217" y="0"/>
                    </a:moveTo>
                    <a:cubicBezTo>
                      <a:pt x="1065" y="349"/>
                      <a:pt x="647" y="1186"/>
                      <a:pt x="0" y="1458"/>
                    </a:cubicBezTo>
                    <a:cubicBezTo>
                      <a:pt x="628" y="2606"/>
                      <a:pt x="1477" y="3646"/>
                      <a:pt x="1611" y="3842"/>
                    </a:cubicBezTo>
                    <a:cubicBezTo>
                      <a:pt x="1966" y="4369"/>
                      <a:pt x="2270" y="5446"/>
                      <a:pt x="2270" y="5446"/>
                    </a:cubicBezTo>
                    <a:cubicBezTo>
                      <a:pt x="2270" y="5446"/>
                      <a:pt x="2478" y="5642"/>
                      <a:pt x="3299" y="5642"/>
                    </a:cubicBezTo>
                    <a:cubicBezTo>
                      <a:pt x="3491" y="5642"/>
                      <a:pt x="3717" y="5631"/>
                      <a:pt x="3982" y="5605"/>
                    </a:cubicBezTo>
                    <a:cubicBezTo>
                      <a:pt x="4565" y="5548"/>
                      <a:pt x="2676" y="2054"/>
                      <a:pt x="1217"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7" name="Google Shape;1551;p38">
                <a:extLst>
                  <a:ext uri="{FF2B5EF4-FFF2-40B4-BE49-F238E27FC236}">
                    <a16:creationId xmlns:a16="http://schemas.microsoft.com/office/drawing/2014/main" id="{C526CAD3-403B-4602-4981-FCDBECFD4551}"/>
                  </a:ext>
                </a:extLst>
              </p:cNvPr>
              <p:cNvSpPr/>
              <p:nvPr/>
            </p:nvSpPr>
            <p:spPr>
              <a:xfrm>
                <a:off x="4262646" y="3627013"/>
                <a:ext cx="666007" cy="537684"/>
              </a:xfrm>
              <a:custGeom>
                <a:avLst/>
                <a:gdLst/>
                <a:ahLst/>
                <a:cxnLst/>
                <a:rect l="l" t="t" r="r" b="b"/>
                <a:pathLst>
                  <a:path w="10266" h="8288" extrusionOk="0">
                    <a:moveTo>
                      <a:pt x="1085" y="1"/>
                    </a:moveTo>
                    <a:lnTo>
                      <a:pt x="1085" y="7"/>
                    </a:lnTo>
                    <a:lnTo>
                      <a:pt x="1" y="7304"/>
                    </a:lnTo>
                    <a:cubicBezTo>
                      <a:pt x="1" y="7304"/>
                      <a:pt x="1231" y="8287"/>
                      <a:pt x="5504" y="8287"/>
                    </a:cubicBezTo>
                    <a:cubicBezTo>
                      <a:pt x="9770" y="8287"/>
                      <a:pt x="10265" y="7140"/>
                      <a:pt x="10265" y="7140"/>
                    </a:cubicBezTo>
                    <a:lnTo>
                      <a:pt x="8395" y="1"/>
                    </a:ln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8" name="Google Shape;1552;p38">
                <a:extLst>
                  <a:ext uri="{FF2B5EF4-FFF2-40B4-BE49-F238E27FC236}">
                    <a16:creationId xmlns:a16="http://schemas.microsoft.com/office/drawing/2014/main" id="{1A5325CC-3687-C25D-D314-BF14EEE08C3C}"/>
                  </a:ext>
                </a:extLst>
              </p:cNvPr>
              <p:cNvSpPr/>
              <p:nvPr/>
            </p:nvSpPr>
            <p:spPr>
              <a:xfrm>
                <a:off x="4395897" y="4913915"/>
                <a:ext cx="104968" cy="90176"/>
              </a:xfrm>
              <a:custGeom>
                <a:avLst/>
                <a:gdLst/>
                <a:ahLst/>
                <a:cxnLst/>
                <a:rect l="l" t="t" r="r" b="b"/>
                <a:pathLst>
                  <a:path w="1618" h="1390" extrusionOk="0">
                    <a:moveTo>
                      <a:pt x="1271" y="1"/>
                    </a:moveTo>
                    <a:cubicBezTo>
                      <a:pt x="1061" y="1"/>
                      <a:pt x="952" y="135"/>
                      <a:pt x="952" y="135"/>
                    </a:cubicBezTo>
                    <a:lnTo>
                      <a:pt x="324" y="864"/>
                    </a:lnTo>
                    <a:lnTo>
                      <a:pt x="1" y="1390"/>
                    </a:lnTo>
                    <a:lnTo>
                      <a:pt x="1" y="1390"/>
                    </a:lnTo>
                    <a:lnTo>
                      <a:pt x="502" y="1155"/>
                    </a:lnTo>
                    <a:lnTo>
                      <a:pt x="1421" y="502"/>
                    </a:lnTo>
                    <a:cubicBezTo>
                      <a:pt x="1421" y="502"/>
                      <a:pt x="1617" y="40"/>
                      <a:pt x="1357" y="8"/>
                    </a:cubicBezTo>
                    <a:cubicBezTo>
                      <a:pt x="1327" y="3"/>
                      <a:pt x="1298" y="1"/>
                      <a:pt x="1271"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1" name="Google Shape;1553;p38">
                <a:extLst>
                  <a:ext uri="{FF2B5EF4-FFF2-40B4-BE49-F238E27FC236}">
                    <a16:creationId xmlns:a16="http://schemas.microsoft.com/office/drawing/2014/main" id="{17FB626C-945A-0EEE-B93B-BAAF3ED8F5A1}"/>
                  </a:ext>
                </a:extLst>
              </p:cNvPr>
              <p:cNvSpPr/>
              <p:nvPr/>
            </p:nvSpPr>
            <p:spPr>
              <a:xfrm>
                <a:off x="4269652" y="4921765"/>
                <a:ext cx="306080" cy="165821"/>
              </a:xfrm>
              <a:custGeom>
                <a:avLst/>
                <a:gdLst/>
                <a:ahLst/>
                <a:cxnLst/>
                <a:rect l="l" t="t" r="r" b="b"/>
                <a:pathLst>
                  <a:path w="4718" h="2556" extrusionOk="0">
                    <a:moveTo>
                      <a:pt x="2898" y="1"/>
                    </a:moveTo>
                    <a:lnTo>
                      <a:pt x="2898" y="1"/>
                    </a:lnTo>
                    <a:cubicBezTo>
                      <a:pt x="2898" y="1"/>
                      <a:pt x="2276" y="654"/>
                      <a:pt x="2061" y="774"/>
                    </a:cubicBezTo>
                    <a:cubicBezTo>
                      <a:pt x="1852" y="882"/>
                      <a:pt x="45" y="1358"/>
                      <a:pt x="0" y="1928"/>
                    </a:cubicBezTo>
                    <a:lnTo>
                      <a:pt x="38" y="2296"/>
                    </a:lnTo>
                    <a:cubicBezTo>
                      <a:pt x="38" y="2296"/>
                      <a:pt x="322" y="2556"/>
                      <a:pt x="962" y="2556"/>
                    </a:cubicBezTo>
                    <a:cubicBezTo>
                      <a:pt x="1244" y="2556"/>
                      <a:pt x="1596" y="2505"/>
                      <a:pt x="2023" y="2359"/>
                    </a:cubicBezTo>
                    <a:cubicBezTo>
                      <a:pt x="3418" y="1884"/>
                      <a:pt x="4210" y="1795"/>
                      <a:pt x="4457" y="1694"/>
                    </a:cubicBezTo>
                    <a:cubicBezTo>
                      <a:pt x="4717" y="1586"/>
                      <a:pt x="4584" y="159"/>
                      <a:pt x="4381" y="147"/>
                    </a:cubicBezTo>
                    <a:cubicBezTo>
                      <a:pt x="4381" y="147"/>
                      <a:pt x="4204" y="582"/>
                      <a:pt x="4003" y="582"/>
                    </a:cubicBezTo>
                    <a:cubicBezTo>
                      <a:pt x="3985" y="582"/>
                      <a:pt x="3968" y="579"/>
                      <a:pt x="3950" y="572"/>
                    </a:cubicBezTo>
                    <a:cubicBezTo>
                      <a:pt x="3832" y="530"/>
                      <a:pt x="3632" y="166"/>
                      <a:pt x="3472" y="166"/>
                    </a:cubicBezTo>
                    <a:cubicBezTo>
                      <a:pt x="3460" y="166"/>
                      <a:pt x="3448" y="168"/>
                      <a:pt x="3437" y="172"/>
                    </a:cubicBezTo>
                    <a:cubicBezTo>
                      <a:pt x="3272" y="236"/>
                      <a:pt x="2644" y="711"/>
                      <a:pt x="2403" y="838"/>
                    </a:cubicBezTo>
                    <a:cubicBezTo>
                      <a:pt x="2389" y="846"/>
                      <a:pt x="2378" y="849"/>
                      <a:pt x="2370" y="849"/>
                    </a:cubicBezTo>
                    <a:cubicBezTo>
                      <a:pt x="2256" y="849"/>
                      <a:pt x="2898" y="1"/>
                      <a:pt x="2898"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2" name="Google Shape;1554;p38">
                <a:extLst>
                  <a:ext uri="{FF2B5EF4-FFF2-40B4-BE49-F238E27FC236}">
                    <a16:creationId xmlns:a16="http://schemas.microsoft.com/office/drawing/2014/main" id="{B5C7537C-BC49-4E48-C11F-DD252AD45B2F}"/>
                  </a:ext>
                </a:extLst>
              </p:cNvPr>
              <p:cNvSpPr/>
              <p:nvPr/>
            </p:nvSpPr>
            <p:spPr>
              <a:xfrm>
                <a:off x="4270885" y="5008177"/>
                <a:ext cx="296998" cy="79796"/>
              </a:xfrm>
              <a:custGeom>
                <a:avLst/>
                <a:gdLst/>
                <a:ahLst/>
                <a:cxnLst/>
                <a:rect l="l" t="t" r="r" b="b"/>
                <a:pathLst>
                  <a:path w="4578" h="1230" extrusionOk="0">
                    <a:moveTo>
                      <a:pt x="4578" y="0"/>
                    </a:moveTo>
                    <a:lnTo>
                      <a:pt x="4578" y="0"/>
                    </a:lnTo>
                    <a:cubicBezTo>
                      <a:pt x="4413" y="64"/>
                      <a:pt x="4166" y="153"/>
                      <a:pt x="3925" y="184"/>
                    </a:cubicBezTo>
                    <a:cubicBezTo>
                      <a:pt x="3494" y="235"/>
                      <a:pt x="2397" y="723"/>
                      <a:pt x="1725" y="837"/>
                    </a:cubicBezTo>
                    <a:cubicBezTo>
                      <a:pt x="1521" y="873"/>
                      <a:pt x="1293" y="891"/>
                      <a:pt x="1071" y="891"/>
                    </a:cubicBezTo>
                    <a:cubicBezTo>
                      <a:pt x="576" y="891"/>
                      <a:pt x="110" y="800"/>
                      <a:pt x="0" y="603"/>
                    </a:cubicBezTo>
                    <a:lnTo>
                      <a:pt x="0" y="603"/>
                    </a:lnTo>
                    <a:lnTo>
                      <a:pt x="32" y="970"/>
                    </a:lnTo>
                    <a:cubicBezTo>
                      <a:pt x="32" y="970"/>
                      <a:pt x="319" y="1230"/>
                      <a:pt x="961" y="1230"/>
                    </a:cubicBezTo>
                    <a:cubicBezTo>
                      <a:pt x="1244" y="1230"/>
                      <a:pt x="1596" y="1179"/>
                      <a:pt x="2023" y="1034"/>
                    </a:cubicBezTo>
                    <a:cubicBezTo>
                      <a:pt x="3418" y="558"/>
                      <a:pt x="4204" y="470"/>
                      <a:pt x="4457" y="368"/>
                    </a:cubicBezTo>
                    <a:cubicBezTo>
                      <a:pt x="4527" y="336"/>
                      <a:pt x="4565" y="191"/>
                      <a:pt x="4578"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3" name="Google Shape;1555;p38">
                <a:extLst>
                  <a:ext uri="{FF2B5EF4-FFF2-40B4-BE49-F238E27FC236}">
                    <a16:creationId xmlns:a16="http://schemas.microsoft.com/office/drawing/2014/main" id="{68E84435-F3DC-F949-4CAE-AAABC06F58A4}"/>
                  </a:ext>
                </a:extLst>
              </p:cNvPr>
              <p:cNvSpPr/>
              <p:nvPr/>
            </p:nvSpPr>
            <p:spPr>
              <a:xfrm>
                <a:off x="4424312" y="4941551"/>
                <a:ext cx="44439" cy="29259"/>
              </a:xfrm>
              <a:custGeom>
                <a:avLst/>
                <a:gdLst/>
                <a:ahLst/>
                <a:cxnLst/>
                <a:rect l="l" t="t" r="r" b="b"/>
                <a:pathLst>
                  <a:path w="685" h="451" extrusionOk="0">
                    <a:moveTo>
                      <a:pt x="228" y="0"/>
                    </a:moveTo>
                    <a:cubicBezTo>
                      <a:pt x="159" y="0"/>
                      <a:pt x="91" y="27"/>
                      <a:pt x="32" y="76"/>
                    </a:cubicBezTo>
                    <a:cubicBezTo>
                      <a:pt x="0" y="102"/>
                      <a:pt x="0" y="140"/>
                      <a:pt x="19" y="171"/>
                    </a:cubicBezTo>
                    <a:cubicBezTo>
                      <a:pt x="33" y="189"/>
                      <a:pt x="52" y="197"/>
                      <a:pt x="71" y="197"/>
                    </a:cubicBezTo>
                    <a:cubicBezTo>
                      <a:pt x="85" y="197"/>
                      <a:pt x="100" y="192"/>
                      <a:pt x="114" y="184"/>
                    </a:cubicBezTo>
                    <a:cubicBezTo>
                      <a:pt x="158" y="157"/>
                      <a:pt x="198" y="139"/>
                      <a:pt x="241" y="139"/>
                    </a:cubicBezTo>
                    <a:cubicBezTo>
                      <a:pt x="247" y="139"/>
                      <a:pt x="254" y="139"/>
                      <a:pt x="260" y="140"/>
                    </a:cubicBezTo>
                    <a:cubicBezTo>
                      <a:pt x="387" y="165"/>
                      <a:pt x="514" y="343"/>
                      <a:pt x="552" y="412"/>
                    </a:cubicBezTo>
                    <a:cubicBezTo>
                      <a:pt x="571" y="438"/>
                      <a:pt x="590" y="450"/>
                      <a:pt x="615" y="450"/>
                    </a:cubicBezTo>
                    <a:cubicBezTo>
                      <a:pt x="628" y="450"/>
                      <a:pt x="641" y="450"/>
                      <a:pt x="647" y="444"/>
                    </a:cubicBezTo>
                    <a:cubicBezTo>
                      <a:pt x="679" y="425"/>
                      <a:pt x="685" y="381"/>
                      <a:pt x="672" y="349"/>
                    </a:cubicBezTo>
                    <a:cubicBezTo>
                      <a:pt x="666" y="343"/>
                      <a:pt x="507" y="45"/>
                      <a:pt x="285" y="7"/>
                    </a:cubicBezTo>
                    <a:cubicBezTo>
                      <a:pt x="266" y="3"/>
                      <a:pt x="247" y="0"/>
                      <a:pt x="228"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4" name="Google Shape;1556;p38">
                <a:extLst>
                  <a:ext uri="{FF2B5EF4-FFF2-40B4-BE49-F238E27FC236}">
                    <a16:creationId xmlns:a16="http://schemas.microsoft.com/office/drawing/2014/main" id="{1A5CFCD9-D771-36AC-3B29-C6B05430B59D}"/>
                  </a:ext>
                </a:extLst>
              </p:cNvPr>
              <p:cNvSpPr/>
              <p:nvPr/>
            </p:nvSpPr>
            <p:spPr>
              <a:xfrm>
                <a:off x="4410299" y="4954526"/>
                <a:ext cx="44893" cy="28999"/>
              </a:xfrm>
              <a:custGeom>
                <a:avLst/>
                <a:gdLst/>
                <a:ahLst/>
                <a:cxnLst/>
                <a:rect l="l" t="t" r="r" b="b"/>
                <a:pathLst>
                  <a:path w="692" h="447" extrusionOk="0">
                    <a:moveTo>
                      <a:pt x="242" y="0"/>
                    </a:moveTo>
                    <a:cubicBezTo>
                      <a:pt x="168" y="0"/>
                      <a:pt x="96" y="26"/>
                      <a:pt x="32" y="79"/>
                    </a:cubicBezTo>
                    <a:cubicBezTo>
                      <a:pt x="1" y="98"/>
                      <a:pt x="1" y="143"/>
                      <a:pt x="26" y="174"/>
                    </a:cubicBezTo>
                    <a:cubicBezTo>
                      <a:pt x="36" y="191"/>
                      <a:pt x="53" y="199"/>
                      <a:pt x="72" y="199"/>
                    </a:cubicBezTo>
                    <a:cubicBezTo>
                      <a:pt x="88" y="199"/>
                      <a:pt x="106" y="193"/>
                      <a:pt x="121" y="181"/>
                    </a:cubicBezTo>
                    <a:cubicBezTo>
                      <a:pt x="156" y="156"/>
                      <a:pt x="195" y="139"/>
                      <a:pt x="231" y="139"/>
                    </a:cubicBezTo>
                    <a:cubicBezTo>
                      <a:pt x="241" y="139"/>
                      <a:pt x="251" y="140"/>
                      <a:pt x="261" y="143"/>
                    </a:cubicBezTo>
                    <a:cubicBezTo>
                      <a:pt x="387" y="162"/>
                      <a:pt x="514" y="339"/>
                      <a:pt x="552" y="409"/>
                    </a:cubicBezTo>
                    <a:cubicBezTo>
                      <a:pt x="571" y="434"/>
                      <a:pt x="597" y="447"/>
                      <a:pt x="616" y="447"/>
                    </a:cubicBezTo>
                    <a:cubicBezTo>
                      <a:pt x="635" y="447"/>
                      <a:pt x="641" y="447"/>
                      <a:pt x="647" y="441"/>
                    </a:cubicBezTo>
                    <a:cubicBezTo>
                      <a:pt x="679" y="422"/>
                      <a:pt x="692" y="377"/>
                      <a:pt x="673" y="346"/>
                    </a:cubicBezTo>
                    <a:cubicBezTo>
                      <a:pt x="666" y="339"/>
                      <a:pt x="508" y="48"/>
                      <a:pt x="286" y="3"/>
                    </a:cubicBezTo>
                    <a:cubicBezTo>
                      <a:pt x="271" y="1"/>
                      <a:pt x="256" y="0"/>
                      <a:pt x="242"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5" name="Google Shape;1557;p38">
                <a:extLst>
                  <a:ext uri="{FF2B5EF4-FFF2-40B4-BE49-F238E27FC236}">
                    <a16:creationId xmlns:a16="http://schemas.microsoft.com/office/drawing/2014/main" id="{CA585036-666C-DAFE-885F-C1D4E831E776}"/>
                  </a:ext>
                </a:extLst>
              </p:cNvPr>
              <p:cNvSpPr/>
              <p:nvPr/>
            </p:nvSpPr>
            <p:spPr>
              <a:xfrm>
                <a:off x="4393432" y="4963738"/>
                <a:ext cx="44504" cy="29259"/>
              </a:xfrm>
              <a:custGeom>
                <a:avLst/>
                <a:gdLst/>
                <a:ahLst/>
                <a:cxnLst/>
                <a:rect l="l" t="t" r="r" b="b"/>
                <a:pathLst>
                  <a:path w="686" h="451" extrusionOk="0">
                    <a:moveTo>
                      <a:pt x="228" y="1"/>
                    </a:moveTo>
                    <a:cubicBezTo>
                      <a:pt x="159" y="1"/>
                      <a:pt x="92" y="27"/>
                      <a:pt x="32" y="77"/>
                    </a:cubicBezTo>
                    <a:cubicBezTo>
                      <a:pt x="1" y="102"/>
                      <a:pt x="1" y="140"/>
                      <a:pt x="20" y="172"/>
                    </a:cubicBezTo>
                    <a:cubicBezTo>
                      <a:pt x="33" y="189"/>
                      <a:pt x="50" y="196"/>
                      <a:pt x="68" y="196"/>
                    </a:cubicBezTo>
                    <a:cubicBezTo>
                      <a:pt x="83" y="196"/>
                      <a:pt x="100" y="190"/>
                      <a:pt x="115" y="178"/>
                    </a:cubicBezTo>
                    <a:cubicBezTo>
                      <a:pt x="157" y="152"/>
                      <a:pt x="195" y="139"/>
                      <a:pt x="236" y="139"/>
                    </a:cubicBezTo>
                    <a:cubicBezTo>
                      <a:pt x="244" y="139"/>
                      <a:pt x="252" y="139"/>
                      <a:pt x="261" y="140"/>
                    </a:cubicBezTo>
                    <a:cubicBezTo>
                      <a:pt x="387" y="165"/>
                      <a:pt x="514" y="337"/>
                      <a:pt x="552" y="413"/>
                    </a:cubicBezTo>
                    <a:cubicBezTo>
                      <a:pt x="571" y="432"/>
                      <a:pt x="590" y="451"/>
                      <a:pt x="616" y="451"/>
                    </a:cubicBezTo>
                    <a:cubicBezTo>
                      <a:pt x="622" y="451"/>
                      <a:pt x="641" y="451"/>
                      <a:pt x="647" y="444"/>
                    </a:cubicBezTo>
                    <a:cubicBezTo>
                      <a:pt x="679" y="425"/>
                      <a:pt x="685" y="381"/>
                      <a:pt x="673" y="349"/>
                    </a:cubicBezTo>
                    <a:cubicBezTo>
                      <a:pt x="666" y="337"/>
                      <a:pt x="508" y="45"/>
                      <a:pt x="286" y="7"/>
                    </a:cubicBezTo>
                    <a:cubicBezTo>
                      <a:pt x="267" y="3"/>
                      <a:pt x="247" y="1"/>
                      <a:pt x="228"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6" name="Google Shape;1558;p38">
                <a:extLst>
                  <a:ext uri="{FF2B5EF4-FFF2-40B4-BE49-F238E27FC236}">
                    <a16:creationId xmlns:a16="http://schemas.microsoft.com/office/drawing/2014/main" id="{9F38524B-4111-F90D-FDA5-2E7DB2CF94FC}"/>
                  </a:ext>
                </a:extLst>
              </p:cNvPr>
              <p:cNvSpPr/>
              <p:nvPr/>
            </p:nvSpPr>
            <p:spPr>
              <a:xfrm>
                <a:off x="4375332" y="4971977"/>
                <a:ext cx="44893" cy="29259"/>
              </a:xfrm>
              <a:custGeom>
                <a:avLst/>
                <a:gdLst/>
                <a:ahLst/>
                <a:cxnLst/>
                <a:rect l="l" t="t" r="r" b="b"/>
                <a:pathLst>
                  <a:path w="692" h="451" extrusionOk="0">
                    <a:moveTo>
                      <a:pt x="228" y="1"/>
                    </a:moveTo>
                    <a:cubicBezTo>
                      <a:pt x="159" y="1"/>
                      <a:pt x="92" y="27"/>
                      <a:pt x="32" y="77"/>
                    </a:cubicBezTo>
                    <a:cubicBezTo>
                      <a:pt x="1" y="102"/>
                      <a:pt x="1" y="140"/>
                      <a:pt x="26" y="172"/>
                    </a:cubicBezTo>
                    <a:cubicBezTo>
                      <a:pt x="36" y="188"/>
                      <a:pt x="53" y="196"/>
                      <a:pt x="72" y="196"/>
                    </a:cubicBezTo>
                    <a:cubicBezTo>
                      <a:pt x="88" y="196"/>
                      <a:pt x="106" y="190"/>
                      <a:pt x="121" y="178"/>
                    </a:cubicBezTo>
                    <a:cubicBezTo>
                      <a:pt x="158" y="152"/>
                      <a:pt x="200" y="138"/>
                      <a:pt x="238" y="138"/>
                    </a:cubicBezTo>
                    <a:cubicBezTo>
                      <a:pt x="246" y="138"/>
                      <a:pt x="253" y="139"/>
                      <a:pt x="261" y="140"/>
                    </a:cubicBezTo>
                    <a:cubicBezTo>
                      <a:pt x="387" y="165"/>
                      <a:pt x="514" y="336"/>
                      <a:pt x="552" y="413"/>
                    </a:cubicBezTo>
                    <a:cubicBezTo>
                      <a:pt x="571" y="432"/>
                      <a:pt x="597" y="451"/>
                      <a:pt x="616" y="451"/>
                    </a:cubicBezTo>
                    <a:cubicBezTo>
                      <a:pt x="628" y="451"/>
                      <a:pt x="641" y="444"/>
                      <a:pt x="647" y="444"/>
                    </a:cubicBezTo>
                    <a:cubicBezTo>
                      <a:pt x="679" y="425"/>
                      <a:pt x="692" y="375"/>
                      <a:pt x="673" y="343"/>
                    </a:cubicBezTo>
                    <a:cubicBezTo>
                      <a:pt x="666" y="336"/>
                      <a:pt x="508" y="45"/>
                      <a:pt x="286" y="7"/>
                    </a:cubicBezTo>
                    <a:cubicBezTo>
                      <a:pt x="267" y="3"/>
                      <a:pt x="247" y="1"/>
                      <a:pt x="228"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7" name="Google Shape;1559;p38">
                <a:extLst>
                  <a:ext uri="{FF2B5EF4-FFF2-40B4-BE49-F238E27FC236}">
                    <a16:creationId xmlns:a16="http://schemas.microsoft.com/office/drawing/2014/main" id="{51AA3435-8FC9-40D6-B04B-C161BA1CA127}"/>
                  </a:ext>
                </a:extLst>
              </p:cNvPr>
              <p:cNvSpPr/>
              <p:nvPr/>
            </p:nvSpPr>
            <p:spPr>
              <a:xfrm>
                <a:off x="4701065" y="4932793"/>
                <a:ext cx="99648" cy="117424"/>
              </a:xfrm>
              <a:custGeom>
                <a:avLst/>
                <a:gdLst/>
                <a:ahLst/>
                <a:cxnLst/>
                <a:rect l="l" t="t" r="r" b="b"/>
                <a:pathLst>
                  <a:path w="1536" h="1810" extrusionOk="0">
                    <a:moveTo>
                      <a:pt x="442" y="1"/>
                    </a:moveTo>
                    <a:cubicBezTo>
                      <a:pt x="432" y="1"/>
                      <a:pt x="423" y="1"/>
                      <a:pt x="413" y="2"/>
                    </a:cubicBezTo>
                    <a:cubicBezTo>
                      <a:pt x="331" y="9"/>
                      <a:pt x="242" y="15"/>
                      <a:pt x="172" y="47"/>
                    </a:cubicBezTo>
                    <a:cubicBezTo>
                      <a:pt x="1" y="116"/>
                      <a:pt x="1" y="484"/>
                      <a:pt x="58" y="547"/>
                    </a:cubicBezTo>
                    <a:cubicBezTo>
                      <a:pt x="115" y="617"/>
                      <a:pt x="825" y="1809"/>
                      <a:pt x="825" y="1809"/>
                    </a:cubicBezTo>
                    <a:cubicBezTo>
                      <a:pt x="825" y="1809"/>
                      <a:pt x="1535" y="1574"/>
                      <a:pt x="1516" y="1479"/>
                    </a:cubicBezTo>
                    <a:cubicBezTo>
                      <a:pt x="1504" y="1384"/>
                      <a:pt x="920" y="528"/>
                      <a:pt x="920" y="528"/>
                    </a:cubicBezTo>
                    <a:cubicBezTo>
                      <a:pt x="920" y="528"/>
                      <a:pt x="857" y="364"/>
                      <a:pt x="781" y="211"/>
                    </a:cubicBezTo>
                    <a:cubicBezTo>
                      <a:pt x="710" y="87"/>
                      <a:pt x="583" y="1"/>
                      <a:pt x="442"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8" name="Google Shape;1560;p38">
                <a:extLst>
                  <a:ext uri="{FF2B5EF4-FFF2-40B4-BE49-F238E27FC236}">
                    <a16:creationId xmlns:a16="http://schemas.microsoft.com/office/drawing/2014/main" id="{8AC4B981-3113-0CE7-EE07-D5FB0ABB8764}"/>
                  </a:ext>
                </a:extLst>
              </p:cNvPr>
              <p:cNvSpPr/>
              <p:nvPr/>
            </p:nvSpPr>
            <p:spPr>
              <a:xfrm>
                <a:off x="4650074" y="4950374"/>
                <a:ext cx="239064" cy="166534"/>
              </a:xfrm>
              <a:custGeom>
                <a:avLst/>
                <a:gdLst/>
                <a:ahLst/>
                <a:cxnLst/>
                <a:rect l="l" t="t" r="r" b="b"/>
                <a:pathLst>
                  <a:path w="3685" h="2567" extrusionOk="0">
                    <a:moveTo>
                      <a:pt x="1578" y="1"/>
                    </a:moveTo>
                    <a:cubicBezTo>
                      <a:pt x="1532" y="1"/>
                      <a:pt x="1491" y="23"/>
                      <a:pt x="1510" y="112"/>
                    </a:cubicBezTo>
                    <a:cubicBezTo>
                      <a:pt x="1548" y="283"/>
                      <a:pt x="2207" y="1075"/>
                      <a:pt x="2207" y="1075"/>
                    </a:cubicBezTo>
                    <a:lnTo>
                      <a:pt x="2004" y="1113"/>
                    </a:lnTo>
                    <a:cubicBezTo>
                      <a:pt x="2004" y="1113"/>
                      <a:pt x="1453" y="93"/>
                      <a:pt x="1224" y="67"/>
                    </a:cubicBezTo>
                    <a:cubicBezTo>
                      <a:pt x="1218" y="67"/>
                      <a:pt x="1212" y="66"/>
                      <a:pt x="1205" y="66"/>
                    </a:cubicBezTo>
                    <a:cubicBezTo>
                      <a:pt x="997" y="66"/>
                      <a:pt x="729" y="327"/>
                      <a:pt x="543" y="327"/>
                    </a:cubicBezTo>
                    <a:cubicBezTo>
                      <a:pt x="526" y="327"/>
                      <a:pt x="511" y="325"/>
                      <a:pt x="495" y="321"/>
                    </a:cubicBezTo>
                    <a:cubicBezTo>
                      <a:pt x="299" y="276"/>
                      <a:pt x="235" y="124"/>
                      <a:pt x="235" y="124"/>
                    </a:cubicBezTo>
                    <a:cubicBezTo>
                      <a:pt x="235" y="124"/>
                      <a:pt x="1" y="974"/>
                      <a:pt x="83" y="1399"/>
                    </a:cubicBezTo>
                    <a:cubicBezTo>
                      <a:pt x="83" y="1399"/>
                      <a:pt x="64" y="1519"/>
                      <a:pt x="502" y="1709"/>
                    </a:cubicBezTo>
                    <a:cubicBezTo>
                      <a:pt x="907" y="1885"/>
                      <a:pt x="1159" y="2566"/>
                      <a:pt x="2175" y="2566"/>
                    </a:cubicBezTo>
                    <a:cubicBezTo>
                      <a:pt x="2257" y="2566"/>
                      <a:pt x="2343" y="2562"/>
                      <a:pt x="2435" y="2552"/>
                    </a:cubicBezTo>
                    <a:cubicBezTo>
                      <a:pt x="3665" y="2432"/>
                      <a:pt x="3532" y="2248"/>
                      <a:pt x="3532" y="2248"/>
                    </a:cubicBezTo>
                    <a:cubicBezTo>
                      <a:pt x="3532" y="2248"/>
                      <a:pt x="3684" y="1316"/>
                      <a:pt x="2524" y="923"/>
                    </a:cubicBezTo>
                    <a:cubicBezTo>
                      <a:pt x="1960" y="733"/>
                      <a:pt x="1675" y="23"/>
                      <a:pt x="1675" y="23"/>
                    </a:cubicBezTo>
                    <a:cubicBezTo>
                      <a:pt x="1675" y="23"/>
                      <a:pt x="1624" y="1"/>
                      <a:pt x="1578"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9" name="Google Shape;1561;p38">
                <a:extLst>
                  <a:ext uri="{FF2B5EF4-FFF2-40B4-BE49-F238E27FC236}">
                    <a16:creationId xmlns:a16="http://schemas.microsoft.com/office/drawing/2014/main" id="{6054FDD7-61F8-8195-3F44-5A6C22605195}"/>
                  </a:ext>
                </a:extLst>
              </p:cNvPr>
              <p:cNvSpPr/>
              <p:nvPr/>
            </p:nvSpPr>
            <p:spPr>
              <a:xfrm>
                <a:off x="4654615" y="5025433"/>
                <a:ext cx="232901" cy="91798"/>
              </a:xfrm>
              <a:custGeom>
                <a:avLst/>
                <a:gdLst/>
                <a:ahLst/>
                <a:cxnLst/>
                <a:rect l="l" t="t" r="r" b="b"/>
                <a:pathLst>
                  <a:path w="3590" h="1415" extrusionOk="0">
                    <a:moveTo>
                      <a:pt x="1" y="1"/>
                    </a:moveTo>
                    <a:cubicBezTo>
                      <a:pt x="1" y="83"/>
                      <a:pt x="1" y="165"/>
                      <a:pt x="13" y="235"/>
                    </a:cubicBezTo>
                    <a:cubicBezTo>
                      <a:pt x="13" y="235"/>
                      <a:pt x="1" y="356"/>
                      <a:pt x="432" y="546"/>
                    </a:cubicBezTo>
                    <a:cubicBezTo>
                      <a:pt x="838" y="728"/>
                      <a:pt x="1091" y="1414"/>
                      <a:pt x="2111" y="1414"/>
                    </a:cubicBezTo>
                    <a:cubicBezTo>
                      <a:pt x="2189" y="1414"/>
                      <a:pt x="2272" y="1410"/>
                      <a:pt x="2359" y="1402"/>
                    </a:cubicBezTo>
                    <a:cubicBezTo>
                      <a:pt x="3589" y="1281"/>
                      <a:pt x="3456" y="1097"/>
                      <a:pt x="3456" y="1097"/>
                    </a:cubicBezTo>
                    <a:cubicBezTo>
                      <a:pt x="3456" y="1097"/>
                      <a:pt x="3475" y="958"/>
                      <a:pt x="3437" y="761"/>
                    </a:cubicBezTo>
                    <a:cubicBezTo>
                      <a:pt x="3310" y="857"/>
                      <a:pt x="2923" y="1066"/>
                      <a:pt x="2124" y="1078"/>
                    </a:cubicBezTo>
                    <a:cubicBezTo>
                      <a:pt x="2119" y="1078"/>
                      <a:pt x="2114" y="1079"/>
                      <a:pt x="2108" y="1079"/>
                    </a:cubicBezTo>
                    <a:cubicBezTo>
                      <a:pt x="1110" y="1079"/>
                      <a:pt x="1082" y="494"/>
                      <a:pt x="647" y="356"/>
                    </a:cubicBezTo>
                    <a:cubicBezTo>
                      <a:pt x="349" y="261"/>
                      <a:pt x="115" y="96"/>
                      <a:pt x="1"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0" name="Google Shape;1562;p38">
                <a:extLst>
                  <a:ext uri="{FF2B5EF4-FFF2-40B4-BE49-F238E27FC236}">
                    <a16:creationId xmlns:a16="http://schemas.microsoft.com/office/drawing/2014/main" id="{D5392BAF-573A-7B85-D457-4843B3CCF2B1}"/>
                  </a:ext>
                </a:extLst>
              </p:cNvPr>
              <p:cNvSpPr/>
              <p:nvPr/>
            </p:nvSpPr>
            <p:spPr>
              <a:xfrm>
                <a:off x="4721630" y="4956343"/>
                <a:ext cx="49435" cy="25171"/>
              </a:xfrm>
              <a:custGeom>
                <a:avLst/>
                <a:gdLst/>
                <a:ahLst/>
                <a:cxnLst/>
                <a:rect l="l" t="t" r="r" b="b"/>
                <a:pathLst>
                  <a:path w="762" h="388" extrusionOk="0">
                    <a:moveTo>
                      <a:pt x="470" y="1"/>
                    </a:moveTo>
                    <a:cubicBezTo>
                      <a:pt x="242" y="7"/>
                      <a:pt x="45" y="248"/>
                      <a:pt x="33" y="254"/>
                    </a:cubicBezTo>
                    <a:cubicBezTo>
                      <a:pt x="1" y="292"/>
                      <a:pt x="7" y="343"/>
                      <a:pt x="45" y="375"/>
                    </a:cubicBezTo>
                    <a:cubicBezTo>
                      <a:pt x="58" y="381"/>
                      <a:pt x="83" y="387"/>
                      <a:pt x="96" y="387"/>
                    </a:cubicBezTo>
                    <a:cubicBezTo>
                      <a:pt x="121" y="387"/>
                      <a:pt x="147" y="375"/>
                      <a:pt x="159" y="362"/>
                    </a:cubicBezTo>
                    <a:cubicBezTo>
                      <a:pt x="210" y="318"/>
                      <a:pt x="350" y="184"/>
                      <a:pt x="476" y="172"/>
                    </a:cubicBezTo>
                    <a:cubicBezTo>
                      <a:pt x="481" y="171"/>
                      <a:pt x="486" y="171"/>
                      <a:pt x="490" y="171"/>
                    </a:cubicBezTo>
                    <a:cubicBezTo>
                      <a:pt x="531" y="171"/>
                      <a:pt x="576" y="195"/>
                      <a:pt x="616" y="229"/>
                    </a:cubicBezTo>
                    <a:cubicBezTo>
                      <a:pt x="632" y="245"/>
                      <a:pt x="652" y="253"/>
                      <a:pt x="673" y="253"/>
                    </a:cubicBezTo>
                    <a:cubicBezTo>
                      <a:pt x="694" y="253"/>
                      <a:pt x="714" y="245"/>
                      <a:pt x="730" y="229"/>
                    </a:cubicBezTo>
                    <a:cubicBezTo>
                      <a:pt x="762" y="197"/>
                      <a:pt x="762" y="140"/>
                      <a:pt x="730" y="108"/>
                    </a:cubicBezTo>
                    <a:cubicBezTo>
                      <a:pt x="660" y="32"/>
                      <a:pt x="565" y="1"/>
                      <a:pt x="470"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1" name="Google Shape;1563;p38">
                <a:extLst>
                  <a:ext uri="{FF2B5EF4-FFF2-40B4-BE49-F238E27FC236}">
                    <a16:creationId xmlns:a16="http://schemas.microsoft.com/office/drawing/2014/main" id="{9F59ED64-B22B-0EA0-C7DE-D8B86D0B5FCD}"/>
                  </a:ext>
                </a:extLst>
              </p:cNvPr>
              <p:cNvSpPr/>
              <p:nvPr/>
            </p:nvSpPr>
            <p:spPr>
              <a:xfrm>
                <a:off x="4733178" y="4974442"/>
                <a:ext cx="49435" cy="25171"/>
              </a:xfrm>
              <a:custGeom>
                <a:avLst/>
                <a:gdLst/>
                <a:ahLst/>
                <a:cxnLst/>
                <a:rect l="l" t="t" r="r" b="b"/>
                <a:pathLst>
                  <a:path w="762" h="388" extrusionOk="0">
                    <a:moveTo>
                      <a:pt x="470" y="0"/>
                    </a:moveTo>
                    <a:cubicBezTo>
                      <a:pt x="235" y="7"/>
                      <a:pt x="39" y="248"/>
                      <a:pt x="32" y="254"/>
                    </a:cubicBezTo>
                    <a:cubicBezTo>
                      <a:pt x="1" y="292"/>
                      <a:pt x="7" y="343"/>
                      <a:pt x="39" y="375"/>
                    </a:cubicBezTo>
                    <a:cubicBezTo>
                      <a:pt x="58" y="381"/>
                      <a:pt x="77" y="387"/>
                      <a:pt x="96" y="387"/>
                    </a:cubicBezTo>
                    <a:cubicBezTo>
                      <a:pt x="121" y="387"/>
                      <a:pt x="140" y="381"/>
                      <a:pt x="159" y="362"/>
                    </a:cubicBezTo>
                    <a:cubicBezTo>
                      <a:pt x="203" y="317"/>
                      <a:pt x="349" y="178"/>
                      <a:pt x="476" y="172"/>
                    </a:cubicBezTo>
                    <a:cubicBezTo>
                      <a:pt x="520" y="172"/>
                      <a:pt x="571" y="191"/>
                      <a:pt x="609" y="229"/>
                    </a:cubicBezTo>
                    <a:cubicBezTo>
                      <a:pt x="625" y="245"/>
                      <a:pt x="647" y="253"/>
                      <a:pt x="669" y="253"/>
                    </a:cubicBezTo>
                    <a:cubicBezTo>
                      <a:pt x="692" y="253"/>
                      <a:pt x="714" y="245"/>
                      <a:pt x="730" y="229"/>
                    </a:cubicBezTo>
                    <a:cubicBezTo>
                      <a:pt x="761" y="197"/>
                      <a:pt x="761" y="140"/>
                      <a:pt x="730" y="108"/>
                    </a:cubicBezTo>
                    <a:cubicBezTo>
                      <a:pt x="660" y="32"/>
                      <a:pt x="565" y="0"/>
                      <a:pt x="470"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2" name="Google Shape;1564;p38">
                <a:extLst>
                  <a:ext uri="{FF2B5EF4-FFF2-40B4-BE49-F238E27FC236}">
                    <a16:creationId xmlns:a16="http://schemas.microsoft.com/office/drawing/2014/main" id="{C8C334D3-E6B4-AE15-C73B-1E123DD764E9}"/>
                  </a:ext>
                </a:extLst>
              </p:cNvPr>
              <p:cNvSpPr/>
              <p:nvPr/>
            </p:nvSpPr>
            <p:spPr>
              <a:xfrm>
                <a:off x="4749202" y="4989688"/>
                <a:ext cx="49435" cy="25561"/>
              </a:xfrm>
              <a:custGeom>
                <a:avLst/>
                <a:gdLst/>
                <a:ahLst/>
                <a:cxnLst/>
                <a:rect l="l" t="t" r="r" b="b"/>
                <a:pathLst>
                  <a:path w="762" h="394" extrusionOk="0">
                    <a:moveTo>
                      <a:pt x="464" y="0"/>
                    </a:moveTo>
                    <a:cubicBezTo>
                      <a:pt x="235" y="13"/>
                      <a:pt x="39" y="247"/>
                      <a:pt x="32" y="254"/>
                    </a:cubicBezTo>
                    <a:cubicBezTo>
                      <a:pt x="1" y="298"/>
                      <a:pt x="7" y="342"/>
                      <a:pt x="39" y="374"/>
                    </a:cubicBezTo>
                    <a:cubicBezTo>
                      <a:pt x="51" y="380"/>
                      <a:pt x="77" y="393"/>
                      <a:pt x="96" y="393"/>
                    </a:cubicBezTo>
                    <a:cubicBezTo>
                      <a:pt x="115" y="393"/>
                      <a:pt x="140" y="374"/>
                      <a:pt x="147" y="374"/>
                    </a:cubicBezTo>
                    <a:cubicBezTo>
                      <a:pt x="197" y="317"/>
                      <a:pt x="337" y="184"/>
                      <a:pt x="464" y="178"/>
                    </a:cubicBezTo>
                    <a:cubicBezTo>
                      <a:pt x="471" y="177"/>
                      <a:pt x="478" y="176"/>
                      <a:pt x="485" y="176"/>
                    </a:cubicBezTo>
                    <a:cubicBezTo>
                      <a:pt x="533" y="176"/>
                      <a:pt x="576" y="195"/>
                      <a:pt x="609" y="228"/>
                    </a:cubicBezTo>
                    <a:cubicBezTo>
                      <a:pt x="625" y="244"/>
                      <a:pt x="646" y="252"/>
                      <a:pt x="667" y="252"/>
                    </a:cubicBezTo>
                    <a:cubicBezTo>
                      <a:pt x="689" y="252"/>
                      <a:pt x="711" y="244"/>
                      <a:pt x="730" y="228"/>
                    </a:cubicBezTo>
                    <a:cubicBezTo>
                      <a:pt x="762" y="197"/>
                      <a:pt x="762" y="146"/>
                      <a:pt x="730" y="114"/>
                    </a:cubicBezTo>
                    <a:cubicBezTo>
                      <a:pt x="654" y="32"/>
                      <a:pt x="559" y="0"/>
                      <a:pt x="464"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3" name="Google Shape;1565;p38">
                <a:extLst>
                  <a:ext uri="{FF2B5EF4-FFF2-40B4-BE49-F238E27FC236}">
                    <a16:creationId xmlns:a16="http://schemas.microsoft.com/office/drawing/2014/main" id="{98B2AD39-AE65-E5D1-D83B-E33F1DE40899}"/>
                  </a:ext>
                </a:extLst>
              </p:cNvPr>
              <p:cNvSpPr/>
              <p:nvPr/>
            </p:nvSpPr>
            <p:spPr>
              <a:xfrm>
                <a:off x="4762760" y="5006101"/>
                <a:ext cx="49435" cy="25561"/>
              </a:xfrm>
              <a:custGeom>
                <a:avLst/>
                <a:gdLst/>
                <a:ahLst/>
                <a:cxnLst/>
                <a:rect l="l" t="t" r="r" b="b"/>
                <a:pathLst>
                  <a:path w="762" h="394" extrusionOk="0">
                    <a:moveTo>
                      <a:pt x="470" y="1"/>
                    </a:moveTo>
                    <a:cubicBezTo>
                      <a:pt x="242" y="13"/>
                      <a:pt x="45" y="248"/>
                      <a:pt x="33" y="254"/>
                    </a:cubicBezTo>
                    <a:cubicBezTo>
                      <a:pt x="1" y="299"/>
                      <a:pt x="7" y="343"/>
                      <a:pt x="45" y="375"/>
                    </a:cubicBezTo>
                    <a:cubicBezTo>
                      <a:pt x="58" y="381"/>
                      <a:pt x="83" y="394"/>
                      <a:pt x="96" y="394"/>
                    </a:cubicBezTo>
                    <a:cubicBezTo>
                      <a:pt x="121" y="394"/>
                      <a:pt x="147" y="381"/>
                      <a:pt x="159" y="375"/>
                    </a:cubicBezTo>
                    <a:cubicBezTo>
                      <a:pt x="210" y="318"/>
                      <a:pt x="350" y="185"/>
                      <a:pt x="476" y="178"/>
                    </a:cubicBezTo>
                    <a:cubicBezTo>
                      <a:pt x="527" y="178"/>
                      <a:pt x="572" y="191"/>
                      <a:pt x="616" y="235"/>
                    </a:cubicBezTo>
                    <a:cubicBezTo>
                      <a:pt x="632" y="248"/>
                      <a:pt x="652" y="254"/>
                      <a:pt x="673" y="254"/>
                    </a:cubicBezTo>
                    <a:cubicBezTo>
                      <a:pt x="694" y="254"/>
                      <a:pt x="714" y="248"/>
                      <a:pt x="730" y="235"/>
                    </a:cubicBezTo>
                    <a:cubicBezTo>
                      <a:pt x="762" y="204"/>
                      <a:pt x="762" y="146"/>
                      <a:pt x="730" y="115"/>
                    </a:cubicBezTo>
                    <a:cubicBezTo>
                      <a:pt x="660" y="32"/>
                      <a:pt x="565" y="1"/>
                      <a:pt x="470"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4" name="Google Shape;1566;p38">
                <a:extLst>
                  <a:ext uri="{FF2B5EF4-FFF2-40B4-BE49-F238E27FC236}">
                    <a16:creationId xmlns:a16="http://schemas.microsoft.com/office/drawing/2014/main" id="{B1DC32F1-0831-1C55-FD1E-105347DE7BD6}"/>
                  </a:ext>
                </a:extLst>
              </p:cNvPr>
              <p:cNvSpPr/>
              <p:nvPr/>
            </p:nvSpPr>
            <p:spPr>
              <a:xfrm>
                <a:off x="4686274" y="3044965"/>
                <a:ext cx="148175" cy="485914"/>
              </a:xfrm>
              <a:custGeom>
                <a:avLst/>
                <a:gdLst/>
                <a:ahLst/>
                <a:cxnLst/>
                <a:rect l="l" t="t" r="r" b="b"/>
                <a:pathLst>
                  <a:path w="2284" h="7490" extrusionOk="0">
                    <a:moveTo>
                      <a:pt x="388" y="1"/>
                    </a:moveTo>
                    <a:cubicBezTo>
                      <a:pt x="258" y="1"/>
                      <a:pt x="130" y="21"/>
                      <a:pt x="7" y="71"/>
                    </a:cubicBezTo>
                    <a:cubicBezTo>
                      <a:pt x="1" y="1162"/>
                      <a:pt x="128" y="2455"/>
                      <a:pt x="432" y="3508"/>
                    </a:cubicBezTo>
                    <a:cubicBezTo>
                      <a:pt x="571" y="4009"/>
                      <a:pt x="1307" y="7185"/>
                      <a:pt x="1738" y="7489"/>
                    </a:cubicBezTo>
                    <a:cubicBezTo>
                      <a:pt x="1922" y="7489"/>
                      <a:pt x="2099" y="7426"/>
                      <a:pt x="2239" y="7305"/>
                    </a:cubicBezTo>
                    <a:cubicBezTo>
                      <a:pt x="2283" y="5790"/>
                      <a:pt x="1560" y="1637"/>
                      <a:pt x="1174" y="179"/>
                    </a:cubicBezTo>
                    <a:cubicBezTo>
                      <a:pt x="923" y="86"/>
                      <a:pt x="652" y="1"/>
                      <a:pt x="388"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5" name="Google Shape;1567;p38">
                <a:extLst>
                  <a:ext uri="{FF2B5EF4-FFF2-40B4-BE49-F238E27FC236}">
                    <a16:creationId xmlns:a16="http://schemas.microsoft.com/office/drawing/2014/main" id="{E0B43C89-AB6D-89E8-18D9-D7AEA10BF175}"/>
                  </a:ext>
                </a:extLst>
              </p:cNvPr>
              <p:cNvSpPr/>
              <p:nvPr/>
            </p:nvSpPr>
            <p:spPr>
              <a:xfrm>
                <a:off x="4382728" y="3209161"/>
                <a:ext cx="325867" cy="364468"/>
              </a:xfrm>
              <a:custGeom>
                <a:avLst/>
                <a:gdLst/>
                <a:ahLst/>
                <a:cxnLst/>
                <a:rect l="l" t="t" r="r" b="b"/>
                <a:pathLst>
                  <a:path w="5023" h="5618" extrusionOk="0">
                    <a:moveTo>
                      <a:pt x="882" y="0"/>
                    </a:moveTo>
                    <a:lnTo>
                      <a:pt x="1" y="5148"/>
                    </a:lnTo>
                    <a:lnTo>
                      <a:pt x="3792" y="5618"/>
                    </a:lnTo>
                    <a:lnTo>
                      <a:pt x="5022" y="939"/>
                    </a:lnTo>
                    <a:lnTo>
                      <a:pt x="4515" y="488"/>
                    </a:lnTo>
                    <a:lnTo>
                      <a:pt x="882" y="0"/>
                    </a:ln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6" name="Google Shape;1568;p38">
                <a:extLst>
                  <a:ext uri="{FF2B5EF4-FFF2-40B4-BE49-F238E27FC236}">
                    <a16:creationId xmlns:a16="http://schemas.microsoft.com/office/drawing/2014/main" id="{7A6F5E94-4798-5908-3285-5E8117B52AAA}"/>
                  </a:ext>
                </a:extLst>
              </p:cNvPr>
              <p:cNvSpPr/>
              <p:nvPr/>
            </p:nvSpPr>
            <p:spPr>
              <a:xfrm>
                <a:off x="4394665" y="3220643"/>
                <a:ext cx="302382" cy="354607"/>
              </a:xfrm>
              <a:custGeom>
                <a:avLst/>
                <a:gdLst/>
                <a:ahLst/>
                <a:cxnLst/>
                <a:rect l="l" t="t" r="r" b="b"/>
                <a:pathLst>
                  <a:path w="4661" h="5466" extrusionOk="0">
                    <a:moveTo>
                      <a:pt x="825" y="1"/>
                    </a:moveTo>
                    <a:lnTo>
                      <a:pt x="1" y="4876"/>
                    </a:lnTo>
                    <a:lnTo>
                      <a:pt x="444" y="5231"/>
                    </a:lnTo>
                    <a:lnTo>
                      <a:pt x="3919" y="5466"/>
                    </a:lnTo>
                    <a:lnTo>
                      <a:pt x="4661" y="857"/>
                    </a:lnTo>
                    <a:cubicBezTo>
                      <a:pt x="4661" y="857"/>
                      <a:pt x="4363" y="495"/>
                      <a:pt x="4331" y="495"/>
                    </a:cubicBezTo>
                    <a:cubicBezTo>
                      <a:pt x="4299" y="495"/>
                      <a:pt x="825" y="1"/>
                      <a:pt x="82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7" name="Google Shape;1569;p38">
                <a:extLst>
                  <a:ext uri="{FF2B5EF4-FFF2-40B4-BE49-F238E27FC236}">
                    <a16:creationId xmlns:a16="http://schemas.microsoft.com/office/drawing/2014/main" id="{5B3CC49C-5C06-CA9A-C9F5-8B9778EC7001}"/>
                  </a:ext>
                </a:extLst>
              </p:cNvPr>
              <p:cNvSpPr/>
              <p:nvPr/>
            </p:nvSpPr>
            <p:spPr>
              <a:xfrm>
                <a:off x="4413154" y="3234656"/>
                <a:ext cx="295441" cy="366090"/>
              </a:xfrm>
              <a:custGeom>
                <a:avLst/>
                <a:gdLst/>
                <a:ahLst/>
                <a:cxnLst/>
                <a:rect l="l" t="t" r="r" b="b"/>
                <a:pathLst>
                  <a:path w="4554" h="5643" extrusionOk="0">
                    <a:moveTo>
                      <a:pt x="730" y="0"/>
                    </a:moveTo>
                    <a:lnTo>
                      <a:pt x="1" y="5091"/>
                    </a:lnTo>
                    <a:lnTo>
                      <a:pt x="3830" y="5643"/>
                    </a:lnTo>
                    <a:lnTo>
                      <a:pt x="4553" y="552"/>
                    </a:lnTo>
                    <a:lnTo>
                      <a:pt x="730" y="0"/>
                    </a:ln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8" name="Google Shape;1570;p38">
                <a:extLst>
                  <a:ext uri="{FF2B5EF4-FFF2-40B4-BE49-F238E27FC236}">
                    <a16:creationId xmlns:a16="http://schemas.microsoft.com/office/drawing/2014/main" id="{FB30C132-FA10-88BD-D5F3-1C6F4685E6B5}"/>
                  </a:ext>
                </a:extLst>
              </p:cNvPr>
              <p:cNvSpPr/>
              <p:nvPr/>
            </p:nvSpPr>
            <p:spPr>
              <a:xfrm>
                <a:off x="4430864" y="3262227"/>
                <a:ext cx="325413" cy="364857"/>
              </a:xfrm>
              <a:custGeom>
                <a:avLst/>
                <a:gdLst/>
                <a:ahLst/>
                <a:cxnLst/>
                <a:rect l="l" t="t" r="r" b="b"/>
                <a:pathLst>
                  <a:path w="5016" h="5624" extrusionOk="0">
                    <a:moveTo>
                      <a:pt x="882" y="0"/>
                    </a:moveTo>
                    <a:lnTo>
                      <a:pt x="1" y="5148"/>
                    </a:lnTo>
                    <a:lnTo>
                      <a:pt x="3798" y="5624"/>
                    </a:lnTo>
                    <a:lnTo>
                      <a:pt x="5016" y="945"/>
                    </a:lnTo>
                    <a:lnTo>
                      <a:pt x="4508" y="488"/>
                    </a:lnTo>
                    <a:lnTo>
                      <a:pt x="882" y="0"/>
                    </a:ln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9" name="Google Shape;1571;p38">
                <a:extLst>
                  <a:ext uri="{FF2B5EF4-FFF2-40B4-BE49-F238E27FC236}">
                    <a16:creationId xmlns:a16="http://schemas.microsoft.com/office/drawing/2014/main" id="{4A7E3EBB-32D8-32DB-8C9B-9C199575B1B0}"/>
                  </a:ext>
                </a:extLst>
              </p:cNvPr>
              <p:cNvSpPr/>
              <p:nvPr/>
            </p:nvSpPr>
            <p:spPr>
              <a:xfrm>
                <a:off x="4442412" y="3273710"/>
                <a:ext cx="302772" cy="354607"/>
              </a:xfrm>
              <a:custGeom>
                <a:avLst/>
                <a:gdLst/>
                <a:ahLst/>
                <a:cxnLst/>
                <a:rect l="l" t="t" r="r" b="b"/>
                <a:pathLst>
                  <a:path w="4667" h="5466" extrusionOk="0">
                    <a:moveTo>
                      <a:pt x="824" y="1"/>
                    </a:moveTo>
                    <a:lnTo>
                      <a:pt x="0" y="4876"/>
                    </a:lnTo>
                    <a:lnTo>
                      <a:pt x="444" y="5231"/>
                    </a:lnTo>
                    <a:lnTo>
                      <a:pt x="3918" y="5466"/>
                    </a:lnTo>
                    <a:lnTo>
                      <a:pt x="4666" y="857"/>
                    </a:lnTo>
                    <a:cubicBezTo>
                      <a:pt x="4666" y="857"/>
                      <a:pt x="4362" y="489"/>
                      <a:pt x="4330" y="489"/>
                    </a:cubicBezTo>
                    <a:cubicBezTo>
                      <a:pt x="4299" y="489"/>
                      <a:pt x="824" y="1"/>
                      <a:pt x="82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0" name="Google Shape;1572;p38">
                <a:extLst>
                  <a:ext uri="{FF2B5EF4-FFF2-40B4-BE49-F238E27FC236}">
                    <a16:creationId xmlns:a16="http://schemas.microsoft.com/office/drawing/2014/main" id="{E5FFC599-1594-B5E3-7518-7F6ACB08D471}"/>
                  </a:ext>
                </a:extLst>
              </p:cNvPr>
              <p:cNvSpPr/>
              <p:nvPr/>
            </p:nvSpPr>
            <p:spPr>
              <a:xfrm>
                <a:off x="4460901" y="3287723"/>
                <a:ext cx="295765" cy="366090"/>
              </a:xfrm>
              <a:custGeom>
                <a:avLst/>
                <a:gdLst/>
                <a:ahLst/>
                <a:cxnLst/>
                <a:rect l="l" t="t" r="r" b="b"/>
                <a:pathLst>
                  <a:path w="4559" h="5643" extrusionOk="0">
                    <a:moveTo>
                      <a:pt x="730" y="0"/>
                    </a:moveTo>
                    <a:lnTo>
                      <a:pt x="0" y="5091"/>
                    </a:lnTo>
                    <a:lnTo>
                      <a:pt x="3830" y="5643"/>
                    </a:lnTo>
                    <a:lnTo>
                      <a:pt x="4559" y="552"/>
                    </a:lnTo>
                    <a:lnTo>
                      <a:pt x="730" y="0"/>
                    </a:ln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1" name="Google Shape;1573;p38">
                <a:extLst>
                  <a:ext uri="{FF2B5EF4-FFF2-40B4-BE49-F238E27FC236}">
                    <a16:creationId xmlns:a16="http://schemas.microsoft.com/office/drawing/2014/main" id="{00D59E13-6753-398A-6652-8C86A19BB215}"/>
                  </a:ext>
                </a:extLst>
              </p:cNvPr>
              <p:cNvSpPr/>
              <p:nvPr/>
            </p:nvSpPr>
            <p:spPr>
              <a:xfrm>
                <a:off x="4531225" y="2940583"/>
                <a:ext cx="95496" cy="185153"/>
              </a:xfrm>
              <a:custGeom>
                <a:avLst/>
                <a:gdLst/>
                <a:ahLst/>
                <a:cxnLst/>
                <a:rect l="l" t="t" r="r" b="b"/>
                <a:pathLst>
                  <a:path w="1472" h="2854" extrusionOk="0">
                    <a:moveTo>
                      <a:pt x="736" y="0"/>
                    </a:moveTo>
                    <a:cubicBezTo>
                      <a:pt x="330" y="0"/>
                      <a:pt x="1" y="324"/>
                      <a:pt x="1" y="736"/>
                    </a:cubicBezTo>
                    <a:lnTo>
                      <a:pt x="1" y="2112"/>
                    </a:lnTo>
                    <a:cubicBezTo>
                      <a:pt x="1" y="2517"/>
                      <a:pt x="330" y="2853"/>
                      <a:pt x="736" y="2853"/>
                    </a:cubicBezTo>
                    <a:cubicBezTo>
                      <a:pt x="1142" y="2853"/>
                      <a:pt x="1471" y="2517"/>
                      <a:pt x="1471" y="2112"/>
                    </a:cubicBezTo>
                    <a:lnTo>
                      <a:pt x="1471" y="736"/>
                    </a:lnTo>
                    <a:cubicBezTo>
                      <a:pt x="1471" y="330"/>
                      <a:pt x="1142" y="0"/>
                      <a:pt x="736"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2" name="Google Shape;1574;p38">
                <a:extLst>
                  <a:ext uri="{FF2B5EF4-FFF2-40B4-BE49-F238E27FC236}">
                    <a16:creationId xmlns:a16="http://schemas.microsoft.com/office/drawing/2014/main" id="{3346684D-93EA-8EE0-A274-74062C133E73}"/>
                  </a:ext>
                </a:extLst>
              </p:cNvPr>
              <p:cNvSpPr/>
              <p:nvPr/>
            </p:nvSpPr>
            <p:spPr>
              <a:xfrm>
                <a:off x="4531225" y="2920796"/>
                <a:ext cx="95496" cy="116905"/>
              </a:xfrm>
              <a:custGeom>
                <a:avLst/>
                <a:gdLst/>
                <a:ahLst/>
                <a:cxnLst/>
                <a:rect l="l" t="t" r="r" b="b"/>
                <a:pathLst>
                  <a:path w="1472" h="1802" extrusionOk="0">
                    <a:moveTo>
                      <a:pt x="736" y="1"/>
                    </a:moveTo>
                    <a:cubicBezTo>
                      <a:pt x="330" y="1"/>
                      <a:pt x="1" y="337"/>
                      <a:pt x="1" y="743"/>
                    </a:cubicBezTo>
                    <a:lnTo>
                      <a:pt x="1" y="1694"/>
                    </a:lnTo>
                    <a:cubicBezTo>
                      <a:pt x="229" y="1763"/>
                      <a:pt x="482" y="1802"/>
                      <a:pt x="736" y="1802"/>
                    </a:cubicBezTo>
                    <a:cubicBezTo>
                      <a:pt x="990" y="1802"/>
                      <a:pt x="1237" y="1763"/>
                      <a:pt x="1471" y="1694"/>
                    </a:cubicBezTo>
                    <a:lnTo>
                      <a:pt x="1471" y="743"/>
                    </a:lnTo>
                    <a:cubicBezTo>
                      <a:pt x="1471" y="337"/>
                      <a:pt x="1142" y="1"/>
                      <a:pt x="736" y="1"/>
                    </a:cubicBezTo>
                    <a:close/>
                  </a:path>
                </a:pathLst>
              </a:custGeom>
              <a:solidFill>
                <a:srgbClr val="E08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3" name="Google Shape;1575;p38">
                <a:extLst>
                  <a:ext uri="{FF2B5EF4-FFF2-40B4-BE49-F238E27FC236}">
                    <a16:creationId xmlns:a16="http://schemas.microsoft.com/office/drawing/2014/main" id="{D97C72A2-B203-6C94-FFA4-1F554AE4E430}"/>
                  </a:ext>
                </a:extLst>
              </p:cNvPr>
              <p:cNvSpPr/>
              <p:nvPr/>
            </p:nvSpPr>
            <p:spPr>
              <a:xfrm>
                <a:off x="4412375" y="2639114"/>
                <a:ext cx="333198" cy="333198"/>
              </a:xfrm>
              <a:custGeom>
                <a:avLst/>
                <a:gdLst/>
                <a:ahLst/>
                <a:cxnLst/>
                <a:rect l="l" t="t" r="r" b="b"/>
                <a:pathLst>
                  <a:path w="5136" h="5136" extrusionOk="0">
                    <a:moveTo>
                      <a:pt x="2568" y="0"/>
                    </a:moveTo>
                    <a:cubicBezTo>
                      <a:pt x="1148" y="0"/>
                      <a:pt x="0" y="1154"/>
                      <a:pt x="0" y="2568"/>
                    </a:cubicBezTo>
                    <a:cubicBezTo>
                      <a:pt x="0" y="3988"/>
                      <a:pt x="1148" y="5135"/>
                      <a:pt x="2568" y="5135"/>
                    </a:cubicBezTo>
                    <a:cubicBezTo>
                      <a:pt x="3982" y="5135"/>
                      <a:pt x="5136" y="3988"/>
                      <a:pt x="5136" y="2568"/>
                    </a:cubicBezTo>
                    <a:cubicBezTo>
                      <a:pt x="5136" y="1154"/>
                      <a:pt x="3982" y="0"/>
                      <a:pt x="2568" y="0"/>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4" name="Google Shape;1576;p38">
                <a:extLst>
                  <a:ext uri="{FF2B5EF4-FFF2-40B4-BE49-F238E27FC236}">
                    <a16:creationId xmlns:a16="http://schemas.microsoft.com/office/drawing/2014/main" id="{FA629BFD-9372-60CF-F935-BBC37982EDB6}"/>
                  </a:ext>
                </a:extLst>
              </p:cNvPr>
              <p:cNvSpPr/>
              <p:nvPr/>
            </p:nvSpPr>
            <p:spPr>
              <a:xfrm>
                <a:off x="4399595" y="2677714"/>
                <a:ext cx="358305" cy="333393"/>
              </a:xfrm>
              <a:custGeom>
                <a:avLst/>
                <a:gdLst/>
                <a:ahLst/>
                <a:cxnLst/>
                <a:rect l="l" t="t" r="r" b="b"/>
                <a:pathLst>
                  <a:path w="5523" h="5139" extrusionOk="0">
                    <a:moveTo>
                      <a:pt x="2759" y="1"/>
                    </a:moveTo>
                    <a:cubicBezTo>
                      <a:pt x="2625" y="1"/>
                      <a:pt x="2490" y="11"/>
                      <a:pt x="2353" y="33"/>
                    </a:cubicBezTo>
                    <a:cubicBezTo>
                      <a:pt x="952" y="261"/>
                      <a:pt x="1" y="1580"/>
                      <a:pt x="223" y="2981"/>
                    </a:cubicBezTo>
                    <a:cubicBezTo>
                      <a:pt x="428" y="4237"/>
                      <a:pt x="1518" y="5138"/>
                      <a:pt x="2757" y="5138"/>
                    </a:cubicBezTo>
                    <a:cubicBezTo>
                      <a:pt x="2893" y="5138"/>
                      <a:pt x="3032" y="5127"/>
                      <a:pt x="3171" y="5105"/>
                    </a:cubicBezTo>
                    <a:cubicBezTo>
                      <a:pt x="4572" y="4877"/>
                      <a:pt x="5523" y="3558"/>
                      <a:pt x="5295" y="2163"/>
                    </a:cubicBezTo>
                    <a:cubicBezTo>
                      <a:pt x="5089" y="898"/>
                      <a:pt x="4000" y="1"/>
                      <a:pt x="2759" y="1"/>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5" name="Google Shape;1577;p38">
                <a:extLst>
                  <a:ext uri="{FF2B5EF4-FFF2-40B4-BE49-F238E27FC236}">
                    <a16:creationId xmlns:a16="http://schemas.microsoft.com/office/drawing/2014/main" id="{E01450EA-6BCB-B6F2-2BC1-A0C96ED761BB}"/>
                  </a:ext>
                </a:extLst>
              </p:cNvPr>
              <p:cNvSpPr/>
              <p:nvPr/>
            </p:nvSpPr>
            <p:spPr>
              <a:xfrm>
                <a:off x="4688739" y="2804413"/>
                <a:ext cx="100037" cy="99648"/>
              </a:xfrm>
              <a:custGeom>
                <a:avLst/>
                <a:gdLst/>
                <a:ahLst/>
                <a:cxnLst/>
                <a:rect l="l" t="t" r="r" b="b"/>
                <a:pathLst>
                  <a:path w="1542" h="1536" extrusionOk="0">
                    <a:moveTo>
                      <a:pt x="752" y="0"/>
                    </a:moveTo>
                    <a:cubicBezTo>
                      <a:pt x="337" y="0"/>
                      <a:pt x="1" y="344"/>
                      <a:pt x="1" y="768"/>
                    </a:cubicBezTo>
                    <a:cubicBezTo>
                      <a:pt x="1" y="1193"/>
                      <a:pt x="349" y="1535"/>
                      <a:pt x="774" y="1535"/>
                    </a:cubicBezTo>
                    <a:cubicBezTo>
                      <a:pt x="1199" y="1535"/>
                      <a:pt x="1541" y="1186"/>
                      <a:pt x="1541" y="768"/>
                    </a:cubicBezTo>
                    <a:cubicBezTo>
                      <a:pt x="1541" y="349"/>
                      <a:pt x="1193" y="1"/>
                      <a:pt x="774" y="1"/>
                    </a:cubicBezTo>
                    <a:cubicBezTo>
                      <a:pt x="767" y="1"/>
                      <a:pt x="759" y="0"/>
                      <a:pt x="752"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6" name="Google Shape;1578;p38">
                <a:extLst>
                  <a:ext uri="{FF2B5EF4-FFF2-40B4-BE49-F238E27FC236}">
                    <a16:creationId xmlns:a16="http://schemas.microsoft.com/office/drawing/2014/main" id="{1D1F50EC-90B3-8F94-F81D-4482293665DD}"/>
                  </a:ext>
                </a:extLst>
              </p:cNvPr>
              <p:cNvSpPr/>
              <p:nvPr/>
            </p:nvSpPr>
            <p:spPr>
              <a:xfrm>
                <a:off x="4373710" y="2804413"/>
                <a:ext cx="99583" cy="99648"/>
              </a:xfrm>
              <a:custGeom>
                <a:avLst/>
                <a:gdLst/>
                <a:ahLst/>
                <a:cxnLst/>
                <a:rect l="l" t="t" r="r" b="b"/>
                <a:pathLst>
                  <a:path w="1535" h="1536" extrusionOk="0">
                    <a:moveTo>
                      <a:pt x="767" y="1"/>
                    </a:moveTo>
                    <a:cubicBezTo>
                      <a:pt x="343" y="1"/>
                      <a:pt x="0" y="343"/>
                      <a:pt x="0" y="768"/>
                    </a:cubicBezTo>
                    <a:cubicBezTo>
                      <a:pt x="0" y="1193"/>
                      <a:pt x="343" y="1535"/>
                      <a:pt x="767" y="1535"/>
                    </a:cubicBezTo>
                    <a:cubicBezTo>
                      <a:pt x="1192" y="1535"/>
                      <a:pt x="1535" y="1193"/>
                      <a:pt x="1535" y="768"/>
                    </a:cubicBezTo>
                    <a:cubicBezTo>
                      <a:pt x="1535" y="343"/>
                      <a:pt x="1192" y="1"/>
                      <a:pt x="767" y="1"/>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7" name="Google Shape;1579;p38">
                <a:extLst>
                  <a:ext uri="{FF2B5EF4-FFF2-40B4-BE49-F238E27FC236}">
                    <a16:creationId xmlns:a16="http://schemas.microsoft.com/office/drawing/2014/main" id="{DC3A6D3E-547C-F7DD-7C45-CD9E70FB29DF}"/>
                  </a:ext>
                </a:extLst>
              </p:cNvPr>
              <p:cNvSpPr/>
              <p:nvPr/>
            </p:nvSpPr>
            <p:spPr>
              <a:xfrm>
                <a:off x="4625811" y="2829519"/>
                <a:ext cx="24782" cy="24717"/>
              </a:xfrm>
              <a:custGeom>
                <a:avLst/>
                <a:gdLst/>
                <a:ahLst/>
                <a:cxnLst/>
                <a:rect l="l" t="t" r="r" b="b"/>
                <a:pathLst>
                  <a:path w="382" h="381" extrusionOk="0">
                    <a:moveTo>
                      <a:pt x="191" y="1"/>
                    </a:moveTo>
                    <a:cubicBezTo>
                      <a:pt x="83" y="1"/>
                      <a:pt x="1" y="89"/>
                      <a:pt x="1" y="191"/>
                    </a:cubicBezTo>
                    <a:cubicBezTo>
                      <a:pt x="1" y="292"/>
                      <a:pt x="83" y="381"/>
                      <a:pt x="191" y="381"/>
                    </a:cubicBezTo>
                    <a:cubicBezTo>
                      <a:pt x="292" y="381"/>
                      <a:pt x="381" y="292"/>
                      <a:pt x="381" y="191"/>
                    </a:cubicBezTo>
                    <a:cubicBezTo>
                      <a:pt x="381" y="89"/>
                      <a:pt x="292" y="1"/>
                      <a:pt x="191" y="1"/>
                    </a:cubicBezTo>
                    <a:close/>
                  </a:path>
                </a:pathLst>
              </a:custGeom>
              <a:solidFill>
                <a:srgbClr val="3735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8" name="Google Shape;1580;p38">
                <a:extLst>
                  <a:ext uri="{FF2B5EF4-FFF2-40B4-BE49-F238E27FC236}">
                    <a16:creationId xmlns:a16="http://schemas.microsoft.com/office/drawing/2014/main" id="{65E52928-7167-7A18-A3E6-75EA9C2C256C}"/>
                  </a:ext>
                </a:extLst>
              </p:cNvPr>
              <p:cNvSpPr/>
              <p:nvPr/>
            </p:nvSpPr>
            <p:spPr>
              <a:xfrm>
                <a:off x="4509427" y="2829519"/>
                <a:ext cx="24717" cy="24717"/>
              </a:xfrm>
              <a:custGeom>
                <a:avLst/>
                <a:gdLst/>
                <a:ahLst/>
                <a:cxnLst/>
                <a:rect l="l" t="t" r="r" b="b"/>
                <a:pathLst>
                  <a:path w="381" h="381" extrusionOk="0">
                    <a:moveTo>
                      <a:pt x="191" y="1"/>
                    </a:moveTo>
                    <a:cubicBezTo>
                      <a:pt x="89" y="1"/>
                      <a:pt x="1" y="89"/>
                      <a:pt x="1" y="191"/>
                    </a:cubicBezTo>
                    <a:cubicBezTo>
                      <a:pt x="1" y="292"/>
                      <a:pt x="89" y="381"/>
                      <a:pt x="191" y="381"/>
                    </a:cubicBezTo>
                    <a:cubicBezTo>
                      <a:pt x="292" y="381"/>
                      <a:pt x="381" y="292"/>
                      <a:pt x="381" y="191"/>
                    </a:cubicBezTo>
                    <a:cubicBezTo>
                      <a:pt x="381" y="89"/>
                      <a:pt x="292" y="1"/>
                      <a:pt x="191" y="1"/>
                    </a:cubicBezTo>
                    <a:close/>
                  </a:path>
                </a:pathLst>
              </a:custGeom>
              <a:solidFill>
                <a:srgbClr val="3735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9" name="Google Shape;1581;p38">
                <a:extLst>
                  <a:ext uri="{FF2B5EF4-FFF2-40B4-BE49-F238E27FC236}">
                    <a16:creationId xmlns:a16="http://schemas.microsoft.com/office/drawing/2014/main" id="{95424978-B756-FC7D-1AD9-5B265DBE0CFD}"/>
                  </a:ext>
                </a:extLst>
              </p:cNvPr>
              <p:cNvSpPr/>
              <p:nvPr/>
            </p:nvSpPr>
            <p:spPr>
              <a:xfrm>
                <a:off x="4625033" y="2781837"/>
                <a:ext cx="57609" cy="25561"/>
              </a:xfrm>
              <a:custGeom>
                <a:avLst/>
                <a:gdLst/>
                <a:ahLst/>
                <a:cxnLst/>
                <a:rect l="l" t="t" r="r" b="b"/>
                <a:pathLst>
                  <a:path w="888" h="394" extrusionOk="0">
                    <a:moveTo>
                      <a:pt x="152" y="0"/>
                    </a:moveTo>
                    <a:cubicBezTo>
                      <a:pt x="66" y="0"/>
                      <a:pt x="8" y="11"/>
                      <a:pt x="0" y="13"/>
                    </a:cubicBezTo>
                    <a:lnTo>
                      <a:pt x="25" y="127"/>
                    </a:lnTo>
                    <a:cubicBezTo>
                      <a:pt x="28" y="127"/>
                      <a:pt x="78" y="117"/>
                      <a:pt x="157" y="117"/>
                    </a:cubicBezTo>
                    <a:cubicBezTo>
                      <a:pt x="316" y="117"/>
                      <a:pt x="588" y="156"/>
                      <a:pt x="812" y="393"/>
                    </a:cubicBezTo>
                    <a:lnTo>
                      <a:pt x="888" y="317"/>
                    </a:lnTo>
                    <a:cubicBezTo>
                      <a:pt x="639" y="47"/>
                      <a:pt x="332" y="0"/>
                      <a:pt x="152"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0" name="Google Shape;1582;p38">
                <a:extLst>
                  <a:ext uri="{FF2B5EF4-FFF2-40B4-BE49-F238E27FC236}">
                    <a16:creationId xmlns:a16="http://schemas.microsoft.com/office/drawing/2014/main" id="{48452E27-7171-E59E-3A50-2D519C3368B8}"/>
                  </a:ext>
                </a:extLst>
              </p:cNvPr>
              <p:cNvSpPr/>
              <p:nvPr/>
            </p:nvSpPr>
            <p:spPr>
              <a:xfrm>
                <a:off x="4479001" y="2781837"/>
                <a:ext cx="57609" cy="25561"/>
              </a:xfrm>
              <a:custGeom>
                <a:avLst/>
                <a:gdLst/>
                <a:ahLst/>
                <a:cxnLst/>
                <a:rect l="l" t="t" r="r" b="b"/>
                <a:pathLst>
                  <a:path w="888" h="394" extrusionOk="0">
                    <a:moveTo>
                      <a:pt x="741" y="0"/>
                    </a:moveTo>
                    <a:cubicBezTo>
                      <a:pt x="562" y="0"/>
                      <a:pt x="254" y="47"/>
                      <a:pt x="0" y="317"/>
                    </a:cubicBezTo>
                    <a:lnTo>
                      <a:pt x="83" y="393"/>
                    </a:lnTo>
                    <a:cubicBezTo>
                      <a:pt x="303" y="156"/>
                      <a:pt x="570" y="117"/>
                      <a:pt x="730" y="117"/>
                    </a:cubicBezTo>
                    <a:cubicBezTo>
                      <a:pt x="810" y="117"/>
                      <a:pt x="863" y="127"/>
                      <a:pt x="869" y="127"/>
                    </a:cubicBezTo>
                    <a:lnTo>
                      <a:pt x="888" y="13"/>
                    </a:lnTo>
                    <a:cubicBezTo>
                      <a:pt x="882" y="11"/>
                      <a:pt x="826" y="0"/>
                      <a:pt x="741"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1" name="Google Shape;1583;p38">
                <a:extLst>
                  <a:ext uri="{FF2B5EF4-FFF2-40B4-BE49-F238E27FC236}">
                    <a16:creationId xmlns:a16="http://schemas.microsoft.com/office/drawing/2014/main" id="{E6999868-D1FE-8D1E-CF3D-8C36676C682F}"/>
                  </a:ext>
                </a:extLst>
              </p:cNvPr>
              <p:cNvSpPr/>
              <p:nvPr/>
            </p:nvSpPr>
            <p:spPr>
              <a:xfrm>
                <a:off x="4562883" y="3314451"/>
                <a:ext cx="135783" cy="119046"/>
              </a:xfrm>
              <a:custGeom>
                <a:avLst/>
                <a:gdLst/>
                <a:ahLst/>
                <a:cxnLst/>
                <a:rect l="l" t="t" r="r" b="b"/>
                <a:pathLst>
                  <a:path w="2093" h="1835" extrusionOk="0">
                    <a:moveTo>
                      <a:pt x="1049" y="1"/>
                    </a:moveTo>
                    <a:cubicBezTo>
                      <a:pt x="907" y="1"/>
                      <a:pt x="763" y="33"/>
                      <a:pt x="628" y="102"/>
                    </a:cubicBezTo>
                    <a:cubicBezTo>
                      <a:pt x="178" y="336"/>
                      <a:pt x="1" y="888"/>
                      <a:pt x="229" y="1338"/>
                    </a:cubicBezTo>
                    <a:cubicBezTo>
                      <a:pt x="393" y="1653"/>
                      <a:pt x="713" y="1835"/>
                      <a:pt x="1044" y="1835"/>
                    </a:cubicBezTo>
                    <a:cubicBezTo>
                      <a:pt x="1186" y="1835"/>
                      <a:pt x="1330" y="1801"/>
                      <a:pt x="1465" y="1731"/>
                    </a:cubicBezTo>
                    <a:cubicBezTo>
                      <a:pt x="1922" y="1503"/>
                      <a:pt x="2093" y="951"/>
                      <a:pt x="1865" y="495"/>
                    </a:cubicBezTo>
                    <a:cubicBezTo>
                      <a:pt x="1700" y="179"/>
                      <a:pt x="1380" y="1"/>
                      <a:pt x="1049" y="1"/>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2" name="Google Shape;1584;p38">
                <a:extLst>
                  <a:ext uri="{FF2B5EF4-FFF2-40B4-BE49-F238E27FC236}">
                    <a16:creationId xmlns:a16="http://schemas.microsoft.com/office/drawing/2014/main" id="{77DF4381-56E9-3B19-0670-A5607CB3C55A}"/>
                  </a:ext>
                </a:extLst>
              </p:cNvPr>
              <p:cNvSpPr/>
              <p:nvPr/>
            </p:nvSpPr>
            <p:spPr>
              <a:xfrm>
                <a:off x="4045901" y="3236732"/>
                <a:ext cx="288824" cy="358694"/>
              </a:xfrm>
              <a:custGeom>
                <a:avLst/>
                <a:gdLst/>
                <a:ahLst/>
                <a:cxnLst/>
                <a:rect l="l" t="t" r="r" b="b"/>
                <a:pathLst>
                  <a:path w="4452" h="5529" extrusionOk="0">
                    <a:moveTo>
                      <a:pt x="3234" y="0"/>
                    </a:moveTo>
                    <a:cubicBezTo>
                      <a:pt x="1769" y="2054"/>
                      <a:pt x="0" y="4749"/>
                      <a:pt x="495" y="5078"/>
                    </a:cubicBezTo>
                    <a:cubicBezTo>
                      <a:pt x="1053" y="5452"/>
                      <a:pt x="2207" y="5529"/>
                      <a:pt x="2207" y="5529"/>
                    </a:cubicBezTo>
                    <a:cubicBezTo>
                      <a:pt x="2207" y="5529"/>
                      <a:pt x="3164" y="3963"/>
                      <a:pt x="3164" y="3848"/>
                    </a:cubicBezTo>
                    <a:cubicBezTo>
                      <a:pt x="3164" y="3785"/>
                      <a:pt x="3823" y="2606"/>
                      <a:pt x="4451" y="1458"/>
                    </a:cubicBezTo>
                    <a:cubicBezTo>
                      <a:pt x="3804" y="1186"/>
                      <a:pt x="3380" y="349"/>
                      <a:pt x="3234"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3" name="Google Shape;1585;p38">
                <a:extLst>
                  <a:ext uri="{FF2B5EF4-FFF2-40B4-BE49-F238E27FC236}">
                    <a16:creationId xmlns:a16="http://schemas.microsoft.com/office/drawing/2014/main" id="{3921AEB3-62B0-F01B-1965-7E53CF83DDE0}"/>
                  </a:ext>
                </a:extLst>
              </p:cNvPr>
              <p:cNvSpPr/>
              <p:nvPr/>
            </p:nvSpPr>
            <p:spPr>
              <a:xfrm>
                <a:off x="4289374" y="3044965"/>
                <a:ext cx="148175" cy="485914"/>
              </a:xfrm>
              <a:custGeom>
                <a:avLst/>
                <a:gdLst/>
                <a:ahLst/>
                <a:cxnLst/>
                <a:rect l="l" t="t" r="r" b="b"/>
                <a:pathLst>
                  <a:path w="2284" h="7490" extrusionOk="0">
                    <a:moveTo>
                      <a:pt x="1896" y="1"/>
                    </a:moveTo>
                    <a:cubicBezTo>
                      <a:pt x="1632" y="1"/>
                      <a:pt x="1361" y="86"/>
                      <a:pt x="1110" y="179"/>
                    </a:cubicBezTo>
                    <a:cubicBezTo>
                      <a:pt x="723" y="1637"/>
                      <a:pt x="1" y="5790"/>
                      <a:pt x="45" y="7305"/>
                    </a:cubicBezTo>
                    <a:cubicBezTo>
                      <a:pt x="172" y="7426"/>
                      <a:pt x="368" y="7489"/>
                      <a:pt x="546" y="7489"/>
                    </a:cubicBezTo>
                    <a:cubicBezTo>
                      <a:pt x="977" y="7185"/>
                      <a:pt x="1712" y="4009"/>
                      <a:pt x="1858" y="3508"/>
                    </a:cubicBezTo>
                    <a:cubicBezTo>
                      <a:pt x="2156" y="2455"/>
                      <a:pt x="2283" y="1162"/>
                      <a:pt x="2277" y="71"/>
                    </a:cubicBezTo>
                    <a:cubicBezTo>
                      <a:pt x="2153" y="21"/>
                      <a:pt x="2025" y="1"/>
                      <a:pt x="1896"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4" name="Google Shape;1586;p38">
                <a:extLst>
                  <a:ext uri="{FF2B5EF4-FFF2-40B4-BE49-F238E27FC236}">
                    <a16:creationId xmlns:a16="http://schemas.microsoft.com/office/drawing/2014/main" id="{FBA557D9-4180-9820-2BD7-3C04E14C1A5D}"/>
                  </a:ext>
                </a:extLst>
              </p:cNvPr>
              <p:cNvSpPr/>
              <p:nvPr/>
            </p:nvSpPr>
            <p:spPr>
              <a:xfrm>
                <a:off x="4141721" y="3475403"/>
                <a:ext cx="471447" cy="122354"/>
              </a:xfrm>
              <a:custGeom>
                <a:avLst/>
                <a:gdLst/>
                <a:ahLst/>
                <a:cxnLst/>
                <a:rect l="l" t="t" r="r" b="b"/>
                <a:pathLst>
                  <a:path w="7267" h="1886" extrusionOk="0">
                    <a:moveTo>
                      <a:pt x="2173" y="1"/>
                    </a:moveTo>
                    <a:cubicBezTo>
                      <a:pt x="1304" y="1"/>
                      <a:pt x="636" y="55"/>
                      <a:pt x="546" y="214"/>
                    </a:cubicBezTo>
                    <a:cubicBezTo>
                      <a:pt x="1" y="1178"/>
                      <a:pt x="83" y="1621"/>
                      <a:pt x="730" y="1850"/>
                    </a:cubicBezTo>
                    <a:cubicBezTo>
                      <a:pt x="799" y="1874"/>
                      <a:pt x="925" y="1885"/>
                      <a:pt x="1098" y="1885"/>
                    </a:cubicBezTo>
                    <a:cubicBezTo>
                      <a:pt x="2558" y="1885"/>
                      <a:pt x="7266" y="1089"/>
                      <a:pt x="7266" y="1089"/>
                    </a:cubicBezTo>
                    <a:lnTo>
                      <a:pt x="6848" y="252"/>
                    </a:lnTo>
                    <a:cubicBezTo>
                      <a:pt x="6848" y="252"/>
                      <a:pt x="4043" y="1"/>
                      <a:pt x="2173" y="1"/>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5" name="Google Shape;1587;p38">
                <a:extLst>
                  <a:ext uri="{FF2B5EF4-FFF2-40B4-BE49-F238E27FC236}">
                    <a16:creationId xmlns:a16="http://schemas.microsoft.com/office/drawing/2014/main" id="{26824858-D25B-5E45-9FA5-45927FD3ADDA}"/>
                  </a:ext>
                </a:extLst>
              </p:cNvPr>
              <p:cNvSpPr/>
              <p:nvPr/>
            </p:nvSpPr>
            <p:spPr>
              <a:xfrm>
                <a:off x="4495868" y="3449778"/>
                <a:ext cx="128777" cy="128777"/>
              </a:xfrm>
              <a:custGeom>
                <a:avLst/>
                <a:gdLst/>
                <a:ahLst/>
                <a:cxnLst/>
                <a:rect l="l" t="t" r="r" b="b"/>
                <a:pathLst>
                  <a:path w="1985" h="1985" extrusionOk="0">
                    <a:moveTo>
                      <a:pt x="996" y="0"/>
                    </a:moveTo>
                    <a:cubicBezTo>
                      <a:pt x="444" y="0"/>
                      <a:pt x="0" y="444"/>
                      <a:pt x="0" y="996"/>
                    </a:cubicBezTo>
                    <a:cubicBezTo>
                      <a:pt x="0" y="1541"/>
                      <a:pt x="444" y="1985"/>
                      <a:pt x="996" y="1985"/>
                    </a:cubicBezTo>
                    <a:cubicBezTo>
                      <a:pt x="1541" y="1985"/>
                      <a:pt x="1985" y="1541"/>
                      <a:pt x="1985" y="996"/>
                    </a:cubicBezTo>
                    <a:cubicBezTo>
                      <a:pt x="1985" y="444"/>
                      <a:pt x="1541" y="0"/>
                      <a:pt x="996"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6" name="Google Shape;1588;p38">
                <a:extLst>
                  <a:ext uri="{FF2B5EF4-FFF2-40B4-BE49-F238E27FC236}">
                    <a16:creationId xmlns:a16="http://schemas.microsoft.com/office/drawing/2014/main" id="{D126500C-7C68-62FC-A899-DC58148BD150}"/>
                  </a:ext>
                </a:extLst>
              </p:cNvPr>
              <p:cNvSpPr/>
              <p:nvPr/>
            </p:nvSpPr>
            <p:spPr>
              <a:xfrm>
                <a:off x="4575663" y="3349418"/>
                <a:ext cx="437776" cy="239518"/>
              </a:xfrm>
              <a:custGeom>
                <a:avLst/>
                <a:gdLst/>
                <a:ahLst/>
                <a:cxnLst/>
                <a:rect l="l" t="t" r="r" b="b"/>
                <a:pathLst>
                  <a:path w="6748" h="3692" extrusionOk="0">
                    <a:moveTo>
                      <a:pt x="691" y="0"/>
                    </a:moveTo>
                    <a:lnTo>
                      <a:pt x="0" y="634"/>
                    </a:lnTo>
                    <a:cubicBezTo>
                      <a:pt x="0" y="634"/>
                      <a:pt x="5136" y="3677"/>
                      <a:pt x="5827" y="3690"/>
                    </a:cubicBezTo>
                    <a:cubicBezTo>
                      <a:pt x="5848" y="3691"/>
                      <a:pt x="5868" y="3691"/>
                      <a:pt x="5889" y="3691"/>
                    </a:cubicBezTo>
                    <a:cubicBezTo>
                      <a:pt x="6532" y="3691"/>
                      <a:pt x="6747" y="3295"/>
                      <a:pt x="6588" y="2226"/>
                    </a:cubicBezTo>
                    <a:cubicBezTo>
                      <a:pt x="6499" y="1655"/>
                      <a:pt x="691" y="0"/>
                      <a:pt x="691"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1589;p38">
                <a:extLst>
                  <a:ext uri="{FF2B5EF4-FFF2-40B4-BE49-F238E27FC236}">
                    <a16:creationId xmlns:a16="http://schemas.microsoft.com/office/drawing/2014/main" id="{73EE292E-ECBB-4C2E-74BE-D9036C393934}"/>
                  </a:ext>
                </a:extLst>
              </p:cNvPr>
              <p:cNvSpPr/>
              <p:nvPr/>
            </p:nvSpPr>
            <p:spPr>
              <a:xfrm>
                <a:off x="4411921" y="2661820"/>
                <a:ext cx="200399" cy="156414"/>
              </a:xfrm>
              <a:custGeom>
                <a:avLst/>
                <a:gdLst/>
                <a:ahLst/>
                <a:cxnLst/>
                <a:rect l="l" t="t" r="r" b="b"/>
                <a:pathLst>
                  <a:path w="3089" h="2411" extrusionOk="0">
                    <a:moveTo>
                      <a:pt x="2467" y="1"/>
                    </a:moveTo>
                    <a:cubicBezTo>
                      <a:pt x="2092" y="1"/>
                      <a:pt x="1577" y="199"/>
                      <a:pt x="1294" y="316"/>
                    </a:cubicBezTo>
                    <a:cubicBezTo>
                      <a:pt x="812" y="531"/>
                      <a:pt x="381" y="893"/>
                      <a:pt x="178" y="1387"/>
                    </a:cubicBezTo>
                    <a:cubicBezTo>
                      <a:pt x="45" y="1704"/>
                      <a:pt x="20" y="2053"/>
                      <a:pt x="1" y="2395"/>
                    </a:cubicBezTo>
                    <a:cubicBezTo>
                      <a:pt x="78" y="2406"/>
                      <a:pt x="154" y="2411"/>
                      <a:pt x="230" y="2411"/>
                    </a:cubicBezTo>
                    <a:cubicBezTo>
                      <a:pt x="892" y="2411"/>
                      <a:pt x="1531" y="2035"/>
                      <a:pt x="2042" y="1603"/>
                    </a:cubicBezTo>
                    <a:cubicBezTo>
                      <a:pt x="2290" y="1394"/>
                      <a:pt x="2518" y="1172"/>
                      <a:pt x="2676" y="905"/>
                    </a:cubicBezTo>
                    <a:cubicBezTo>
                      <a:pt x="2835" y="633"/>
                      <a:pt x="3089" y="151"/>
                      <a:pt x="2664" y="24"/>
                    </a:cubicBezTo>
                    <a:cubicBezTo>
                      <a:pt x="2605" y="8"/>
                      <a:pt x="2539" y="1"/>
                      <a:pt x="2467" y="1"/>
                    </a:cubicBezTo>
                    <a:close/>
                  </a:path>
                </a:pathLst>
              </a:custGeom>
              <a:solidFill>
                <a:srgbClr val="C2540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8" name="Google Shape;1590;p38">
                <a:extLst>
                  <a:ext uri="{FF2B5EF4-FFF2-40B4-BE49-F238E27FC236}">
                    <a16:creationId xmlns:a16="http://schemas.microsoft.com/office/drawing/2014/main" id="{46BAE458-3A74-C0B4-D4AB-6FCDA926152D}"/>
                  </a:ext>
                </a:extLst>
              </p:cNvPr>
              <p:cNvSpPr/>
              <p:nvPr/>
            </p:nvSpPr>
            <p:spPr>
              <a:xfrm>
                <a:off x="4524218" y="2901918"/>
                <a:ext cx="113207" cy="48591"/>
              </a:xfrm>
              <a:custGeom>
                <a:avLst/>
                <a:gdLst/>
                <a:ahLst/>
                <a:cxnLst/>
                <a:rect l="l" t="t" r="r" b="b"/>
                <a:pathLst>
                  <a:path w="1745" h="749" extrusionOk="0">
                    <a:moveTo>
                      <a:pt x="1" y="0"/>
                    </a:moveTo>
                    <a:cubicBezTo>
                      <a:pt x="64" y="419"/>
                      <a:pt x="432" y="748"/>
                      <a:pt x="876" y="748"/>
                    </a:cubicBezTo>
                    <a:cubicBezTo>
                      <a:pt x="1320" y="748"/>
                      <a:pt x="1681" y="419"/>
                      <a:pt x="1744" y="0"/>
                    </a:cubicBezTo>
                    <a:close/>
                  </a:path>
                </a:pathLst>
              </a:custGeom>
              <a:solidFill>
                <a:srgbClr val="823F4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9" name="Google Shape;1591;p38">
                <a:extLst>
                  <a:ext uri="{FF2B5EF4-FFF2-40B4-BE49-F238E27FC236}">
                    <a16:creationId xmlns:a16="http://schemas.microsoft.com/office/drawing/2014/main" id="{A09E6173-557D-81DC-5152-33A11170E6A8}"/>
                  </a:ext>
                </a:extLst>
              </p:cNvPr>
              <p:cNvSpPr/>
              <p:nvPr/>
            </p:nvSpPr>
            <p:spPr>
              <a:xfrm>
                <a:off x="4524218" y="2901918"/>
                <a:ext cx="97961" cy="18554"/>
              </a:xfrm>
              <a:custGeom>
                <a:avLst/>
                <a:gdLst/>
                <a:ahLst/>
                <a:cxnLst/>
                <a:rect l="l" t="t" r="r" b="b"/>
                <a:pathLst>
                  <a:path w="1510" h="286" extrusionOk="0">
                    <a:moveTo>
                      <a:pt x="1" y="0"/>
                    </a:moveTo>
                    <a:cubicBezTo>
                      <a:pt x="20" y="102"/>
                      <a:pt x="52" y="197"/>
                      <a:pt x="96" y="286"/>
                    </a:cubicBezTo>
                    <a:lnTo>
                      <a:pt x="1300" y="286"/>
                    </a:lnTo>
                    <a:cubicBezTo>
                      <a:pt x="1415" y="286"/>
                      <a:pt x="1510" y="191"/>
                      <a:pt x="1510" y="83"/>
                    </a:cubicBezTo>
                    <a:lnTo>
                      <a:pt x="1510"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 name="Google Shape;1592;p38">
              <a:extLst>
                <a:ext uri="{FF2B5EF4-FFF2-40B4-BE49-F238E27FC236}">
                  <a16:creationId xmlns:a16="http://schemas.microsoft.com/office/drawing/2014/main" id="{B6EB9555-D2EF-5AA0-79E6-6EC185419745}"/>
                </a:ext>
              </a:extLst>
            </p:cNvPr>
            <p:cNvGrpSpPr/>
            <p:nvPr/>
          </p:nvGrpSpPr>
          <p:grpSpPr>
            <a:xfrm>
              <a:off x="5433644" y="2494509"/>
              <a:ext cx="979021" cy="2648860"/>
              <a:chOff x="5466352" y="2518060"/>
              <a:chExt cx="929649" cy="2606633"/>
            </a:xfrm>
          </p:grpSpPr>
          <p:sp>
            <p:nvSpPr>
              <p:cNvPr id="40" name="Google Shape;1593;p38">
                <a:extLst>
                  <a:ext uri="{FF2B5EF4-FFF2-40B4-BE49-F238E27FC236}">
                    <a16:creationId xmlns:a16="http://schemas.microsoft.com/office/drawing/2014/main" id="{3B752287-9D42-952C-8CEE-EF8F792C07CC}"/>
                  </a:ext>
                </a:extLst>
              </p:cNvPr>
              <p:cNvSpPr/>
              <p:nvPr/>
            </p:nvSpPr>
            <p:spPr>
              <a:xfrm>
                <a:off x="5686794" y="4653187"/>
                <a:ext cx="85246" cy="353828"/>
              </a:xfrm>
              <a:custGeom>
                <a:avLst/>
                <a:gdLst/>
                <a:ahLst/>
                <a:cxnLst/>
                <a:rect l="l" t="t" r="r" b="b"/>
                <a:pathLst>
                  <a:path w="1314" h="5454" extrusionOk="0">
                    <a:moveTo>
                      <a:pt x="1" y="1"/>
                    </a:moveTo>
                    <a:lnTo>
                      <a:pt x="1" y="5453"/>
                    </a:lnTo>
                    <a:lnTo>
                      <a:pt x="1136" y="5149"/>
                    </a:lnTo>
                    <a:lnTo>
                      <a:pt x="1313" y="4712"/>
                    </a:lnTo>
                    <a:lnTo>
                      <a:pt x="1294" y="812"/>
                    </a:lnTo>
                    <a:lnTo>
                      <a:pt x="1" y="1"/>
                    </a:ln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594;p38">
                <a:extLst>
                  <a:ext uri="{FF2B5EF4-FFF2-40B4-BE49-F238E27FC236}">
                    <a16:creationId xmlns:a16="http://schemas.microsoft.com/office/drawing/2014/main" id="{44A88270-9DD6-A383-CF5C-8EA17775C15B}"/>
                  </a:ext>
                </a:extLst>
              </p:cNvPr>
              <p:cNvSpPr/>
              <p:nvPr/>
            </p:nvSpPr>
            <p:spPr>
              <a:xfrm>
                <a:off x="5986650" y="4725200"/>
                <a:ext cx="97576" cy="255173"/>
              </a:xfrm>
              <a:custGeom>
                <a:avLst/>
                <a:gdLst/>
                <a:ahLst/>
                <a:cxnLst/>
                <a:rect l="l" t="t" r="r" b="b"/>
                <a:pathLst>
                  <a:path w="1339" h="3564" extrusionOk="0">
                    <a:moveTo>
                      <a:pt x="1338" y="0"/>
                    </a:moveTo>
                    <a:lnTo>
                      <a:pt x="1" y="222"/>
                    </a:lnTo>
                    <a:lnTo>
                      <a:pt x="286" y="3564"/>
                    </a:lnTo>
                    <a:lnTo>
                      <a:pt x="1174" y="3405"/>
                    </a:lnTo>
                    <a:lnTo>
                      <a:pt x="1338" y="0"/>
                    </a:ln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595;p38">
                <a:extLst>
                  <a:ext uri="{FF2B5EF4-FFF2-40B4-BE49-F238E27FC236}">
                    <a16:creationId xmlns:a16="http://schemas.microsoft.com/office/drawing/2014/main" id="{51330129-9F39-228C-58D6-DA3369827B76}"/>
                  </a:ext>
                </a:extLst>
              </p:cNvPr>
              <p:cNvSpPr/>
              <p:nvPr/>
            </p:nvSpPr>
            <p:spPr>
              <a:xfrm>
                <a:off x="5647351" y="3596587"/>
                <a:ext cx="487471" cy="1189548"/>
              </a:xfrm>
              <a:custGeom>
                <a:avLst/>
                <a:gdLst/>
                <a:ahLst/>
                <a:cxnLst/>
                <a:rect l="l" t="t" r="r" b="b"/>
                <a:pathLst>
                  <a:path w="7514" h="18336" extrusionOk="0">
                    <a:moveTo>
                      <a:pt x="7513" y="1"/>
                    </a:moveTo>
                    <a:lnTo>
                      <a:pt x="64" y="121"/>
                    </a:lnTo>
                    <a:lnTo>
                      <a:pt x="0" y="11723"/>
                    </a:lnTo>
                    <a:lnTo>
                      <a:pt x="495" y="18304"/>
                    </a:lnTo>
                    <a:lnTo>
                      <a:pt x="1972" y="18336"/>
                    </a:lnTo>
                    <a:cubicBezTo>
                      <a:pt x="1972" y="18336"/>
                      <a:pt x="2473" y="11983"/>
                      <a:pt x="2416" y="11831"/>
                    </a:cubicBezTo>
                    <a:cubicBezTo>
                      <a:pt x="2365" y="11679"/>
                      <a:pt x="3050" y="1846"/>
                      <a:pt x="3050" y="1846"/>
                    </a:cubicBezTo>
                    <a:lnTo>
                      <a:pt x="4533" y="1776"/>
                    </a:lnTo>
                    <a:lnTo>
                      <a:pt x="5281" y="18260"/>
                    </a:lnTo>
                    <a:lnTo>
                      <a:pt x="6581" y="18177"/>
                    </a:lnTo>
                    <a:lnTo>
                      <a:pt x="7513" y="1"/>
                    </a:ln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596;p38">
                <a:extLst>
                  <a:ext uri="{FF2B5EF4-FFF2-40B4-BE49-F238E27FC236}">
                    <a16:creationId xmlns:a16="http://schemas.microsoft.com/office/drawing/2014/main" id="{D7E77062-41BC-C7B7-9DB1-88EF94805BB0}"/>
                  </a:ext>
                </a:extLst>
              </p:cNvPr>
              <p:cNvSpPr/>
              <p:nvPr/>
            </p:nvSpPr>
            <p:spPr>
              <a:xfrm>
                <a:off x="5665451" y="4732204"/>
                <a:ext cx="127933" cy="57609"/>
              </a:xfrm>
              <a:custGeom>
                <a:avLst/>
                <a:gdLst/>
                <a:ahLst/>
                <a:cxnLst/>
                <a:rect l="l" t="t" r="r" b="b"/>
                <a:pathLst>
                  <a:path w="1972" h="888" extrusionOk="0">
                    <a:moveTo>
                      <a:pt x="1972" y="0"/>
                    </a:moveTo>
                    <a:lnTo>
                      <a:pt x="0" y="32"/>
                    </a:lnTo>
                    <a:lnTo>
                      <a:pt x="89" y="888"/>
                    </a:lnTo>
                    <a:lnTo>
                      <a:pt x="1851" y="850"/>
                    </a:lnTo>
                    <a:lnTo>
                      <a:pt x="1972" y="0"/>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597;p38">
                <a:extLst>
                  <a:ext uri="{FF2B5EF4-FFF2-40B4-BE49-F238E27FC236}">
                    <a16:creationId xmlns:a16="http://schemas.microsoft.com/office/drawing/2014/main" id="{220B56FB-B98F-0EEB-0B34-EE787906DC26}"/>
                  </a:ext>
                </a:extLst>
              </p:cNvPr>
              <p:cNvSpPr/>
              <p:nvPr/>
            </p:nvSpPr>
            <p:spPr>
              <a:xfrm>
                <a:off x="5963612" y="4725586"/>
                <a:ext cx="129620" cy="58063"/>
              </a:xfrm>
              <a:custGeom>
                <a:avLst/>
                <a:gdLst/>
                <a:ahLst/>
                <a:cxnLst/>
                <a:rect l="l" t="t" r="r" b="b"/>
                <a:pathLst>
                  <a:path w="1998" h="895" extrusionOk="0">
                    <a:moveTo>
                      <a:pt x="1998" y="1"/>
                    </a:moveTo>
                    <a:lnTo>
                      <a:pt x="1" y="39"/>
                    </a:lnTo>
                    <a:lnTo>
                      <a:pt x="77" y="895"/>
                    </a:lnTo>
                    <a:lnTo>
                      <a:pt x="1877" y="857"/>
                    </a:lnTo>
                    <a:lnTo>
                      <a:pt x="1998" y="1"/>
                    </a:ln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598;p38">
                <a:extLst>
                  <a:ext uri="{FF2B5EF4-FFF2-40B4-BE49-F238E27FC236}">
                    <a16:creationId xmlns:a16="http://schemas.microsoft.com/office/drawing/2014/main" id="{A6A6C959-CBC3-743F-B4BF-69727C829065}"/>
                  </a:ext>
                </a:extLst>
              </p:cNvPr>
              <p:cNvSpPr/>
              <p:nvPr/>
            </p:nvSpPr>
            <p:spPr>
              <a:xfrm>
                <a:off x="6110487" y="3553446"/>
                <a:ext cx="248471" cy="370177"/>
              </a:xfrm>
              <a:custGeom>
                <a:avLst/>
                <a:gdLst/>
                <a:ahLst/>
                <a:cxnLst/>
                <a:rect l="l" t="t" r="r" b="b"/>
                <a:pathLst>
                  <a:path w="3830" h="5706" extrusionOk="0">
                    <a:moveTo>
                      <a:pt x="1583" y="1"/>
                    </a:moveTo>
                    <a:cubicBezTo>
                      <a:pt x="1337" y="1"/>
                      <a:pt x="1114" y="186"/>
                      <a:pt x="919" y="450"/>
                    </a:cubicBezTo>
                    <a:cubicBezTo>
                      <a:pt x="0" y="1674"/>
                      <a:pt x="374" y="3975"/>
                      <a:pt x="1192" y="5148"/>
                    </a:cubicBezTo>
                    <a:cubicBezTo>
                      <a:pt x="1405" y="5461"/>
                      <a:pt x="1754" y="5706"/>
                      <a:pt x="2135" y="5706"/>
                    </a:cubicBezTo>
                    <a:cubicBezTo>
                      <a:pt x="2140" y="5706"/>
                      <a:pt x="2144" y="5706"/>
                      <a:pt x="2149" y="5706"/>
                    </a:cubicBezTo>
                    <a:cubicBezTo>
                      <a:pt x="2454" y="5700"/>
                      <a:pt x="2726" y="5547"/>
                      <a:pt x="2961" y="5357"/>
                    </a:cubicBezTo>
                    <a:cubicBezTo>
                      <a:pt x="3360" y="5034"/>
                      <a:pt x="3696" y="4590"/>
                      <a:pt x="3766" y="4070"/>
                    </a:cubicBezTo>
                    <a:cubicBezTo>
                      <a:pt x="3829" y="3626"/>
                      <a:pt x="3696" y="3170"/>
                      <a:pt x="3506" y="2758"/>
                    </a:cubicBezTo>
                    <a:cubicBezTo>
                      <a:pt x="3297" y="2289"/>
                      <a:pt x="3024" y="1864"/>
                      <a:pt x="2752" y="1426"/>
                    </a:cubicBezTo>
                    <a:cubicBezTo>
                      <a:pt x="2530" y="1059"/>
                      <a:pt x="2333" y="482"/>
                      <a:pt x="2016" y="196"/>
                    </a:cubicBezTo>
                    <a:cubicBezTo>
                      <a:pt x="1865" y="59"/>
                      <a:pt x="1721" y="1"/>
                      <a:pt x="1583"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599;p38">
                <a:extLst>
                  <a:ext uri="{FF2B5EF4-FFF2-40B4-BE49-F238E27FC236}">
                    <a16:creationId xmlns:a16="http://schemas.microsoft.com/office/drawing/2014/main" id="{E484C16D-CB09-2131-CE28-51AB14A8D365}"/>
                  </a:ext>
                </a:extLst>
              </p:cNvPr>
              <p:cNvSpPr/>
              <p:nvPr/>
            </p:nvSpPr>
            <p:spPr>
              <a:xfrm>
                <a:off x="6080450" y="3573622"/>
                <a:ext cx="248861" cy="389834"/>
              </a:xfrm>
              <a:custGeom>
                <a:avLst/>
                <a:gdLst/>
                <a:ahLst/>
                <a:cxnLst/>
                <a:rect l="l" t="t" r="r" b="b"/>
                <a:pathLst>
                  <a:path w="3836" h="6009" extrusionOk="0">
                    <a:moveTo>
                      <a:pt x="1366" y="0"/>
                    </a:moveTo>
                    <a:cubicBezTo>
                      <a:pt x="1125" y="0"/>
                      <a:pt x="879" y="81"/>
                      <a:pt x="685" y="221"/>
                    </a:cubicBezTo>
                    <a:cubicBezTo>
                      <a:pt x="336" y="475"/>
                      <a:pt x="140" y="900"/>
                      <a:pt x="70" y="1331"/>
                    </a:cubicBezTo>
                    <a:cubicBezTo>
                      <a:pt x="0" y="1756"/>
                      <a:pt x="45" y="2193"/>
                      <a:pt x="102" y="2618"/>
                    </a:cubicBezTo>
                    <a:cubicBezTo>
                      <a:pt x="241" y="3746"/>
                      <a:pt x="463" y="4888"/>
                      <a:pt x="1078" y="5839"/>
                    </a:cubicBezTo>
                    <a:cubicBezTo>
                      <a:pt x="1370" y="5950"/>
                      <a:pt x="1679" y="6008"/>
                      <a:pt x="1986" y="6008"/>
                    </a:cubicBezTo>
                    <a:cubicBezTo>
                      <a:pt x="2410" y="6008"/>
                      <a:pt x="2828" y="5897"/>
                      <a:pt x="3189" y="5661"/>
                    </a:cubicBezTo>
                    <a:cubicBezTo>
                      <a:pt x="3563" y="5433"/>
                      <a:pt x="3779" y="4957"/>
                      <a:pt x="3836" y="4533"/>
                    </a:cubicBezTo>
                    <a:cubicBezTo>
                      <a:pt x="3443" y="3740"/>
                      <a:pt x="3056" y="2954"/>
                      <a:pt x="2669" y="2161"/>
                    </a:cubicBezTo>
                    <a:cubicBezTo>
                      <a:pt x="2365" y="1540"/>
                      <a:pt x="2016" y="836"/>
                      <a:pt x="1902" y="164"/>
                    </a:cubicBezTo>
                    <a:cubicBezTo>
                      <a:pt x="1747" y="52"/>
                      <a:pt x="1558" y="0"/>
                      <a:pt x="1366" y="0"/>
                    </a:cubicBezTo>
                    <a:close/>
                  </a:path>
                </a:pathLst>
              </a:custGeom>
              <a:solidFill>
                <a:srgbClr val="007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600;p38">
                <a:extLst>
                  <a:ext uri="{FF2B5EF4-FFF2-40B4-BE49-F238E27FC236}">
                    <a16:creationId xmlns:a16="http://schemas.microsoft.com/office/drawing/2014/main" id="{FE081D61-F8F0-3EC0-B944-F6A4DED705DD}"/>
                  </a:ext>
                </a:extLst>
              </p:cNvPr>
              <p:cNvSpPr/>
              <p:nvPr/>
            </p:nvSpPr>
            <p:spPr>
              <a:xfrm>
                <a:off x="6083305" y="3537617"/>
                <a:ext cx="278963" cy="178471"/>
              </a:xfrm>
              <a:custGeom>
                <a:avLst/>
                <a:gdLst/>
                <a:ahLst/>
                <a:cxnLst/>
                <a:rect l="l" t="t" r="r" b="b"/>
                <a:pathLst>
                  <a:path w="4300" h="2751" extrusionOk="0">
                    <a:moveTo>
                      <a:pt x="2056" y="0"/>
                    </a:moveTo>
                    <a:cubicBezTo>
                      <a:pt x="1719" y="0"/>
                      <a:pt x="1385" y="143"/>
                      <a:pt x="1116" y="352"/>
                    </a:cubicBezTo>
                    <a:cubicBezTo>
                      <a:pt x="1" y="1233"/>
                      <a:pt x="1307" y="1651"/>
                      <a:pt x="2080" y="2190"/>
                    </a:cubicBezTo>
                    <a:cubicBezTo>
                      <a:pt x="2404" y="2425"/>
                      <a:pt x="2746" y="2659"/>
                      <a:pt x="3133" y="2729"/>
                    </a:cubicBezTo>
                    <a:cubicBezTo>
                      <a:pt x="3191" y="2743"/>
                      <a:pt x="3254" y="2751"/>
                      <a:pt x="3317" y="2751"/>
                    </a:cubicBezTo>
                    <a:cubicBezTo>
                      <a:pt x="3396" y="2751"/>
                      <a:pt x="3477" y="2738"/>
                      <a:pt x="3551" y="2710"/>
                    </a:cubicBezTo>
                    <a:cubicBezTo>
                      <a:pt x="3678" y="2653"/>
                      <a:pt x="3773" y="2552"/>
                      <a:pt x="3855" y="2438"/>
                    </a:cubicBezTo>
                    <a:cubicBezTo>
                      <a:pt x="4020" y="2222"/>
                      <a:pt x="4153" y="1987"/>
                      <a:pt x="4248" y="1734"/>
                    </a:cubicBezTo>
                    <a:cubicBezTo>
                      <a:pt x="4274" y="1670"/>
                      <a:pt x="4299" y="1601"/>
                      <a:pt x="4286" y="1525"/>
                    </a:cubicBezTo>
                    <a:cubicBezTo>
                      <a:pt x="4274" y="1429"/>
                      <a:pt x="4204" y="1360"/>
                      <a:pt x="4128" y="1296"/>
                    </a:cubicBezTo>
                    <a:cubicBezTo>
                      <a:pt x="3735" y="922"/>
                      <a:pt x="3297" y="586"/>
                      <a:pt x="2841" y="288"/>
                    </a:cubicBezTo>
                    <a:cubicBezTo>
                      <a:pt x="2682" y="187"/>
                      <a:pt x="2511" y="85"/>
                      <a:pt x="2334" y="35"/>
                    </a:cubicBezTo>
                    <a:cubicBezTo>
                      <a:pt x="2242" y="11"/>
                      <a:pt x="2149" y="0"/>
                      <a:pt x="2056" y="0"/>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601;p38">
                <a:extLst>
                  <a:ext uri="{FF2B5EF4-FFF2-40B4-BE49-F238E27FC236}">
                    <a16:creationId xmlns:a16="http://schemas.microsoft.com/office/drawing/2014/main" id="{496AA7DB-D8D4-8FD8-B1DA-CACE393F8124}"/>
                  </a:ext>
                </a:extLst>
              </p:cNvPr>
              <p:cNvSpPr/>
              <p:nvPr/>
            </p:nvSpPr>
            <p:spPr>
              <a:xfrm>
                <a:off x="6099329" y="3635641"/>
                <a:ext cx="88554" cy="88489"/>
              </a:xfrm>
              <a:custGeom>
                <a:avLst/>
                <a:gdLst/>
                <a:ahLst/>
                <a:cxnLst/>
                <a:rect l="l" t="t" r="r" b="b"/>
                <a:pathLst>
                  <a:path w="1365" h="1364" extrusionOk="0">
                    <a:moveTo>
                      <a:pt x="679" y="147"/>
                    </a:moveTo>
                    <a:cubicBezTo>
                      <a:pt x="977" y="147"/>
                      <a:pt x="1212" y="388"/>
                      <a:pt x="1212" y="679"/>
                    </a:cubicBezTo>
                    <a:cubicBezTo>
                      <a:pt x="1212" y="977"/>
                      <a:pt x="977" y="1212"/>
                      <a:pt x="679" y="1212"/>
                    </a:cubicBezTo>
                    <a:cubicBezTo>
                      <a:pt x="388" y="1212"/>
                      <a:pt x="153" y="977"/>
                      <a:pt x="153" y="679"/>
                    </a:cubicBezTo>
                    <a:cubicBezTo>
                      <a:pt x="153" y="388"/>
                      <a:pt x="388" y="147"/>
                      <a:pt x="679" y="147"/>
                    </a:cubicBezTo>
                    <a:close/>
                    <a:moveTo>
                      <a:pt x="679" y="1"/>
                    </a:moveTo>
                    <a:cubicBezTo>
                      <a:pt x="299" y="1"/>
                      <a:pt x="1" y="305"/>
                      <a:pt x="1" y="679"/>
                    </a:cubicBezTo>
                    <a:cubicBezTo>
                      <a:pt x="1" y="1053"/>
                      <a:pt x="312" y="1364"/>
                      <a:pt x="679" y="1364"/>
                    </a:cubicBezTo>
                    <a:cubicBezTo>
                      <a:pt x="1060" y="1364"/>
                      <a:pt x="1364" y="1053"/>
                      <a:pt x="1364" y="679"/>
                    </a:cubicBezTo>
                    <a:cubicBezTo>
                      <a:pt x="1364" y="299"/>
                      <a:pt x="1053" y="1"/>
                      <a:pt x="679"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602;p38">
                <a:extLst>
                  <a:ext uri="{FF2B5EF4-FFF2-40B4-BE49-F238E27FC236}">
                    <a16:creationId xmlns:a16="http://schemas.microsoft.com/office/drawing/2014/main" id="{B21AD8A5-D2FD-F007-D444-C6B718B7071F}"/>
                  </a:ext>
                </a:extLst>
              </p:cNvPr>
              <p:cNvSpPr/>
              <p:nvPr/>
            </p:nvSpPr>
            <p:spPr>
              <a:xfrm>
                <a:off x="6311986" y="3641415"/>
                <a:ext cx="34643" cy="97118"/>
              </a:xfrm>
              <a:custGeom>
                <a:avLst/>
                <a:gdLst/>
                <a:ahLst/>
                <a:cxnLst/>
                <a:rect l="l" t="t" r="r" b="b"/>
                <a:pathLst>
                  <a:path w="534" h="1497" extrusionOk="0">
                    <a:moveTo>
                      <a:pt x="191" y="1"/>
                    </a:moveTo>
                    <a:lnTo>
                      <a:pt x="1" y="197"/>
                    </a:lnTo>
                    <a:cubicBezTo>
                      <a:pt x="172" y="210"/>
                      <a:pt x="286" y="1497"/>
                      <a:pt x="286" y="1497"/>
                    </a:cubicBezTo>
                    <a:lnTo>
                      <a:pt x="406" y="1402"/>
                    </a:lnTo>
                    <a:cubicBezTo>
                      <a:pt x="533" y="590"/>
                      <a:pt x="191" y="1"/>
                      <a:pt x="191" y="1"/>
                    </a:cubicBez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603;p38">
                <a:extLst>
                  <a:ext uri="{FF2B5EF4-FFF2-40B4-BE49-F238E27FC236}">
                    <a16:creationId xmlns:a16="http://schemas.microsoft.com/office/drawing/2014/main" id="{28715C3A-27E6-D3CC-4D1E-C41EB4D35867}"/>
                  </a:ext>
                </a:extLst>
              </p:cNvPr>
              <p:cNvSpPr/>
              <p:nvPr/>
            </p:nvSpPr>
            <p:spPr>
              <a:xfrm>
                <a:off x="5645664" y="2956607"/>
                <a:ext cx="489157" cy="647452"/>
              </a:xfrm>
              <a:custGeom>
                <a:avLst/>
                <a:gdLst/>
                <a:ahLst/>
                <a:cxnLst/>
                <a:rect l="l" t="t" r="r" b="b"/>
                <a:pathLst>
                  <a:path w="7540" h="9980" extrusionOk="0">
                    <a:moveTo>
                      <a:pt x="3735" y="13"/>
                    </a:moveTo>
                    <a:lnTo>
                      <a:pt x="3735" y="20"/>
                    </a:lnTo>
                    <a:cubicBezTo>
                      <a:pt x="2486" y="51"/>
                      <a:pt x="755" y="330"/>
                      <a:pt x="216" y="476"/>
                    </a:cubicBezTo>
                    <a:cubicBezTo>
                      <a:pt x="1" y="527"/>
                      <a:pt x="83" y="9980"/>
                      <a:pt x="90" y="9980"/>
                    </a:cubicBezTo>
                    <a:cubicBezTo>
                      <a:pt x="90" y="9980"/>
                      <a:pt x="90" y="9980"/>
                      <a:pt x="90" y="9980"/>
                    </a:cubicBezTo>
                    <a:lnTo>
                      <a:pt x="7539" y="9866"/>
                    </a:lnTo>
                    <a:cubicBezTo>
                      <a:pt x="7539" y="9866"/>
                      <a:pt x="7114" y="1858"/>
                      <a:pt x="6512" y="882"/>
                    </a:cubicBezTo>
                    <a:cubicBezTo>
                      <a:pt x="5954" y="1"/>
                      <a:pt x="4280" y="51"/>
                      <a:pt x="3818" y="20"/>
                    </a:cubicBezTo>
                    <a:lnTo>
                      <a:pt x="3818" y="13"/>
                    </a:ln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604;p38">
                <a:extLst>
                  <a:ext uri="{FF2B5EF4-FFF2-40B4-BE49-F238E27FC236}">
                    <a16:creationId xmlns:a16="http://schemas.microsoft.com/office/drawing/2014/main" id="{C1B4A92A-1D56-F52D-E299-670802E1CE5A}"/>
                  </a:ext>
                </a:extLst>
              </p:cNvPr>
              <p:cNvSpPr/>
              <p:nvPr/>
            </p:nvSpPr>
            <p:spPr>
              <a:xfrm>
                <a:off x="6074287" y="2995661"/>
                <a:ext cx="284671" cy="511799"/>
              </a:xfrm>
              <a:custGeom>
                <a:avLst/>
                <a:gdLst/>
                <a:ahLst/>
                <a:cxnLst/>
                <a:rect l="l" t="t" r="r" b="b"/>
                <a:pathLst>
                  <a:path w="4388" h="7889" extrusionOk="0">
                    <a:moveTo>
                      <a:pt x="0" y="1"/>
                    </a:moveTo>
                    <a:lnTo>
                      <a:pt x="0" y="1"/>
                    </a:lnTo>
                    <a:cubicBezTo>
                      <a:pt x="0" y="1"/>
                      <a:pt x="368" y="2651"/>
                      <a:pt x="450" y="2892"/>
                    </a:cubicBezTo>
                    <a:cubicBezTo>
                      <a:pt x="501" y="3057"/>
                      <a:pt x="1401" y="5060"/>
                      <a:pt x="1763" y="6341"/>
                    </a:cubicBezTo>
                    <a:cubicBezTo>
                      <a:pt x="1948" y="7007"/>
                      <a:pt x="2397" y="7888"/>
                      <a:pt x="3088" y="7888"/>
                    </a:cubicBezTo>
                    <a:cubicBezTo>
                      <a:pt x="3226" y="7888"/>
                      <a:pt x="3374" y="7853"/>
                      <a:pt x="3532" y="7774"/>
                    </a:cubicBezTo>
                    <a:cubicBezTo>
                      <a:pt x="4387" y="7336"/>
                      <a:pt x="4267" y="6994"/>
                      <a:pt x="3880" y="5834"/>
                    </a:cubicBezTo>
                    <a:cubicBezTo>
                      <a:pt x="3500" y="4667"/>
                      <a:pt x="0" y="1"/>
                      <a:pt x="0" y="1"/>
                    </a:cubicBezTo>
                    <a:close/>
                  </a:path>
                </a:pathLst>
              </a:custGeom>
              <a:solidFill>
                <a:srgbClr val="E08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605;p38">
                <a:extLst>
                  <a:ext uri="{FF2B5EF4-FFF2-40B4-BE49-F238E27FC236}">
                    <a16:creationId xmlns:a16="http://schemas.microsoft.com/office/drawing/2014/main" id="{33352758-C0B1-409D-009B-0E240263A97D}"/>
                  </a:ext>
                </a:extLst>
              </p:cNvPr>
              <p:cNvSpPr/>
              <p:nvPr/>
            </p:nvSpPr>
            <p:spPr>
              <a:xfrm>
                <a:off x="5986253" y="2967700"/>
                <a:ext cx="228749" cy="343124"/>
              </a:xfrm>
              <a:custGeom>
                <a:avLst/>
                <a:gdLst/>
                <a:ahLst/>
                <a:cxnLst/>
                <a:rect l="l" t="t" r="r" b="b"/>
                <a:pathLst>
                  <a:path w="3526" h="5289" extrusionOk="0">
                    <a:moveTo>
                      <a:pt x="42" y="0"/>
                    </a:moveTo>
                    <a:cubicBezTo>
                      <a:pt x="15" y="0"/>
                      <a:pt x="0" y="1"/>
                      <a:pt x="0" y="1"/>
                    </a:cubicBezTo>
                    <a:lnTo>
                      <a:pt x="1788" y="5288"/>
                    </a:lnTo>
                    <a:lnTo>
                      <a:pt x="3525" y="3044"/>
                    </a:lnTo>
                    <a:cubicBezTo>
                      <a:pt x="3335" y="2068"/>
                      <a:pt x="2663" y="1174"/>
                      <a:pt x="2321" y="628"/>
                    </a:cubicBezTo>
                    <a:cubicBezTo>
                      <a:pt x="1933" y="27"/>
                      <a:pt x="322" y="0"/>
                      <a:pt x="42" y="0"/>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606;p38">
                <a:extLst>
                  <a:ext uri="{FF2B5EF4-FFF2-40B4-BE49-F238E27FC236}">
                    <a16:creationId xmlns:a16="http://schemas.microsoft.com/office/drawing/2014/main" id="{44D07245-FA14-C172-31E1-A5058D375114}"/>
                  </a:ext>
                </a:extLst>
              </p:cNvPr>
              <p:cNvSpPr/>
              <p:nvPr/>
            </p:nvSpPr>
            <p:spPr>
              <a:xfrm>
                <a:off x="5769055" y="2957450"/>
                <a:ext cx="216034" cy="83624"/>
              </a:xfrm>
              <a:custGeom>
                <a:avLst/>
                <a:gdLst/>
                <a:ahLst/>
                <a:cxnLst/>
                <a:rect l="l" t="t" r="r" b="b"/>
                <a:pathLst>
                  <a:path w="3330" h="1289" extrusionOk="0">
                    <a:moveTo>
                      <a:pt x="1839" y="0"/>
                    </a:moveTo>
                    <a:lnTo>
                      <a:pt x="1839" y="7"/>
                    </a:lnTo>
                    <a:cubicBezTo>
                      <a:pt x="1161" y="26"/>
                      <a:pt x="527" y="102"/>
                      <a:pt x="1" y="197"/>
                    </a:cubicBezTo>
                    <a:cubicBezTo>
                      <a:pt x="14" y="260"/>
                      <a:pt x="45" y="336"/>
                      <a:pt x="109" y="419"/>
                    </a:cubicBezTo>
                    <a:cubicBezTo>
                      <a:pt x="447" y="1000"/>
                      <a:pt x="1041" y="1289"/>
                      <a:pt x="1638" y="1289"/>
                    </a:cubicBezTo>
                    <a:cubicBezTo>
                      <a:pt x="2239" y="1289"/>
                      <a:pt x="2843" y="997"/>
                      <a:pt x="3196" y="419"/>
                    </a:cubicBezTo>
                    <a:cubicBezTo>
                      <a:pt x="3285" y="292"/>
                      <a:pt x="3329" y="190"/>
                      <a:pt x="3323" y="133"/>
                    </a:cubicBezTo>
                    <a:cubicBezTo>
                      <a:pt x="2746" y="19"/>
                      <a:pt x="2169" y="26"/>
                      <a:pt x="1922" y="7"/>
                    </a:cubicBezTo>
                    <a:lnTo>
                      <a:pt x="1922" y="0"/>
                    </a:ln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607;p38">
                <a:extLst>
                  <a:ext uri="{FF2B5EF4-FFF2-40B4-BE49-F238E27FC236}">
                    <a16:creationId xmlns:a16="http://schemas.microsoft.com/office/drawing/2014/main" id="{94012BC4-0AEE-EB76-9684-9E0D8CD377F1}"/>
                  </a:ext>
                </a:extLst>
              </p:cNvPr>
              <p:cNvSpPr/>
              <p:nvPr/>
            </p:nvSpPr>
            <p:spPr>
              <a:xfrm>
                <a:off x="5838989" y="2844699"/>
                <a:ext cx="98350" cy="185997"/>
              </a:xfrm>
              <a:custGeom>
                <a:avLst/>
                <a:gdLst/>
                <a:ahLst/>
                <a:cxnLst/>
                <a:rect l="l" t="t" r="r" b="b"/>
                <a:pathLst>
                  <a:path w="1516" h="2867" extrusionOk="0">
                    <a:moveTo>
                      <a:pt x="742" y="1"/>
                    </a:moveTo>
                    <a:cubicBezTo>
                      <a:pt x="738" y="1"/>
                      <a:pt x="734" y="1"/>
                      <a:pt x="730" y="1"/>
                    </a:cubicBezTo>
                    <a:cubicBezTo>
                      <a:pt x="330" y="14"/>
                      <a:pt x="1" y="343"/>
                      <a:pt x="1" y="756"/>
                    </a:cubicBezTo>
                    <a:lnTo>
                      <a:pt x="26" y="2131"/>
                    </a:lnTo>
                    <a:cubicBezTo>
                      <a:pt x="32" y="2546"/>
                      <a:pt x="368" y="2867"/>
                      <a:pt x="769" y="2867"/>
                    </a:cubicBezTo>
                    <a:cubicBezTo>
                      <a:pt x="773" y="2867"/>
                      <a:pt x="777" y="2867"/>
                      <a:pt x="781" y="2867"/>
                    </a:cubicBezTo>
                    <a:cubicBezTo>
                      <a:pt x="1193" y="2854"/>
                      <a:pt x="1516" y="2518"/>
                      <a:pt x="1510" y="2112"/>
                    </a:cubicBezTo>
                    <a:lnTo>
                      <a:pt x="1484" y="730"/>
                    </a:lnTo>
                    <a:cubicBezTo>
                      <a:pt x="1478" y="322"/>
                      <a:pt x="1142" y="1"/>
                      <a:pt x="742" y="1"/>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608;p38">
                <a:extLst>
                  <a:ext uri="{FF2B5EF4-FFF2-40B4-BE49-F238E27FC236}">
                    <a16:creationId xmlns:a16="http://schemas.microsoft.com/office/drawing/2014/main" id="{23B2B00A-5BEC-004F-9F80-D4C682FEFE32}"/>
                  </a:ext>
                </a:extLst>
              </p:cNvPr>
              <p:cNvSpPr/>
              <p:nvPr/>
            </p:nvSpPr>
            <p:spPr>
              <a:xfrm>
                <a:off x="5838600" y="2815960"/>
                <a:ext cx="97118" cy="116515"/>
              </a:xfrm>
              <a:custGeom>
                <a:avLst/>
                <a:gdLst/>
                <a:ahLst/>
                <a:cxnLst/>
                <a:rect l="l" t="t" r="r" b="b"/>
                <a:pathLst>
                  <a:path w="1497" h="1796" extrusionOk="0">
                    <a:moveTo>
                      <a:pt x="741" y="0"/>
                    </a:moveTo>
                    <a:cubicBezTo>
                      <a:pt x="737" y="0"/>
                      <a:pt x="733" y="0"/>
                      <a:pt x="729" y="0"/>
                    </a:cubicBezTo>
                    <a:cubicBezTo>
                      <a:pt x="324" y="13"/>
                      <a:pt x="0" y="343"/>
                      <a:pt x="7" y="755"/>
                    </a:cubicBezTo>
                    <a:lnTo>
                      <a:pt x="26" y="1699"/>
                    </a:lnTo>
                    <a:cubicBezTo>
                      <a:pt x="237" y="1758"/>
                      <a:pt x="471" y="1795"/>
                      <a:pt x="706" y="1795"/>
                    </a:cubicBezTo>
                    <a:cubicBezTo>
                      <a:pt x="724" y="1795"/>
                      <a:pt x="743" y="1795"/>
                      <a:pt x="761" y="1795"/>
                    </a:cubicBezTo>
                    <a:cubicBezTo>
                      <a:pt x="1015" y="1795"/>
                      <a:pt x="1268" y="1744"/>
                      <a:pt x="1497" y="1674"/>
                    </a:cubicBezTo>
                    <a:lnTo>
                      <a:pt x="1484" y="729"/>
                    </a:lnTo>
                    <a:cubicBezTo>
                      <a:pt x="1478" y="321"/>
                      <a:pt x="1142" y="0"/>
                      <a:pt x="741" y="0"/>
                    </a:cubicBezTo>
                    <a:close/>
                  </a:path>
                </a:pathLst>
              </a:custGeom>
              <a:solidFill>
                <a:srgbClr val="E08D7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609;p38">
                <a:extLst>
                  <a:ext uri="{FF2B5EF4-FFF2-40B4-BE49-F238E27FC236}">
                    <a16:creationId xmlns:a16="http://schemas.microsoft.com/office/drawing/2014/main" id="{7676453F-E8FD-D53E-A230-72D823ACE03E}"/>
                  </a:ext>
                </a:extLst>
              </p:cNvPr>
              <p:cNvSpPr/>
              <p:nvPr/>
            </p:nvSpPr>
            <p:spPr>
              <a:xfrm>
                <a:off x="5696266" y="2572099"/>
                <a:ext cx="376859" cy="333522"/>
              </a:xfrm>
              <a:custGeom>
                <a:avLst/>
                <a:gdLst/>
                <a:ahLst/>
                <a:cxnLst/>
                <a:rect l="l" t="t" r="r" b="b"/>
                <a:pathLst>
                  <a:path w="5809" h="5141" extrusionOk="0">
                    <a:moveTo>
                      <a:pt x="2907" y="1"/>
                    </a:moveTo>
                    <a:cubicBezTo>
                      <a:pt x="2603" y="1"/>
                      <a:pt x="2293" y="55"/>
                      <a:pt x="1991" y="171"/>
                    </a:cubicBezTo>
                    <a:cubicBezTo>
                      <a:pt x="666" y="678"/>
                      <a:pt x="1" y="2162"/>
                      <a:pt x="508" y="3487"/>
                    </a:cubicBezTo>
                    <a:cubicBezTo>
                      <a:pt x="900" y="4510"/>
                      <a:pt x="1874" y="5140"/>
                      <a:pt x="2908" y="5140"/>
                    </a:cubicBezTo>
                    <a:cubicBezTo>
                      <a:pt x="3212" y="5140"/>
                      <a:pt x="3522" y="5086"/>
                      <a:pt x="3824" y="4970"/>
                    </a:cubicBezTo>
                    <a:cubicBezTo>
                      <a:pt x="5149" y="4463"/>
                      <a:pt x="5808" y="2979"/>
                      <a:pt x="5307" y="1654"/>
                    </a:cubicBezTo>
                    <a:cubicBezTo>
                      <a:pt x="4916" y="631"/>
                      <a:pt x="3941" y="1"/>
                      <a:pt x="2907" y="1"/>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610;p38">
                <a:extLst>
                  <a:ext uri="{FF2B5EF4-FFF2-40B4-BE49-F238E27FC236}">
                    <a16:creationId xmlns:a16="http://schemas.microsoft.com/office/drawing/2014/main" id="{5A47753F-92F9-AE78-C2A6-743FA75ABB05}"/>
                  </a:ext>
                </a:extLst>
              </p:cNvPr>
              <p:cNvSpPr/>
              <p:nvPr/>
            </p:nvSpPr>
            <p:spPr>
              <a:xfrm>
                <a:off x="5994881" y="2696268"/>
                <a:ext cx="101270" cy="100426"/>
              </a:xfrm>
              <a:custGeom>
                <a:avLst/>
                <a:gdLst/>
                <a:ahLst/>
                <a:cxnLst/>
                <a:rect l="l" t="t" r="r" b="b"/>
                <a:pathLst>
                  <a:path w="1561" h="1548" extrusionOk="0">
                    <a:moveTo>
                      <a:pt x="779" y="0"/>
                    </a:moveTo>
                    <a:cubicBezTo>
                      <a:pt x="776" y="0"/>
                      <a:pt x="772" y="0"/>
                      <a:pt x="768" y="0"/>
                    </a:cubicBezTo>
                    <a:cubicBezTo>
                      <a:pt x="343" y="7"/>
                      <a:pt x="1" y="355"/>
                      <a:pt x="7" y="787"/>
                    </a:cubicBezTo>
                    <a:cubicBezTo>
                      <a:pt x="19" y="1207"/>
                      <a:pt x="362" y="1547"/>
                      <a:pt x="781" y="1547"/>
                    </a:cubicBezTo>
                    <a:cubicBezTo>
                      <a:pt x="785" y="1547"/>
                      <a:pt x="789" y="1547"/>
                      <a:pt x="793" y="1547"/>
                    </a:cubicBezTo>
                    <a:cubicBezTo>
                      <a:pt x="1224" y="1541"/>
                      <a:pt x="1560" y="1192"/>
                      <a:pt x="1554" y="761"/>
                    </a:cubicBezTo>
                    <a:cubicBezTo>
                      <a:pt x="1548" y="340"/>
                      <a:pt x="1205" y="0"/>
                      <a:pt x="779"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611;p38">
                <a:extLst>
                  <a:ext uri="{FF2B5EF4-FFF2-40B4-BE49-F238E27FC236}">
                    <a16:creationId xmlns:a16="http://schemas.microsoft.com/office/drawing/2014/main" id="{A7D40BEE-661A-A4F6-6208-33EBDF7F55B8}"/>
                  </a:ext>
                </a:extLst>
              </p:cNvPr>
              <p:cNvSpPr/>
              <p:nvPr/>
            </p:nvSpPr>
            <p:spPr>
              <a:xfrm>
                <a:off x="5679399" y="2700809"/>
                <a:ext cx="100881" cy="100426"/>
              </a:xfrm>
              <a:custGeom>
                <a:avLst/>
                <a:gdLst/>
                <a:ahLst/>
                <a:cxnLst/>
                <a:rect l="l" t="t" r="r" b="b"/>
                <a:pathLst>
                  <a:path w="1555" h="1548" extrusionOk="0">
                    <a:moveTo>
                      <a:pt x="773" y="0"/>
                    </a:moveTo>
                    <a:cubicBezTo>
                      <a:pt x="769" y="0"/>
                      <a:pt x="765" y="0"/>
                      <a:pt x="762" y="0"/>
                    </a:cubicBezTo>
                    <a:cubicBezTo>
                      <a:pt x="337" y="13"/>
                      <a:pt x="1" y="361"/>
                      <a:pt x="1" y="786"/>
                    </a:cubicBezTo>
                    <a:cubicBezTo>
                      <a:pt x="7" y="1207"/>
                      <a:pt x="349" y="1547"/>
                      <a:pt x="769" y="1547"/>
                    </a:cubicBezTo>
                    <a:cubicBezTo>
                      <a:pt x="773" y="1547"/>
                      <a:pt x="777" y="1547"/>
                      <a:pt x="781" y="1547"/>
                    </a:cubicBezTo>
                    <a:cubicBezTo>
                      <a:pt x="1212" y="1541"/>
                      <a:pt x="1554" y="1192"/>
                      <a:pt x="1541" y="761"/>
                    </a:cubicBezTo>
                    <a:cubicBezTo>
                      <a:pt x="1535" y="340"/>
                      <a:pt x="1193" y="0"/>
                      <a:pt x="773"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612;p38">
                <a:extLst>
                  <a:ext uri="{FF2B5EF4-FFF2-40B4-BE49-F238E27FC236}">
                    <a16:creationId xmlns:a16="http://schemas.microsoft.com/office/drawing/2014/main" id="{CB4CB48B-9C7B-F3AA-1424-7587741B45C9}"/>
                  </a:ext>
                </a:extLst>
              </p:cNvPr>
              <p:cNvSpPr/>
              <p:nvPr/>
            </p:nvSpPr>
            <p:spPr>
              <a:xfrm>
                <a:off x="5932343" y="2742718"/>
                <a:ext cx="24782" cy="24328"/>
              </a:xfrm>
              <a:custGeom>
                <a:avLst/>
                <a:gdLst/>
                <a:ahLst/>
                <a:cxnLst/>
                <a:rect l="l" t="t" r="r" b="b"/>
                <a:pathLst>
                  <a:path w="382" h="375" extrusionOk="0">
                    <a:moveTo>
                      <a:pt x="191" y="1"/>
                    </a:moveTo>
                    <a:cubicBezTo>
                      <a:pt x="77" y="1"/>
                      <a:pt x="1" y="83"/>
                      <a:pt x="1" y="191"/>
                    </a:cubicBezTo>
                    <a:cubicBezTo>
                      <a:pt x="1" y="292"/>
                      <a:pt x="83" y="375"/>
                      <a:pt x="191" y="375"/>
                    </a:cubicBezTo>
                    <a:cubicBezTo>
                      <a:pt x="293" y="375"/>
                      <a:pt x="381" y="292"/>
                      <a:pt x="381" y="191"/>
                    </a:cubicBezTo>
                    <a:cubicBezTo>
                      <a:pt x="381" y="83"/>
                      <a:pt x="293" y="1"/>
                      <a:pt x="191" y="1"/>
                    </a:cubicBezTo>
                    <a:close/>
                  </a:path>
                </a:pathLst>
              </a:custGeom>
              <a:solidFill>
                <a:srgbClr val="3735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613;p38">
                <a:extLst>
                  <a:ext uri="{FF2B5EF4-FFF2-40B4-BE49-F238E27FC236}">
                    <a16:creationId xmlns:a16="http://schemas.microsoft.com/office/drawing/2014/main" id="{D0C8014F-9662-1267-EEC7-B05F67F3CBC5}"/>
                  </a:ext>
                </a:extLst>
              </p:cNvPr>
              <p:cNvSpPr/>
              <p:nvPr/>
            </p:nvSpPr>
            <p:spPr>
              <a:xfrm>
                <a:off x="5815959" y="2744794"/>
                <a:ext cx="24782" cy="24328"/>
              </a:xfrm>
              <a:custGeom>
                <a:avLst/>
                <a:gdLst/>
                <a:ahLst/>
                <a:cxnLst/>
                <a:rect l="l" t="t" r="r" b="b"/>
                <a:pathLst>
                  <a:path w="382" h="375" extrusionOk="0">
                    <a:moveTo>
                      <a:pt x="191" y="0"/>
                    </a:moveTo>
                    <a:cubicBezTo>
                      <a:pt x="83" y="0"/>
                      <a:pt x="1" y="83"/>
                      <a:pt x="1" y="184"/>
                    </a:cubicBezTo>
                    <a:cubicBezTo>
                      <a:pt x="1" y="292"/>
                      <a:pt x="89" y="375"/>
                      <a:pt x="191" y="375"/>
                    </a:cubicBezTo>
                    <a:cubicBezTo>
                      <a:pt x="292" y="375"/>
                      <a:pt x="381" y="292"/>
                      <a:pt x="381" y="184"/>
                    </a:cubicBezTo>
                    <a:cubicBezTo>
                      <a:pt x="381" y="83"/>
                      <a:pt x="292" y="0"/>
                      <a:pt x="191" y="0"/>
                    </a:cubicBezTo>
                    <a:close/>
                  </a:path>
                </a:pathLst>
              </a:custGeom>
              <a:solidFill>
                <a:srgbClr val="3735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614;p38">
                <a:extLst>
                  <a:ext uri="{FF2B5EF4-FFF2-40B4-BE49-F238E27FC236}">
                    <a16:creationId xmlns:a16="http://schemas.microsoft.com/office/drawing/2014/main" id="{88908612-CB95-3F0C-0A94-EF6337CC7DAC}"/>
                  </a:ext>
                </a:extLst>
              </p:cNvPr>
              <p:cNvSpPr/>
              <p:nvPr/>
            </p:nvSpPr>
            <p:spPr>
              <a:xfrm>
                <a:off x="5929488" y="2693997"/>
                <a:ext cx="59296" cy="26988"/>
              </a:xfrm>
              <a:custGeom>
                <a:avLst/>
                <a:gdLst/>
                <a:ahLst/>
                <a:cxnLst/>
                <a:rect l="l" t="t" r="r" b="b"/>
                <a:pathLst>
                  <a:path w="914" h="416" extrusionOk="0">
                    <a:moveTo>
                      <a:pt x="173" y="1"/>
                    </a:moveTo>
                    <a:cubicBezTo>
                      <a:pt x="75" y="1"/>
                      <a:pt x="9" y="14"/>
                      <a:pt x="0" y="16"/>
                    </a:cubicBezTo>
                    <a:lnTo>
                      <a:pt x="32" y="162"/>
                    </a:lnTo>
                    <a:cubicBezTo>
                      <a:pt x="41" y="160"/>
                      <a:pt x="97" y="149"/>
                      <a:pt x="179" y="149"/>
                    </a:cubicBezTo>
                    <a:cubicBezTo>
                      <a:pt x="339" y="149"/>
                      <a:pt x="599" y="190"/>
                      <a:pt x="812" y="416"/>
                    </a:cubicBezTo>
                    <a:lnTo>
                      <a:pt x="913" y="314"/>
                    </a:lnTo>
                    <a:cubicBezTo>
                      <a:pt x="661" y="49"/>
                      <a:pt x="359" y="1"/>
                      <a:pt x="173" y="1"/>
                    </a:cubicBezTo>
                    <a:close/>
                  </a:path>
                </a:pathLst>
              </a:custGeom>
              <a:solidFill>
                <a:srgbClr val="A85C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615;p38">
                <a:extLst>
                  <a:ext uri="{FF2B5EF4-FFF2-40B4-BE49-F238E27FC236}">
                    <a16:creationId xmlns:a16="http://schemas.microsoft.com/office/drawing/2014/main" id="{F5F58BCE-69D1-00DE-9578-9976BC581061}"/>
                  </a:ext>
                </a:extLst>
              </p:cNvPr>
              <p:cNvSpPr/>
              <p:nvPr/>
            </p:nvSpPr>
            <p:spPr>
              <a:xfrm>
                <a:off x="5783911" y="2695749"/>
                <a:ext cx="58452" cy="27702"/>
              </a:xfrm>
              <a:custGeom>
                <a:avLst/>
                <a:gdLst/>
                <a:ahLst/>
                <a:cxnLst/>
                <a:rect l="l" t="t" r="r" b="b"/>
                <a:pathLst>
                  <a:path w="901" h="427" extrusionOk="0">
                    <a:moveTo>
                      <a:pt x="765" y="0"/>
                    </a:moveTo>
                    <a:cubicBezTo>
                      <a:pt x="585" y="0"/>
                      <a:pt x="262" y="44"/>
                      <a:pt x="0" y="332"/>
                    </a:cubicBezTo>
                    <a:lnTo>
                      <a:pt x="114" y="427"/>
                    </a:lnTo>
                    <a:cubicBezTo>
                      <a:pt x="341" y="178"/>
                      <a:pt x="625" y="142"/>
                      <a:pt x="774" y="142"/>
                    </a:cubicBezTo>
                    <a:cubicBezTo>
                      <a:pt x="834" y="142"/>
                      <a:pt x="871" y="148"/>
                      <a:pt x="875" y="148"/>
                    </a:cubicBezTo>
                    <a:lnTo>
                      <a:pt x="900" y="8"/>
                    </a:lnTo>
                    <a:cubicBezTo>
                      <a:pt x="893" y="8"/>
                      <a:pt x="842" y="0"/>
                      <a:pt x="765" y="0"/>
                    </a:cubicBezTo>
                    <a:close/>
                  </a:path>
                </a:pathLst>
              </a:custGeom>
              <a:solidFill>
                <a:srgbClr val="A85C0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616;p38">
                <a:extLst>
                  <a:ext uri="{FF2B5EF4-FFF2-40B4-BE49-F238E27FC236}">
                    <a16:creationId xmlns:a16="http://schemas.microsoft.com/office/drawing/2014/main" id="{EAB63ECC-857F-2EFE-AB13-EADAC6DA6D98}"/>
                  </a:ext>
                </a:extLst>
              </p:cNvPr>
              <p:cNvSpPr/>
              <p:nvPr/>
            </p:nvSpPr>
            <p:spPr>
              <a:xfrm>
                <a:off x="5521884" y="2975550"/>
                <a:ext cx="222586" cy="346368"/>
              </a:xfrm>
              <a:custGeom>
                <a:avLst/>
                <a:gdLst/>
                <a:ahLst/>
                <a:cxnLst/>
                <a:rect l="l" t="t" r="r" b="b"/>
                <a:pathLst>
                  <a:path w="3431" h="5339" extrusionOk="0">
                    <a:moveTo>
                      <a:pt x="3430" y="0"/>
                    </a:moveTo>
                    <a:lnTo>
                      <a:pt x="3430" y="0"/>
                    </a:lnTo>
                    <a:cubicBezTo>
                      <a:pt x="3430" y="0"/>
                      <a:pt x="1541" y="32"/>
                      <a:pt x="1135" y="698"/>
                    </a:cubicBezTo>
                    <a:cubicBezTo>
                      <a:pt x="799" y="1249"/>
                      <a:pt x="153" y="2168"/>
                      <a:pt x="1" y="3151"/>
                    </a:cubicBezTo>
                    <a:lnTo>
                      <a:pt x="1807" y="5338"/>
                    </a:lnTo>
                    <a:lnTo>
                      <a:pt x="3430" y="0"/>
                    </a:ln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6" name="Google Shape;1617;p38">
                <a:extLst>
                  <a:ext uri="{FF2B5EF4-FFF2-40B4-BE49-F238E27FC236}">
                    <a16:creationId xmlns:a16="http://schemas.microsoft.com/office/drawing/2014/main" id="{371D5BB4-A8E0-7E73-F8A7-39B2321B1EFF}"/>
                  </a:ext>
                </a:extLst>
              </p:cNvPr>
              <p:cNvSpPr/>
              <p:nvPr/>
            </p:nvSpPr>
            <p:spPr>
              <a:xfrm>
                <a:off x="6029459" y="2961926"/>
                <a:ext cx="132475" cy="705516"/>
              </a:xfrm>
              <a:custGeom>
                <a:avLst/>
                <a:gdLst/>
                <a:ahLst/>
                <a:cxnLst/>
                <a:rect l="l" t="t" r="r" b="b"/>
                <a:pathLst>
                  <a:path w="2042" h="10875" extrusionOk="0">
                    <a:moveTo>
                      <a:pt x="0" y="1"/>
                    </a:moveTo>
                    <a:lnTo>
                      <a:pt x="1458" y="10874"/>
                    </a:lnTo>
                    <a:lnTo>
                      <a:pt x="2042" y="10804"/>
                    </a:lnTo>
                    <a:lnTo>
                      <a:pt x="450" y="20"/>
                    </a:lnTo>
                    <a:lnTo>
                      <a:pt x="0" y="1"/>
                    </a:lnTo>
                    <a:close/>
                  </a:path>
                </a:pathLst>
              </a:custGeom>
              <a:solidFill>
                <a:srgbClr val="13545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7" name="Google Shape;1618;p38">
                <a:extLst>
                  <a:ext uri="{FF2B5EF4-FFF2-40B4-BE49-F238E27FC236}">
                    <a16:creationId xmlns:a16="http://schemas.microsoft.com/office/drawing/2014/main" id="{01B89666-8091-E096-FC2F-78F3BD2596CD}"/>
                  </a:ext>
                </a:extLst>
              </p:cNvPr>
              <p:cNvSpPr/>
              <p:nvPr/>
            </p:nvSpPr>
            <p:spPr>
              <a:xfrm>
                <a:off x="6045872" y="3114964"/>
                <a:ext cx="120149" cy="119370"/>
              </a:xfrm>
              <a:custGeom>
                <a:avLst/>
                <a:gdLst/>
                <a:ahLst/>
                <a:cxnLst/>
                <a:rect l="l" t="t" r="r" b="b"/>
                <a:pathLst>
                  <a:path w="1852" h="1840" extrusionOk="0">
                    <a:moveTo>
                      <a:pt x="937" y="0"/>
                    </a:moveTo>
                    <a:cubicBezTo>
                      <a:pt x="929" y="0"/>
                      <a:pt x="921" y="0"/>
                      <a:pt x="914" y="0"/>
                    </a:cubicBezTo>
                    <a:cubicBezTo>
                      <a:pt x="406" y="7"/>
                      <a:pt x="1" y="425"/>
                      <a:pt x="7" y="932"/>
                    </a:cubicBezTo>
                    <a:cubicBezTo>
                      <a:pt x="13" y="1436"/>
                      <a:pt x="432" y="1839"/>
                      <a:pt x="934" y="1839"/>
                    </a:cubicBezTo>
                    <a:cubicBezTo>
                      <a:pt x="938" y="1839"/>
                      <a:pt x="941" y="1839"/>
                      <a:pt x="945" y="1839"/>
                    </a:cubicBezTo>
                    <a:cubicBezTo>
                      <a:pt x="1453" y="1826"/>
                      <a:pt x="1852" y="1408"/>
                      <a:pt x="1846" y="901"/>
                    </a:cubicBezTo>
                    <a:cubicBezTo>
                      <a:pt x="1839" y="401"/>
                      <a:pt x="1434" y="0"/>
                      <a:pt x="937" y="0"/>
                    </a:cubicBez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8" name="Google Shape;1619;p38">
                <a:extLst>
                  <a:ext uri="{FF2B5EF4-FFF2-40B4-BE49-F238E27FC236}">
                    <a16:creationId xmlns:a16="http://schemas.microsoft.com/office/drawing/2014/main" id="{9CF1874B-E771-1D93-2D56-5CC05524C86E}"/>
                  </a:ext>
                </a:extLst>
              </p:cNvPr>
              <p:cNvSpPr/>
              <p:nvPr/>
            </p:nvSpPr>
            <p:spPr>
              <a:xfrm>
                <a:off x="6109254" y="3203387"/>
                <a:ext cx="286747" cy="328397"/>
              </a:xfrm>
              <a:custGeom>
                <a:avLst/>
                <a:gdLst/>
                <a:ahLst/>
                <a:cxnLst/>
                <a:rect l="l" t="t" r="r" b="b"/>
                <a:pathLst>
                  <a:path w="4420" h="5062" extrusionOk="0">
                    <a:moveTo>
                      <a:pt x="615" y="1"/>
                    </a:moveTo>
                    <a:lnTo>
                      <a:pt x="0" y="508"/>
                    </a:lnTo>
                    <a:cubicBezTo>
                      <a:pt x="0" y="508"/>
                      <a:pt x="1395" y="3963"/>
                      <a:pt x="1465" y="4045"/>
                    </a:cubicBezTo>
                    <a:cubicBezTo>
                      <a:pt x="1804" y="4447"/>
                      <a:pt x="2303" y="5061"/>
                      <a:pt x="2899" y="5061"/>
                    </a:cubicBezTo>
                    <a:cubicBezTo>
                      <a:pt x="3037" y="5061"/>
                      <a:pt x="3181" y="5028"/>
                      <a:pt x="3329" y="4952"/>
                    </a:cubicBezTo>
                    <a:cubicBezTo>
                      <a:pt x="4419" y="4394"/>
                      <a:pt x="3272" y="2898"/>
                      <a:pt x="3272" y="2898"/>
                    </a:cubicBezTo>
                    <a:lnTo>
                      <a:pt x="615" y="1"/>
                    </a:ln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9" name="Google Shape;1620;p38">
                <a:extLst>
                  <a:ext uri="{FF2B5EF4-FFF2-40B4-BE49-F238E27FC236}">
                    <a16:creationId xmlns:a16="http://schemas.microsoft.com/office/drawing/2014/main" id="{FF23ACFA-3CD9-E199-06AB-842DA3AADD49}"/>
                  </a:ext>
                </a:extLst>
              </p:cNvPr>
              <p:cNvSpPr/>
              <p:nvPr/>
            </p:nvSpPr>
            <p:spPr>
              <a:xfrm>
                <a:off x="5470504" y="3188596"/>
                <a:ext cx="277665" cy="585886"/>
              </a:xfrm>
              <a:custGeom>
                <a:avLst/>
                <a:gdLst/>
                <a:ahLst/>
                <a:cxnLst/>
                <a:rect l="l" t="t" r="r" b="b"/>
                <a:pathLst>
                  <a:path w="4280" h="9031" extrusionOk="0">
                    <a:moveTo>
                      <a:pt x="938" y="0"/>
                    </a:moveTo>
                    <a:cubicBezTo>
                      <a:pt x="938" y="0"/>
                      <a:pt x="95" y="2955"/>
                      <a:pt x="51" y="3887"/>
                    </a:cubicBezTo>
                    <a:cubicBezTo>
                      <a:pt x="0" y="4819"/>
                      <a:pt x="3031" y="8952"/>
                      <a:pt x="3031" y="8952"/>
                    </a:cubicBezTo>
                    <a:cubicBezTo>
                      <a:pt x="3148" y="9006"/>
                      <a:pt x="3270" y="9031"/>
                      <a:pt x="3389" y="9031"/>
                    </a:cubicBezTo>
                    <a:cubicBezTo>
                      <a:pt x="3834" y="9031"/>
                      <a:pt x="4245" y="8685"/>
                      <a:pt x="4280" y="8204"/>
                    </a:cubicBezTo>
                    <a:lnTo>
                      <a:pt x="4280" y="8185"/>
                    </a:lnTo>
                    <a:lnTo>
                      <a:pt x="2130" y="4546"/>
                    </a:lnTo>
                    <a:lnTo>
                      <a:pt x="2891" y="710"/>
                    </a:lnTo>
                    <a:lnTo>
                      <a:pt x="938" y="0"/>
                    </a:lnTo>
                    <a:close/>
                  </a:path>
                </a:pathLst>
              </a:custGeom>
              <a:solidFill>
                <a:srgbClr val="F2AF9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0" name="Google Shape;1621;p38">
                <a:extLst>
                  <a:ext uri="{FF2B5EF4-FFF2-40B4-BE49-F238E27FC236}">
                    <a16:creationId xmlns:a16="http://schemas.microsoft.com/office/drawing/2014/main" id="{0094B2BF-B2C4-963A-FF2F-B01E3D04E5F5}"/>
                  </a:ext>
                </a:extLst>
              </p:cNvPr>
              <p:cNvSpPr/>
              <p:nvPr/>
            </p:nvSpPr>
            <p:spPr>
              <a:xfrm>
                <a:off x="6058653" y="4908596"/>
                <a:ext cx="113142" cy="94263"/>
              </a:xfrm>
              <a:custGeom>
                <a:avLst/>
                <a:gdLst/>
                <a:ahLst/>
                <a:cxnLst/>
                <a:rect l="l" t="t" r="r" b="b"/>
                <a:pathLst>
                  <a:path w="1744" h="1453" extrusionOk="0">
                    <a:moveTo>
                      <a:pt x="370" y="0"/>
                    </a:moveTo>
                    <a:cubicBezTo>
                      <a:pt x="341" y="0"/>
                      <a:pt x="311" y="2"/>
                      <a:pt x="279" y="7"/>
                    </a:cubicBezTo>
                    <a:cubicBezTo>
                      <a:pt x="0" y="58"/>
                      <a:pt x="222" y="546"/>
                      <a:pt x="222" y="546"/>
                    </a:cubicBezTo>
                    <a:lnTo>
                      <a:pt x="1205" y="1206"/>
                    </a:lnTo>
                    <a:lnTo>
                      <a:pt x="1744" y="1453"/>
                    </a:lnTo>
                    <a:lnTo>
                      <a:pt x="1389" y="895"/>
                    </a:lnTo>
                    <a:lnTo>
                      <a:pt x="704" y="134"/>
                    </a:lnTo>
                    <a:cubicBezTo>
                      <a:pt x="704" y="134"/>
                      <a:pt x="590" y="0"/>
                      <a:pt x="370"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1" name="Google Shape;1622;p38">
                <a:extLst>
                  <a:ext uri="{FF2B5EF4-FFF2-40B4-BE49-F238E27FC236}">
                    <a16:creationId xmlns:a16="http://schemas.microsoft.com/office/drawing/2014/main" id="{4D41234C-4E80-3FF0-CCA7-EC63B674710D}"/>
                  </a:ext>
                </a:extLst>
              </p:cNvPr>
              <p:cNvSpPr/>
              <p:nvPr/>
            </p:nvSpPr>
            <p:spPr>
              <a:xfrm>
                <a:off x="5980869" y="4917678"/>
                <a:ext cx="325024" cy="173606"/>
              </a:xfrm>
              <a:custGeom>
                <a:avLst/>
                <a:gdLst/>
                <a:ahLst/>
                <a:cxnLst/>
                <a:rect l="l" t="t" r="r" b="b"/>
                <a:pathLst>
                  <a:path w="5010" h="2676" extrusionOk="0">
                    <a:moveTo>
                      <a:pt x="1903" y="1"/>
                    </a:moveTo>
                    <a:cubicBezTo>
                      <a:pt x="1903" y="1"/>
                      <a:pt x="2604" y="887"/>
                      <a:pt x="2476" y="887"/>
                    </a:cubicBezTo>
                    <a:cubicBezTo>
                      <a:pt x="2468" y="887"/>
                      <a:pt x="2457" y="883"/>
                      <a:pt x="2442" y="875"/>
                    </a:cubicBezTo>
                    <a:cubicBezTo>
                      <a:pt x="2182" y="749"/>
                      <a:pt x="1510" y="248"/>
                      <a:pt x="1332" y="184"/>
                    </a:cubicBezTo>
                    <a:cubicBezTo>
                      <a:pt x="1321" y="180"/>
                      <a:pt x="1309" y="178"/>
                      <a:pt x="1298" y="178"/>
                    </a:cubicBezTo>
                    <a:cubicBezTo>
                      <a:pt x="1131" y="178"/>
                      <a:pt x="924" y="569"/>
                      <a:pt x="793" y="622"/>
                    </a:cubicBezTo>
                    <a:cubicBezTo>
                      <a:pt x="774" y="631"/>
                      <a:pt x="755" y="634"/>
                      <a:pt x="735" y="634"/>
                    </a:cubicBezTo>
                    <a:cubicBezTo>
                      <a:pt x="528" y="634"/>
                      <a:pt x="337" y="178"/>
                      <a:pt x="337" y="178"/>
                    </a:cubicBezTo>
                    <a:cubicBezTo>
                      <a:pt x="121" y="191"/>
                      <a:pt x="1" y="1712"/>
                      <a:pt x="267" y="1820"/>
                    </a:cubicBezTo>
                    <a:cubicBezTo>
                      <a:pt x="534" y="1922"/>
                      <a:pt x="1383" y="1998"/>
                      <a:pt x="2873" y="2486"/>
                    </a:cubicBezTo>
                    <a:cubicBezTo>
                      <a:pt x="3305" y="2626"/>
                      <a:pt x="3665" y="2675"/>
                      <a:pt x="3958" y="2675"/>
                    </a:cubicBezTo>
                    <a:cubicBezTo>
                      <a:pt x="4674" y="2675"/>
                      <a:pt x="4991" y="2378"/>
                      <a:pt x="4991" y="2378"/>
                    </a:cubicBezTo>
                    <a:lnTo>
                      <a:pt x="5010" y="1991"/>
                    </a:lnTo>
                    <a:cubicBezTo>
                      <a:pt x="4965" y="1389"/>
                      <a:pt x="3032" y="920"/>
                      <a:pt x="2803" y="806"/>
                    </a:cubicBezTo>
                    <a:cubicBezTo>
                      <a:pt x="2569" y="685"/>
                      <a:pt x="1903" y="1"/>
                      <a:pt x="1903"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2" name="Google Shape;1623;p38">
                <a:extLst>
                  <a:ext uri="{FF2B5EF4-FFF2-40B4-BE49-F238E27FC236}">
                    <a16:creationId xmlns:a16="http://schemas.microsoft.com/office/drawing/2014/main" id="{BA3C34CF-0A8F-7707-E959-9235F01A16B6}"/>
                  </a:ext>
                </a:extLst>
              </p:cNvPr>
              <p:cNvSpPr/>
              <p:nvPr/>
            </p:nvSpPr>
            <p:spPr>
              <a:xfrm>
                <a:off x="5989108" y="5011485"/>
                <a:ext cx="317628" cy="80250"/>
              </a:xfrm>
              <a:custGeom>
                <a:avLst/>
                <a:gdLst/>
                <a:ahLst/>
                <a:cxnLst/>
                <a:rect l="l" t="t" r="r" b="b"/>
                <a:pathLst>
                  <a:path w="4896" h="1237" extrusionOk="0">
                    <a:moveTo>
                      <a:pt x="1" y="0"/>
                    </a:moveTo>
                    <a:lnTo>
                      <a:pt x="1" y="0"/>
                    </a:lnTo>
                    <a:cubicBezTo>
                      <a:pt x="20" y="197"/>
                      <a:pt x="64" y="349"/>
                      <a:pt x="147" y="380"/>
                    </a:cubicBezTo>
                    <a:cubicBezTo>
                      <a:pt x="413" y="482"/>
                      <a:pt x="1256" y="558"/>
                      <a:pt x="2752" y="1046"/>
                    </a:cubicBezTo>
                    <a:cubicBezTo>
                      <a:pt x="3190" y="1187"/>
                      <a:pt x="3552" y="1237"/>
                      <a:pt x="3846" y="1237"/>
                    </a:cubicBezTo>
                    <a:cubicBezTo>
                      <a:pt x="4559" y="1237"/>
                      <a:pt x="4870" y="945"/>
                      <a:pt x="4870" y="945"/>
                    </a:cubicBezTo>
                    <a:lnTo>
                      <a:pt x="4895" y="552"/>
                    </a:lnTo>
                    <a:lnTo>
                      <a:pt x="4895" y="552"/>
                    </a:lnTo>
                    <a:cubicBezTo>
                      <a:pt x="4771" y="772"/>
                      <a:pt x="4230" y="873"/>
                      <a:pt x="3674" y="873"/>
                    </a:cubicBezTo>
                    <a:cubicBezTo>
                      <a:pt x="3463" y="873"/>
                      <a:pt x="3250" y="859"/>
                      <a:pt x="3057" y="831"/>
                    </a:cubicBezTo>
                    <a:cubicBezTo>
                      <a:pt x="2340" y="723"/>
                      <a:pt x="1161" y="222"/>
                      <a:pt x="698" y="178"/>
                    </a:cubicBezTo>
                    <a:cubicBezTo>
                      <a:pt x="438" y="159"/>
                      <a:pt x="178" y="70"/>
                      <a:pt x="1"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3" name="Google Shape;1624;p38">
                <a:extLst>
                  <a:ext uri="{FF2B5EF4-FFF2-40B4-BE49-F238E27FC236}">
                    <a16:creationId xmlns:a16="http://schemas.microsoft.com/office/drawing/2014/main" id="{05EDF00E-4721-108C-67DA-1075577DBCE6}"/>
                  </a:ext>
                </a:extLst>
              </p:cNvPr>
              <p:cNvSpPr/>
              <p:nvPr/>
            </p:nvSpPr>
            <p:spPr>
              <a:xfrm>
                <a:off x="6093166" y="4937270"/>
                <a:ext cx="47359" cy="31918"/>
              </a:xfrm>
              <a:custGeom>
                <a:avLst/>
                <a:gdLst/>
                <a:ahLst/>
                <a:cxnLst/>
                <a:rect l="l" t="t" r="r" b="b"/>
                <a:pathLst>
                  <a:path w="730" h="492" extrusionOk="0">
                    <a:moveTo>
                      <a:pt x="486" y="0"/>
                    </a:moveTo>
                    <a:cubicBezTo>
                      <a:pt x="464" y="0"/>
                      <a:pt x="442" y="3"/>
                      <a:pt x="419" y="9"/>
                    </a:cubicBezTo>
                    <a:cubicBezTo>
                      <a:pt x="191" y="60"/>
                      <a:pt x="26" y="364"/>
                      <a:pt x="13" y="383"/>
                    </a:cubicBezTo>
                    <a:cubicBezTo>
                      <a:pt x="1" y="421"/>
                      <a:pt x="7" y="472"/>
                      <a:pt x="45" y="485"/>
                    </a:cubicBezTo>
                    <a:cubicBezTo>
                      <a:pt x="64" y="491"/>
                      <a:pt x="71" y="491"/>
                      <a:pt x="90" y="491"/>
                    </a:cubicBezTo>
                    <a:cubicBezTo>
                      <a:pt x="109" y="491"/>
                      <a:pt x="134" y="478"/>
                      <a:pt x="140" y="453"/>
                    </a:cubicBezTo>
                    <a:cubicBezTo>
                      <a:pt x="185" y="383"/>
                      <a:pt x="311" y="193"/>
                      <a:pt x="451" y="161"/>
                    </a:cubicBezTo>
                    <a:cubicBezTo>
                      <a:pt x="465" y="156"/>
                      <a:pt x="478" y="154"/>
                      <a:pt x="492" y="154"/>
                    </a:cubicBezTo>
                    <a:cubicBezTo>
                      <a:pt x="529" y="154"/>
                      <a:pt x="566" y="172"/>
                      <a:pt x="603" y="199"/>
                    </a:cubicBezTo>
                    <a:cubicBezTo>
                      <a:pt x="615" y="209"/>
                      <a:pt x="629" y="213"/>
                      <a:pt x="643" y="213"/>
                    </a:cubicBezTo>
                    <a:cubicBezTo>
                      <a:pt x="666" y="213"/>
                      <a:pt x="689" y="202"/>
                      <a:pt x="705" y="187"/>
                    </a:cubicBezTo>
                    <a:cubicBezTo>
                      <a:pt x="730" y="155"/>
                      <a:pt x="724" y="104"/>
                      <a:pt x="692" y="79"/>
                    </a:cubicBezTo>
                    <a:cubicBezTo>
                      <a:pt x="629" y="30"/>
                      <a:pt x="558" y="0"/>
                      <a:pt x="486"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4" name="Google Shape;1625;p38">
                <a:extLst>
                  <a:ext uri="{FF2B5EF4-FFF2-40B4-BE49-F238E27FC236}">
                    <a16:creationId xmlns:a16="http://schemas.microsoft.com/office/drawing/2014/main" id="{6869C3A6-D8DA-6032-9BBB-7ECFA0AEF10E}"/>
                  </a:ext>
                </a:extLst>
              </p:cNvPr>
              <p:cNvSpPr/>
              <p:nvPr/>
            </p:nvSpPr>
            <p:spPr>
              <a:xfrm>
                <a:off x="6108022" y="4951283"/>
                <a:ext cx="47359" cy="31854"/>
              </a:xfrm>
              <a:custGeom>
                <a:avLst/>
                <a:gdLst/>
                <a:ahLst/>
                <a:cxnLst/>
                <a:rect l="l" t="t" r="r" b="b"/>
                <a:pathLst>
                  <a:path w="730" h="491" extrusionOk="0">
                    <a:moveTo>
                      <a:pt x="485" y="0"/>
                    </a:moveTo>
                    <a:cubicBezTo>
                      <a:pt x="463" y="0"/>
                      <a:pt x="441" y="3"/>
                      <a:pt x="418" y="9"/>
                    </a:cubicBezTo>
                    <a:cubicBezTo>
                      <a:pt x="190" y="53"/>
                      <a:pt x="25" y="364"/>
                      <a:pt x="19" y="383"/>
                    </a:cubicBezTo>
                    <a:cubicBezTo>
                      <a:pt x="0" y="421"/>
                      <a:pt x="6" y="465"/>
                      <a:pt x="51" y="484"/>
                    </a:cubicBezTo>
                    <a:cubicBezTo>
                      <a:pt x="63" y="491"/>
                      <a:pt x="70" y="491"/>
                      <a:pt x="89" y="491"/>
                    </a:cubicBezTo>
                    <a:cubicBezTo>
                      <a:pt x="114" y="491"/>
                      <a:pt x="133" y="478"/>
                      <a:pt x="140" y="453"/>
                    </a:cubicBezTo>
                    <a:cubicBezTo>
                      <a:pt x="184" y="377"/>
                      <a:pt x="311" y="186"/>
                      <a:pt x="450" y="155"/>
                    </a:cubicBezTo>
                    <a:cubicBezTo>
                      <a:pt x="462" y="152"/>
                      <a:pt x="475" y="150"/>
                      <a:pt x="488" y="150"/>
                    </a:cubicBezTo>
                    <a:cubicBezTo>
                      <a:pt x="528" y="150"/>
                      <a:pt x="569" y="165"/>
                      <a:pt x="602" y="199"/>
                    </a:cubicBezTo>
                    <a:cubicBezTo>
                      <a:pt x="614" y="206"/>
                      <a:pt x="629" y="210"/>
                      <a:pt x="643" y="210"/>
                    </a:cubicBezTo>
                    <a:cubicBezTo>
                      <a:pt x="668" y="210"/>
                      <a:pt x="692" y="200"/>
                      <a:pt x="704" y="180"/>
                    </a:cubicBezTo>
                    <a:cubicBezTo>
                      <a:pt x="729" y="148"/>
                      <a:pt x="723" y="104"/>
                      <a:pt x="691" y="79"/>
                    </a:cubicBezTo>
                    <a:cubicBezTo>
                      <a:pt x="628" y="30"/>
                      <a:pt x="557" y="0"/>
                      <a:pt x="485"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5" name="Google Shape;1626;p38">
                <a:extLst>
                  <a:ext uri="{FF2B5EF4-FFF2-40B4-BE49-F238E27FC236}">
                    <a16:creationId xmlns:a16="http://schemas.microsoft.com/office/drawing/2014/main" id="{0DF5801C-E7EC-6360-C29A-DB08C9D389EB}"/>
                  </a:ext>
                </a:extLst>
              </p:cNvPr>
              <p:cNvSpPr/>
              <p:nvPr/>
            </p:nvSpPr>
            <p:spPr>
              <a:xfrm>
                <a:off x="6126511" y="4960495"/>
                <a:ext cx="47359" cy="32113"/>
              </a:xfrm>
              <a:custGeom>
                <a:avLst/>
                <a:gdLst/>
                <a:ahLst/>
                <a:cxnLst/>
                <a:rect l="l" t="t" r="r" b="b"/>
                <a:pathLst>
                  <a:path w="730" h="495" extrusionOk="0">
                    <a:moveTo>
                      <a:pt x="474" y="1"/>
                    </a:moveTo>
                    <a:cubicBezTo>
                      <a:pt x="456" y="1"/>
                      <a:pt x="437" y="3"/>
                      <a:pt x="419" y="6"/>
                    </a:cubicBezTo>
                    <a:cubicBezTo>
                      <a:pt x="191" y="57"/>
                      <a:pt x="26" y="368"/>
                      <a:pt x="19" y="380"/>
                    </a:cubicBezTo>
                    <a:cubicBezTo>
                      <a:pt x="0" y="418"/>
                      <a:pt x="7" y="469"/>
                      <a:pt x="51" y="482"/>
                    </a:cubicBezTo>
                    <a:cubicBezTo>
                      <a:pt x="64" y="494"/>
                      <a:pt x="70" y="494"/>
                      <a:pt x="89" y="494"/>
                    </a:cubicBezTo>
                    <a:cubicBezTo>
                      <a:pt x="114" y="494"/>
                      <a:pt x="133" y="475"/>
                      <a:pt x="146" y="450"/>
                    </a:cubicBezTo>
                    <a:cubicBezTo>
                      <a:pt x="184" y="380"/>
                      <a:pt x="317" y="190"/>
                      <a:pt x="450" y="158"/>
                    </a:cubicBezTo>
                    <a:cubicBezTo>
                      <a:pt x="465" y="155"/>
                      <a:pt x="479" y="154"/>
                      <a:pt x="492" y="154"/>
                    </a:cubicBezTo>
                    <a:cubicBezTo>
                      <a:pt x="533" y="154"/>
                      <a:pt x="569" y="168"/>
                      <a:pt x="603" y="196"/>
                    </a:cubicBezTo>
                    <a:cubicBezTo>
                      <a:pt x="616" y="207"/>
                      <a:pt x="632" y="212"/>
                      <a:pt x="649" y="212"/>
                    </a:cubicBezTo>
                    <a:cubicBezTo>
                      <a:pt x="671" y="212"/>
                      <a:pt x="693" y="202"/>
                      <a:pt x="704" y="184"/>
                    </a:cubicBezTo>
                    <a:cubicBezTo>
                      <a:pt x="729" y="152"/>
                      <a:pt x="723" y="101"/>
                      <a:pt x="691" y="82"/>
                    </a:cubicBezTo>
                    <a:cubicBezTo>
                      <a:pt x="625" y="31"/>
                      <a:pt x="550" y="1"/>
                      <a:pt x="474"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6" name="Google Shape;1627;p38">
                <a:extLst>
                  <a:ext uri="{FF2B5EF4-FFF2-40B4-BE49-F238E27FC236}">
                    <a16:creationId xmlns:a16="http://schemas.microsoft.com/office/drawing/2014/main" id="{D3515E59-8AE4-3812-B824-032EF29203AD}"/>
                  </a:ext>
                </a:extLst>
              </p:cNvPr>
              <p:cNvSpPr/>
              <p:nvPr/>
            </p:nvSpPr>
            <p:spPr>
              <a:xfrm>
                <a:off x="6145389" y="4968734"/>
                <a:ext cx="47424" cy="32113"/>
              </a:xfrm>
              <a:custGeom>
                <a:avLst/>
                <a:gdLst/>
                <a:ahLst/>
                <a:cxnLst/>
                <a:rect l="l" t="t" r="r" b="b"/>
                <a:pathLst>
                  <a:path w="731" h="495" extrusionOk="0">
                    <a:moveTo>
                      <a:pt x="475" y="1"/>
                    </a:moveTo>
                    <a:cubicBezTo>
                      <a:pt x="456" y="1"/>
                      <a:pt x="438" y="2"/>
                      <a:pt x="419" y="6"/>
                    </a:cubicBezTo>
                    <a:cubicBezTo>
                      <a:pt x="191" y="57"/>
                      <a:pt x="26" y="367"/>
                      <a:pt x="20" y="380"/>
                    </a:cubicBezTo>
                    <a:cubicBezTo>
                      <a:pt x="1" y="418"/>
                      <a:pt x="14" y="469"/>
                      <a:pt x="52" y="482"/>
                    </a:cubicBezTo>
                    <a:cubicBezTo>
                      <a:pt x="64" y="494"/>
                      <a:pt x="77" y="494"/>
                      <a:pt x="90" y="494"/>
                    </a:cubicBezTo>
                    <a:cubicBezTo>
                      <a:pt x="115" y="494"/>
                      <a:pt x="140" y="475"/>
                      <a:pt x="147" y="450"/>
                    </a:cubicBezTo>
                    <a:cubicBezTo>
                      <a:pt x="185" y="380"/>
                      <a:pt x="312" y="190"/>
                      <a:pt x="451" y="158"/>
                    </a:cubicBezTo>
                    <a:cubicBezTo>
                      <a:pt x="465" y="155"/>
                      <a:pt x="479" y="153"/>
                      <a:pt x="493" y="153"/>
                    </a:cubicBezTo>
                    <a:cubicBezTo>
                      <a:pt x="533" y="153"/>
                      <a:pt x="570" y="168"/>
                      <a:pt x="603" y="196"/>
                    </a:cubicBezTo>
                    <a:cubicBezTo>
                      <a:pt x="617" y="207"/>
                      <a:pt x="633" y="212"/>
                      <a:pt x="650" y="212"/>
                    </a:cubicBezTo>
                    <a:cubicBezTo>
                      <a:pt x="673" y="212"/>
                      <a:pt x="696" y="202"/>
                      <a:pt x="711" y="184"/>
                    </a:cubicBezTo>
                    <a:cubicBezTo>
                      <a:pt x="730" y="152"/>
                      <a:pt x="724" y="101"/>
                      <a:pt x="692" y="82"/>
                    </a:cubicBezTo>
                    <a:cubicBezTo>
                      <a:pt x="626" y="31"/>
                      <a:pt x="551" y="1"/>
                      <a:pt x="475"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7" name="Google Shape;1628;p38">
                <a:extLst>
                  <a:ext uri="{FF2B5EF4-FFF2-40B4-BE49-F238E27FC236}">
                    <a16:creationId xmlns:a16="http://schemas.microsoft.com/office/drawing/2014/main" id="{65543535-71CA-D459-8BD2-E857146CE8D4}"/>
                  </a:ext>
                </a:extLst>
              </p:cNvPr>
              <p:cNvSpPr/>
              <p:nvPr/>
            </p:nvSpPr>
            <p:spPr>
              <a:xfrm>
                <a:off x="5599604" y="4940384"/>
                <a:ext cx="111520" cy="96210"/>
              </a:xfrm>
              <a:custGeom>
                <a:avLst/>
                <a:gdLst/>
                <a:ahLst/>
                <a:cxnLst/>
                <a:rect l="l" t="t" r="r" b="b"/>
                <a:pathLst>
                  <a:path w="1719" h="1483" extrusionOk="0">
                    <a:moveTo>
                      <a:pt x="1364" y="0"/>
                    </a:moveTo>
                    <a:cubicBezTo>
                      <a:pt x="1139" y="0"/>
                      <a:pt x="1015" y="145"/>
                      <a:pt x="1015" y="145"/>
                    </a:cubicBezTo>
                    <a:lnTo>
                      <a:pt x="350" y="919"/>
                    </a:lnTo>
                    <a:lnTo>
                      <a:pt x="1" y="1483"/>
                    </a:lnTo>
                    <a:lnTo>
                      <a:pt x="1" y="1483"/>
                    </a:lnTo>
                    <a:lnTo>
                      <a:pt x="527" y="1229"/>
                    </a:lnTo>
                    <a:lnTo>
                      <a:pt x="1503" y="538"/>
                    </a:lnTo>
                    <a:cubicBezTo>
                      <a:pt x="1503" y="538"/>
                      <a:pt x="1719" y="50"/>
                      <a:pt x="1440" y="6"/>
                    </a:cubicBezTo>
                    <a:cubicBezTo>
                      <a:pt x="1414" y="2"/>
                      <a:pt x="1388" y="0"/>
                      <a:pt x="1364"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8" name="Google Shape;1629;p38">
                <a:extLst>
                  <a:ext uri="{FF2B5EF4-FFF2-40B4-BE49-F238E27FC236}">
                    <a16:creationId xmlns:a16="http://schemas.microsoft.com/office/drawing/2014/main" id="{2A42B065-0ABB-C136-3DE0-B14C0AD6BB6F}"/>
                  </a:ext>
                </a:extLst>
              </p:cNvPr>
              <p:cNvSpPr/>
              <p:nvPr/>
            </p:nvSpPr>
            <p:spPr>
              <a:xfrm>
                <a:off x="5466741" y="4949336"/>
                <a:ext cx="325024" cy="175357"/>
              </a:xfrm>
              <a:custGeom>
                <a:avLst/>
                <a:gdLst/>
                <a:ahLst/>
                <a:cxnLst/>
                <a:rect l="l" t="t" r="r" b="b"/>
                <a:pathLst>
                  <a:path w="5010" h="2703" extrusionOk="0">
                    <a:moveTo>
                      <a:pt x="3070" y="1"/>
                    </a:moveTo>
                    <a:cubicBezTo>
                      <a:pt x="3069" y="1"/>
                      <a:pt x="2410" y="698"/>
                      <a:pt x="2188" y="812"/>
                    </a:cubicBezTo>
                    <a:cubicBezTo>
                      <a:pt x="1960" y="933"/>
                      <a:pt x="45" y="1440"/>
                      <a:pt x="1" y="2042"/>
                    </a:cubicBezTo>
                    <a:lnTo>
                      <a:pt x="33" y="2429"/>
                    </a:lnTo>
                    <a:cubicBezTo>
                      <a:pt x="33" y="2429"/>
                      <a:pt x="337" y="2702"/>
                      <a:pt x="1016" y="2702"/>
                    </a:cubicBezTo>
                    <a:cubicBezTo>
                      <a:pt x="1318" y="2702"/>
                      <a:pt x="1694" y="2648"/>
                      <a:pt x="2150" y="2492"/>
                    </a:cubicBezTo>
                    <a:cubicBezTo>
                      <a:pt x="3634" y="1985"/>
                      <a:pt x="4471" y="1890"/>
                      <a:pt x="4743" y="1789"/>
                    </a:cubicBezTo>
                    <a:cubicBezTo>
                      <a:pt x="5010" y="1687"/>
                      <a:pt x="4851" y="166"/>
                      <a:pt x="4642" y="147"/>
                    </a:cubicBezTo>
                    <a:cubicBezTo>
                      <a:pt x="4642" y="147"/>
                      <a:pt x="4454" y="614"/>
                      <a:pt x="4241" y="614"/>
                    </a:cubicBezTo>
                    <a:cubicBezTo>
                      <a:pt x="4223" y="614"/>
                      <a:pt x="4204" y="611"/>
                      <a:pt x="4185" y="603"/>
                    </a:cubicBezTo>
                    <a:cubicBezTo>
                      <a:pt x="4061" y="550"/>
                      <a:pt x="3849" y="166"/>
                      <a:pt x="3677" y="166"/>
                    </a:cubicBezTo>
                    <a:cubicBezTo>
                      <a:pt x="3664" y="166"/>
                      <a:pt x="3652" y="168"/>
                      <a:pt x="3640" y="172"/>
                    </a:cubicBezTo>
                    <a:cubicBezTo>
                      <a:pt x="3463" y="235"/>
                      <a:pt x="2803" y="743"/>
                      <a:pt x="2550" y="876"/>
                    </a:cubicBezTo>
                    <a:cubicBezTo>
                      <a:pt x="2533" y="885"/>
                      <a:pt x="2521" y="889"/>
                      <a:pt x="2513" y="889"/>
                    </a:cubicBezTo>
                    <a:cubicBezTo>
                      <a:pt x="2392" y="889"/>
                      <a:pt x="3069" y="1"/>
                      <a:pt x="3070"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9" name="Google Shape;1630;p38">
                <a:extLst>
                  <a:ext uri="{FF2B5EF4-FFF2-40B4-BE49-F238E27FC236}">
                    <a16:creationId xmlns:a16="http://schemas.microsoft.com/office/drawing/2014/main" id="{2E9FAC75-AFE3-5EB7-B46A-9699F5BA3421}"/>
                  </a:ext>
                </a:extLst>
              </p:cNvPr>
              <p:cNvSpPr/>
              <p:nvPr/>
            </p:nvSpPr>
            <p:spPr>
              <a:xfrm>
                <a:off x="5466352" y="5040679"/>
                <a:ext cx="316395" cy="84013"/>
              </a:xfrm>
              <a:custGeom>
                <a:avLst/>
                <a:gdLst/>
                <a:ahLst/>
                <a:cxnLst/>
                <a:rect l="l" t="t" r="r" b="b"/>
                <a:pathLst>
                  <a:path w="4877" h="1295" extrusionOk="0">
                    <a:moveTo>
                      <a:pt x="4876" y="0"/>
                    </a:moveTo>
                    <a:lnTo>
                      <a:pt x="4876" y="0"/>
                    </a:lnTo>
                    <a:cubicBezTo>
                      <a:pt x="4699" y="70"/>
                      <a:pt x="4439" y="165"/>
                      <a:pt x="4179" y="197"/>
                    </a:cubicBezTo>
                    <a:cubicBezTo>
                      <a:pt x="3729" y="254"/>
                      <a:pt x="2543" y="780"/>
                      <a:pt x="1839" y="894"/>
                    </a:cubicBezTo>
                    <a:cubicBezTo>
                      <a:pt x="1621" y="931"/>
                      <a:pt x="1381" y="950"/>
                      <a:pt x="1147" y="950"/>
                    </a:cubicBezTo>
                    <a:cubicBezTo>
                      <a:pt x="614" y="950"/>
                      <a:pt x="115" y="850"/>
                      <a:pt x="1" y="634"/>
                    </a:cubicBezTo>
                    <a:lnTo>
                      <a:pt x="1" y="634"/>
                    </a:lnTo>
                    <a:lnTo>
                      <a:pt x="32" y="1021"/>
                    </a:lnTo>
                    <a:cubicBezTo>
                      <a:pt x="32" y="1021"/>
                      <a:pt x="336" y="1294"/>
                      <a:pt x="1015" y="1294"/>
                    </a:cubicBezTo>
                    <a:cubicBezTo>
                      <a:pt x="1317" y="1294"/>
                      <a:pt x="1693" y="1240"/>
                      <a:pt x="2150" y="1084"/>
                    </a:cubicBezTo>
                    <a:cubicBezTo>
                      <a:pt x="3627" y="577"/>
                      <a:pt x="4470" y="482"/>
                      <a:pt x="4737" y="381"/>
                    </a:cubicBezTo>
                    <a:cubicBezTo>
                      <a:pt x="4819" y="349"/>
                      <a:pt x="4857" y="197"/>
                      <a:pt x="4876"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0" name="Google Shape;1631;p38">
                <a:extLst>
                  <a:ext uri="{FF2B5EF4-FFF2-40B4-BE49-F238E27FC236}">
                    <a16:creationId xmlns:a16="http://schemas.microsoft.com/office/drawing/2014/main" id="{FA26C4BC-468F-F351-BE6E-BF6E59306A90}"/>
                  </a:ext>
                </a:extLst>
              </p:cNvPr>
              <p:cNvSpPr/>
              <p:nvPr/>
            </p:nvSpPr>
            <p:spPr>
              <a:xfrm>
                <a:off x="5630030" y="4969901"/>
                <a:ext cx="47813" cy="31335"/>
              </a:xfrm>
              <a:custGeom>
                <a:avLst/>
                <a:gdLst/>
                <a:ahLst/>
                <a:cxnLst/>
                <a:rect l="l" t="t" r="r" b="b"/>
                <a:pathLst>
                  <a:path w="737" h="483" extrusionOk="0">
                    <a:moveTo>
                      <a:pt x="238" y="1"/>
                    </a:moveTo>
                    <a:cubicBezTo>
                      <a:pt x="164" y="1"/>
                      <a:pt x="92" y="28"/>
                      <a:pt x="33" y="83"/>
                    </a:cubicBezTo>
                    <a:cubicBezTo>
                      <a:pt x="1" y="109"/>
                      <a:pt x="1" y="159"/>
                      <a:pt x="20" y="185"/>
                    </a:cubicBezTo>
                    <a:cubicBezTo>
                      <a:pt x="34" y="202"/>
                      <a:pt x="57" y="210"/>
                      <a:pt x="79" y="210"/>
                    </a:cubicBezTo>
                    <a:cubicBezTo>
                      <a:pt x="96" y="210"/>
                      <a:pt x="114" y="206"/>
                      <a:pt x="128" y="197"/>
                    </a:cubicBezTo>
                    <a:cubicBezTo>
                      <a:pt x="167" y="164"/>
                      <a:pt x="210" y="145"/>
                      <a:pt x="254" y="145"/>
                    </a:cubicBezTo>
                    <a:cubicBezTo>
                      <a:pt x="261" y="145"/>
                      <a:pt x="267" y="146"/>
                      <a:pt x="274" y="147"/>
                    </a:cubicBezTo>
                    <a:cubicBezTo>
                      <a:pt x="413" y="178"/>
                      <a:pt x="546" y="368"/>
                      <a:pt x="584" y="445"/>
                    </a:cubicBezTo>
                    <a:cubicBezTo>
                      <a:pt x="603" y="464"/>
                      <a:pt x="622" y="483"/>
                      <a:pt x="648" y="483"/>
                    </a:cubicBezTo>
                    <a:cubicBezTo>
                      <a:pt x="667" y="483"/>
                      <a:pt x="673" y="483"/>
                      <a:pt x="679" y="476"/>
                    </a:cubicBezTo>
                    <a:cubicBezTo>
                      <a:pt x="717" y="451"/>
                      <a:pt x="736" y="413"/>
                      <a:pt x="711" y="368"/>
                    </a:cubicBezTo>
                    <a:cubicBezTo>
                      <a:pt x="705" y="356"/>
                      <a:pt x="540" y="51"/>
                      <a:pt x="299" y="7"/>
                    </a:cubicBezTo>
                    <a:cubicBezTo>
                      <a:pt x="279" y="3"/>
                      <a:pt x="258" y="1"/>
                      <a:pt x="238"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1" name="Google Shape;1632;p38">
                <a:extLst>
                  <a:ext uri="{FF2B5EF4-FFF2-40B4-BE49-F238E27FC236}">
                    <a16:creationId xmlns:a16="http://schemas.microsoft.com/office/drawing/2014/main" id="{872D7E1D-1811-773B-2A16-8D4D402F6372}"/>
                  </a:ext>
                </a:extLst>
              </p:cNvPr>
              <p:cNvSpPr/>
              <p:nvPr/>
            </p:nvSpPr>
            <p:spPr>
              <a:xfrm>
                <a:off x="5615692" y="4983914"/>
                <a:ext cx="47748" cy="31335"/>
              </a:xfrm>
              <a:custGeom>
                <a:avLst/>
                <a:gdLst/>
                <a:ahLst/>
                <a:cxnLst/>
                <a:rect l="l" t="t" r="r" b="b"/>
                <a:pathLst>
                  <a:path w="736" h="483" extrusionOk="0">
                    <a:moveTo>
                      <a:pt x="237" y="1"/>
                    </a:moveTo>
                    <a:cubicBezTo>
                      <a:pt x="163" y="1"/>
                      <a:pt x="90" y="28"/>
                      <a:pt x="25" y="83"/>
                    </a:cubicBezTo>
                    <a:cubicBezTo>
                      <a:pt x="0" y="108"/>
                      <a:pt x="0" y="152"/>
                      <a:pt x="19" y="184"/>
                    </a:cubicBezTo>
                    <a:cubicBezTo>
                      <a:pt x="33" y="202"/>
                      <a:pt x="54" y="210"/>
                      <a:pt x="74" y="210"/>
                    </a:cubicBezTo>
                    <a:cubicBezTo>
                      <a:pt x="90" y="210"/>
                      <a:pt x="107" y="205"/>
                      <a:pt x="121" y="197"/>
                    </a:cubicBezTo>
                    <a:cubicBezTo>
                      <a:pt x="163" y="160"/>
                      <a:pt x="201" y="145"/>
                      <a:pt x="246" y="145"/>
                    </a:cubicBezTo>
                    <a:cubicBezTo>
                      <a:pt x="255" y="145"/>
                      <a:pt x="264" y="145"/>
                      <a:pt x="273" y="146"/>
                    </a:cubicBezTo>
                    <a:cubicBezTo>
                      <a:pt x="412" y="178"/>
                      <a:pt x="545" y="368"/>
                      <a:pt x="583" y="438"/>
                    </a:cubicBezTo>
                    <a:cubicBezTo>
                      <a:pt x="602" y="463"/>
                      <a:pt x="621" y="482"/>
                      <a:pt x="647" y="482"/>
                    </a:cubicBezTo>
                    <a:cubicBezTo>
                      <a:pt x="653" y="482"/>
                      <a:pt x="672" y="482"/>
                      <a:pt x="678" y="469"/>
                    </a:cubicBezTo>
                    <a:cubicBezTo>
                      <a:pt x="716" y="450"/>
                      <a:pt x="736" y="406"/>
                      <a:pt x="710" y="368"/>
                    </a:cubicBezTo>
                    <a:cubicBezTo>
                      <a:pt x="704" y="355"/>
                      <a:pt x="533" y="51"/>
                      <a:pt x="298" y="7"/>
                    </a:cubicBezTo>
                    <a:cubicBezTo>
                      <a:pt x="278" y="3"/>
                      <a:pt x="257" y="1"/>
                      <a:pt x="237" y="1"/>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2" name="Google Shape;1633;p38">
                <a:extLst>
                  <a:ext uri="{FF2B5EF4-FFF2-40B4-BE49-F238E27FC236}">
                    <a16:creationId xmlns:a16="http://schemas.microsoft.com/office/drawing/2014/main" id="{71331B3C-4BA2-9797-30A4-D4BC61D27C28}"/>
                  </a:ext>
                </a:extLst>
              </p:cNvPr>
              <p:cNvSpPr/>
              <p:nvPr/>
            </p:nvSpPr>
            <p:spPr>
              <a:xfrm>
                <a:off x="5597138" y="4993580"/>
                <a:ext cx="47359" cy="31075"/>
              </a:xfrm>
              <a:custGeom>
                <a:avLst/>
                <a:gdLst/>
                <a:ahLst/>
                <a:cxnLst/>
                <a:rect l="l" t="t" r="r" b="b"/>
                <a:pathLst>
                  <a:path w="730" h="479" extrusionOk="0">
                    <a:moveTo>
                      <a:pt x="252" y="0"/>
                    </a:moveTo>
                    <a:cubicBezTo>
                      <a:pt x="173" y="0"/>
                      <a:pt x="95" y="28"/>
                      <a:pt x="26" y="86"/>
                    </a:cubicBezTo>
                    <a:cubicBezTo>
                      <a:pt x="1" y="111"/>
                      <a:pt x="1" y="156"/>
                      <a:pt x="20" y="187"/>
                    </a:cubicBezTo>
                    <a:cubicBezTo>
                      <a:pt x="33" y="204"/>
                      <a:pt x="52" y="212"/>
                      <a:pt x="72" y="212"/>
                    </a:cubicBezTo>
                    <a:cubicBezTo>
                      <a:pt x="90" y="212"/>
                      <a:pt x="110" y="206"/>
                      <a:pt x="128" y="194"/>
                    </a:cubicBezTo>
                    <a:cubicBezTo>
                      <a:pt x="163" y="164"/>
                      <a:pt x="202" y="145"/>
                      <a:pt x="242" y="145"/>
                    </a:cubicBezTo>
                    <a:cubicBezTo>
                      <a:pt x="252" y="145"/>
                      <a:pt x="263" y="147"/>
                      <a:pt x="273" y="149"/>
                    </a:cubicBezTo>
                    <a:cubicBezTo>
                      <a:pt x="413" y="181"/>
                      <a:pt x="546" y="371"/>
                      <a:pt x="584" y="441"/>
                    </a:cubicBezTo>
                    <a:cubicBezTo>
                      <a:pt x="603" y="466"/>
                      <a:pt x="622" y="479"/>
                      <a:pt x="647" y="479"/>
                    </a:cubicBezTo>
                    <a:cubicBezTo>
                      <a:pt x="666" y="479"/>
                      <a:pt x="673" y="473"/>
                      <a:pt x="679" y="473"/>
                    </a:cubicBezTo>
                    <a:cubicBezTo>
                      <a:pt x="717" y="447"/>
                      <a:pt x="730" y="409"/>
                      <a:pt x="711" y="371"/>
                    </a:cubicBezTo>
                    <a:cubicBezTo>
                      <a:pt x="705" y="352"/>
                      <a:pt x="540" y="54"/>
                      <a:pt x="299" y="3"/>
                    </a:cubicBezTo>
                    <a:cubicBezTo>
                      <a:pt x="283" y="1"/>
                      <a:pt x="267" y="0"/>
                      <a:pt x="252"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3" name="Google Shape;1634;p38">
                <a:extLst>
                  <a:ext uri="{FF2B5EF4-FFF2-40B4-BE49-F238E27FC236}">
                    <a16:creationId xmlns:a16="http://schemas.microsoft.com/office/drawing/2014/main" id="{C9470268-BB03-189F-7557-30670EBE983B}"/>
                  </a:ext>
                </a:extLst>
              </p:cNvPr>
              <p:cNvSpPr/>
              <p:nvPr/>
            </p:nvSpPr>
            <p:spPr>
              <a:xfrm>
                <a:off x="5577806" y="5001819"/>
                <a:ext cx="48202" cy="31075"/>
              </a:xfrm>
              <a:custGeom>
                <a:avLst/>
                <a:gdLst/>
                <a:ahLst/>
                <a:cxnLst/>
                <a:rect l="l" t="t" r="r" b="b"/>
                <a:pathLst>
                  <a:path w="743" h="479" extrusionOk="0">
                    <a:moveTo>
                      <a:pt x="258" y="0"/>
                    </a:moveTo>
                    <a:cubicBezTo>
                      <a:pt x="179" y="0"/>
                      <a:pt x="101" y="27"/>
                      <a:pt x="32" y="86"/>
                    </a:cubicBezTo>
                    <a:cubicBezTo>
                      <a:pt x="1" y="111"/>
                      <a:pt x="1" y="155"/>
                      <a:pt x="26" y="187"/>
                    </a:cubicBezTo>
                    <a:cubicBezTo>
                      <a:pt x="40" y="204"/>
                      <a:pt x="58" y="212"/>
                      <a:pt x="78" y="212"/>
                    </a:cubicBezTo>
                    <a:cubicBezTo>
                      <a:pt x="95" y="212"/>
                      <a:pt x="113" y="205"/>
                      <a:pt x="128" y="193"/>
                    </a:cubicBezTo>
                    <a:cubicBezTo>
                      <a:pt x="170" y="162"/>
                      <a:pt x="208" y="148"/>
                      <a:pt x="253" y="148"/>
                    </a:cubicBezTo>
                    <a:cubicBezTo>
                      <a:pt x="262" y="148"/>
                      <a:pt x="270" y="148"/>
                      <a:pt x="280" y="149"/>
                    </a:cubicBezTo>
                    <a:cubicBezTo>
                      <a:pt x="413" y="181"/>
                      <a:pt x="552" y="371"/>
                      <a:pt x="590" y="441"/>
                    </a:cubicBezTo>
                    <a:cubicBezTo>
                      <a:pt x="603" y="466"/>
                      <a:pt x="628" y="479"/>
                      <a:pt x="654" y="479"/>
                    </a:cubicBezTo>
                    <a:cubicBezTo>
                      <a:pt x="666" y="479"/>
                      <a:pt x="679" y="479"/>
                      <a:pt x="686" y="472"/>
                    </a:cubicBezTo>
                    <a:cubicBezTo>
                      <a:pt x="724" y="447"/>
                      <a:pt x="743" y="409"/>
                      <a:pt x="717" y="371"/>
                    </a:cubicBezTo>
                    <a:cubicBezTo>
                      <a:pt x="705" y="352"/>
                      <a:pt x="540" y="54"/>
                      <a:pt x="305" y="3"/>
                    </a:cubicBezTo>
                    <a:cubicBezTo>
                      <a:pt x="289" y="1"/>
                      <a:pt x="274" y="0"/>
                      <a:pt x="258" y="0"/>
                    </a:cubicBezTo>
                    <a:close/>
                  </a:path>
                </a:pathLst>
              </a:custGeom>
              <a:solidFill>
                <a:srgbClr val="DDDDD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4" name="Google Shape;1635;p38">
                <a:extLst>
                  <a:ext uri="{FF2B5EF4-FFF2-40B4-BE49-F238E27FC236}">
                    <a16:creationId xmlns:a16="http://schemas.microsoft.com/office/drawing/2014/main" id="{AF151016-BBCB-0182-9771-B31B476829F7}"/>
                  </a:ext>
                </a:extLst>
              </p:cNvPr>
              <p:cNvSpPr/>
              <p:nvPr/>
            </p:nvSpPr>
            <p:spPr>
              <a:xfrm>
                <a:off x="5866560" y="2807721"/>
                <a:ext cx="84792" cy="30881"/>
              </a:xfrm>
              <a:custGeom>
                <a:avLst/>
                <a:gdLst/>
                <a:ahLst/>
                <a:cxnLst/>
                <a:rect l="l" t="t" r="r" b="b"/>
                <a:pathLst>
                  <a:path w="1307" h="476" extrusionOk="0">
                    <a:moveTo>
                      <a:pt x="1224" y="0"/>
                    </a:moveTo>
                    <a:cubicBezTo>
                      <a:pt x="1219" y="11"/>
                      <a:pt x="862" y="368"/>
                      <a:pt x="308" y="368"/>
                    </a:cubicBezTo>
                    <a:cubicBezTo>
                      <a:pt x="217" y="368"/>
                      <a:pt x="120" y="359"/>
                      <a:pt x="19" y="337"/>
                    </a:cubicBezTo>
                    <a:lnTo>
                      <a:pt x="0" y="444"/>
                    </a:lnTo>
                    <a:cubicBezTo>
                      <a:pt x="108" y="470"/>
                      <a:pt x="210" y="476"/>
                      <a:pt x="317" y="476"/>
                    </a:cubicBezTo>
                    <a:cubicBezTo>
                      <a:pt x="907" y="476"/>
                      <a:pt x="1281" y="108"/>
                      <a:pt x="1307" y="83"/>
                    </a:cubicBezTo>
                    <a:lnTo>
                      <a:pt x="1224" y="0"/>
                    </a:lnTo>
                    <a:close/>
                  </a:path>
                </a:pathLst>
              </a:custGeom>
              <a:solidFill>
                <a:srgbClr val="D8775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5" name="Google Shape;1636;p38">
                <a:extLst>
                  <a:ext uri="{FF2B5EF4-FFF2-40B4-BE49-F238E27FC236}">
                    <a16:creationId xmlns:a16="http://schemas.microsoft.com/office/drawing/2014/main" id="{15C23CB1-87FB-393A-EF28-7EE474FCE25A}"/>
                  </a:ext>
                </a:extLst>
              </p:cNvPr>
              <p:cNvSpPr/>
              <p:nvPr/>
            </p:nvSpPr>
            <p:spPr>
              <a:xfrm>
                <a:off x="5769055" y="2702042"/>
                <a:ext cx="107044" cy="106979"/>
              </a:xfrm>
              <a:custGeom>
                <a:avLst/>
                <a:gdLst/>
                <a:ahLst/>
                <a:cxnLst/>
                <a:rect l="l" t="t" r="r" b="b"/>
                <a:pathLst>
                  <a:path w="1650" h="1649" extrusionOk="0">
                    <a:moveTo>
                      <a:pt x="825" y="159"/>
                    </a:moveTo>
                    <a:cubicBezTo>
                      <a:pt x="1193" y="159"/>
                      <a:pt x="1503" y="457"/>
                      <a:pt x="1503" y="831"/>
                    </a:cubicBezTo>
                    <a:cubicBezTo>
                      <a:pt x="1503" y="1205"/>
                      <a:pt x="1199" y="1503"/>
                      <a:pt x="825" y="1503"/>
                    </a:cubicBezTo>
                    <a:cubicBezTo>
                      <a:pt x="457" y="1503"/>
                      <a:pt x="153" y="1205"/>
                      <a:pt x="153" y="831"/>
                    </a:cubicBezTo>
                    <a:cubicBezTo>
                      <a:pt x="153" y="457"/>
                      <a:pt x="457" y="159"/>
                      <a:pt x="825" y="159"/>
                    </a:cubicBezTo>
                    <a:close/>
                    <a:moveTo>
                      <a:pt x="825" y="0"/>
                    </a:moveTo>
                    <a:cubicBezTo>
                      <a:pt x="369" y="0"/>
                      <a:pt x="1" y="368"/>
                      <a:pt x="1" y="824"/>
                    </a:cubicBezTo>
                    <a:cubicBezTo>
                      <a:pt x="1" y="1281"/>
                      <a:pt x="375" y="1649"/>
                      <a:pt x="825" y="1649"/>
                    </a:cubicBezTo>
                    <a:cubicBezTo>
                      <a:pt x="1282" y="1649"/>
                      <a:pt x="1643" y="1281"/>
                      <a:pt x="1649" y="824"/>
                    </a:cubicBezTo>
                    <a:cubicBezTo>
                      <a:pt x="1649" y="361"/>
                      <a:pt x="1282" y="0"/>
                      <a:pt x="825" y="0"/>
                    </a:cubicBezTo>
                    <a:close/>
                  </a:path>
                </a:pathLst>
              </a:custGeom>
              <a:solidFill>
                <a:srgbClr val="3735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6" name="Google Shape;1637;p38">
                <a:extLst>
                  <a:ext uri="{FF2B5EF4-FFF2-40B4-BE49-F238E27FC236}">
                    <a16:creationId xmlns:a16="http://schemas.microsoft.com/office/drawing/2014/main" id="{B9DA7CFC-07EE-FF34-9EF9-BD0D6DB74D96}"/>
                  </a:ext>
                </a:extLst>
              </p:cNvPr>
              <p:cNvSpPr/>
              <p:nvPr/>
            </p:nvSpPr>
            <p:spPr>
              <a:xfrm>
                <a:off x="5893678" y="2702042"/>
                <a:ext cx="107044" cy="106979"/>
              </a:xfrm>
              <a:custGeom>
                <a:avLst/>
                <a:gdLst/>
                <a:ahLst/>
                <a:cxnLst/>
                <a:rect l="l" t="t" r="r" b="b"/>
                <a:pathLst>
                  <a:path w="1650" h="1649" extrusionOk="0">
                    <a:moveTo>
                      <a:pt x="825" y="159"/>
                    </a:moveTo>
                    <a:cubicBezTo>
                      <a:pt x="1186" y="159"/>
                      <a:pt x="1497" y="457"/>
                      <a:pt x="1497" y="831"/>
                    </a:cubicBezTo>
                    <a:cubicBezTo>
                      <a:pt x="1497" y="1205"/>
                      <a:pt x="1199" y="1503"/>
                      <a:pt x="825" y="1503"/>
                    </a:cubicBezTo>
                    <a:cubicBezTo>
                      <a:pt x="451" y="1503"/>
                      <a:pt x="153" y="1205"/>
                      <a:pt x="153" y="831"/>
                    </a:cubicBezTo>
                    <a:cubicBezTo>
                      <a:pt x="153" y="457"/>
                      <a:pt x="451" y="159"/>
                      <a:pt x="825" y="159"/>
                    </a:cubicBezTo>
                    <a:close/>
                    <a:moveTo>
                      <a:pt x="825" y="0"/>
                    </a:moveTo>
                    <a:cubicBezTo>
                      <a:pt x="362" y="0"/>
                      <a:pt x="1" y="368"/>
                      <a:pt x="1" y="824"/>
                    </a:cubicBezTo>
                    <a:cubicBezTo>
                      <a:pt x="1" y="1281"/>
                      <a:pt x="375" y="1649"/>
                      <a:pt x="825" y="1649"/>
                    </a:cubicBezTo>
                    <a:cubicBezTo>
                      <a:pt x="1275" y="1649"/>
                      <a:pt x="1643" y="1281"/>
                      <a:pt x="1649" y="824"/>
                    </a:cubicBezTo>
                    <a:cubicBezTo>
                      <a:pt x="1649" y="361"/>
                      <a:pt x="1275" y="0"/>
                      <a:pt x="825" y="0"/>
                    </a:cubicBezTo>
                    <a:close/>
                  </a:path>
                </a:pathLst>
              </a:custGeom>
              <a:solidFill>
                <a:srgbClr val="3735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7" name="Google Shape;1638;p38">
                <a:extLst>
                  <a:ext uri="{FF2B5EF4-FFF2-40B4-BE49-F238E27FC236}">
                    <a16:creationId xmlns:a16="http://schemas.microsoft.com/office/drawing/2014/main" id="{AEFEFEC3-11A3-9000-F69D-0B0832F4CD83}"/>
                  </a:ext>
                </a:extLst>
              </p:cNvPr>
              <p:cNvSpPr/>
              <p:nvPr/>
            </p:nvSpPr>
            <p:spPr>
              <a:xfrm>
                <a:off x="5718064" y="2703274"/>
                <a:ext cx="59750" cy="49824"/>
              </a:xfrm>
              <a:custGeom>
                <a:avLst/>
                <a:gdLst/>
                <a:ahLst/>
                <a:cxnLst/>
                <a:rect l="l" t="t" r="r" b="b"/>
                <a:pathLst>
                  <a:path w="921" h="768" extrusionOk="0">
                    <a:moveTo>
                      <a:pt x="96" y="0"/>
                    </a:moveTo>
                    <a:lnTo>
                      <a:pt x="1" y="121"/>
                    </a:lnTo>
                    <a:lnTo>
                      <a:pt x="825" y="767"/>
                    </a:lnTo>
                    <a:lnTo>
                      <a:pt x="920" y="647"/>
                    </a:lnTo>
                    <a:lnTo>
                      <a:pt x="96" y="0"/>
                    </a:lnTo>
                    <a:close/>
                  </a:path>
                </a:pathLst>
              </a:custGeom>
              <a:solidFill>
                <a:srgbClr val="3735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8" name="Google Shape;1639;p38">
                <a:extLst>
                  <a:ext uri="{FF2B5EF4-FFF2-40B4-BE49-F238E27FC236}">
                    <a16:creationId xmlns:a16="http://schemas.microsoft.com/office/drawing/2014/main" id="{73A17709-1CCF-5F20-3FD4-74CFD10CC785}"/>
                  </a:ext>
                </a:extLst>
              </p:cNvPr>
              <p:cNvSpPr/>
              <p:nvPr/>
            </p:nvSpPr>
            <p:spPr>
              <a:xfrm>
                <a:off x="5990340" y="2702042"/>
                <a:ext cx="59750" cy="49370"/>
              </a:xfrm>
              <a:custGeom>
                <a:avLst/>
                <a:gdLst/>
                <a:ahLst/>
                <a:cxnLst/>
                <a:rect l="l" t="t" r="r" b="b"/>
                <a:pathLst>
                  <a:path w="921" h="761" extrusionOk="0">
                    <a:moveTo>
                      <a:pt x="825" y="0"/>
                    </a:moveTo>
                    <a:lnTo>
                      <a:pt x="1" y="640"/>
                    </a:lnTo>
                    <a:lnTo>
                      <a:pt x="96" y="761"/>
                    </a:lnTo>
                    <a:lnTo>
                      <a:pt x="920" y="114"/>
                    </a:lnTo>
                    <a:lnTo>
                      <a:pt x="825" y="0"/>
                    </a:lnTo>
                    <a:close/>
                  </a:path>
                </a:pathLst>
              </a:custGeom>
              <a:solidFill>
                <a:srgbClr val="3735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9" name="Google Shape;1640;p38">
                <a:extLst>
                  <a:ext uri="{FF2B5EF4-FFF2-40B4-BE49-F238E27FC236}">
                    <a16:creationId xmlns:a16="http://schemas.microsoft.com/office/drawing/2014/main" id="{BBAF9461-0832-313F-589B-B06B93ED4E77}"/>
                  </a:ext>
                </a:extLst>
              </p:cNvPr>
              <p:cNvSpPr/>
              <p:nvPr/>
            </p:nvSpPr>
            <p:spPr>
              <a:xfrm>
                <a:off x="5681085" y="2518060"/>
                <a:ext cx="325413" cy="214023"/>
              </a:xfrm>
              <a:custGeom>
                <a:avLst/>
                <a:gdLst/>
                <a:ahLst/>
                <a:cxnLst/>
                <a:rect l="l" t="t" r="r" b="b"/>
                <a:pathLst>
                  <a:path w="5016" h="3299" extrusionOk="0">
                    <a:moveTo>
                      <a:pt x="2487" y="1"/>
                    </a:moveTo>
                    <a:cubicBezTo>
                      <a:pt x="2327" y="1"/>
                      <a:pt x="2173" y="32"/>
                      <a:pt x="2067" y="148"/>
                    </a:cubicBezTo>
                    <a:cubicBezTo>
                      <a:pt x="1927" y="282"/>
                      <a:pt x="1980" y="580"/>
                      <a:pt x="2170" y="603"/>
                    </a:cubicBezTo>
                    <a:lnTo>
                      <a:pt x="2170" y="603"/>
                    </a:lnTo>
                    <a:cubicBezTo>
                      <a:pt x="1993" y="592"/>
                      <a:pt x="1813" y="583"/>
                      <a:pt x="1634" y="583"/>
                    </a:cubicBezTo>
                    <a:cubicBezTo>
                      <a:pt x="1184" y="583"/>
                      <a:pt x="738" y="642"/>
                      <a:pt x="362" y="883"/>
                    </a:cubicBezTo>
                    <a:cubicBezTo>
                      <a:pt x="298" y="921"/>
                      <a:pt x="241" y="972"/>
                      <a:pt x="209" y="1036"/>
                    </a:cubicBezTo>
                    <a:cubicBezTo>
                      <a:pt x="146" y="1169"/>
                      <a:pt x="228" y="1327"/>
                      <a:pt x="355" y="1410"/>
                    </a:cubicBezTo>
                    <a:cubicBezTo>
                      <a:pt x="476" y="1486"/>
                      <a:pt x="628" y="1492"/>
                      <a:pt x="774" y="1511"/>
                    </a:cubicBezTo>
                    <a:cubicBezTo>
                      <a:pt x="425" y="1644"/>
                      <a:pt x="0" y="1885"/>
                      <a:pt x="19" y="2253"/>
                    </a:cubicBezTo>
                    <a:cubicBezTo>
                      <a:pt x="35" y="2494"/>
                      <a:pt x="270" y="2686"/>
                      <a:pt x="501" y="2686"/>
                    </a:cubicBezTo>
                    <a:cubicBezTo>
                      <a:pt x="555" y="2686"/>
                      <a:pt x="609" y="2675"/>
                      <a:pt x="659" y="2652"/>
                    </a:cubicBezTo>
                    <a:lnTo>
                      <a:pt x="659" y="2652"/>
                    </a:lnTo>
                    <a:cubicBezTo>
                      <a:pt x="577" y="2741"/>
                      <a:pt x="476" y="2836"/>
                      <a:pt x="438" y="2963"/>
                    </a:cubicBezTo>
                    <a:cubicBezTo>
                      <a:pt x="400" y="3077"/>
                      <a:pt x="444" y="3236"/>
                      <a:pt x="564" y="3286"/>
                    </a:cubicBezTo>
                    <a:cubicBezTo>
                      <a:pt x="586" y="3295"/>
                      <a:pt x="609" y="3299"/>
                      <a:pt x="633" y="3299"/>
                    </a:cubicBezTo>
                    <a:cubicBezTo>
                      <a:pt x="711" y="3299"/>
                      <a:pt x="795" y="3257"/>
                      <a:pt x="869" y="3223"/>
                    </a:cubicBezTo>
                    <a:cubicBezTo>
                      <a:pt x="1382" y="2944"/>
                      <a:pt x="1851" y="2583"/>
                      <a:pt x="2264" y="2170"/>
                    </a:cubicBezTo>
                    <a:lnTo>
                      <a:pt x="2264" y="2170"/>
                    </a:lnTo>
                    <a:cubicBezTo>
                      <a:pt x="2149" y="2297"/>
                      <a:pt x="2080" y="2456"/>
                      <a:pt x="2054" y="2621"/>
                    </a:cubicBezTo>
                    <a:cubicBezTo>
                      <a:pt x="2048" y="2678"/>
                      <a:pt x="2048" y="2728"/>
                      <a:pt x="2080" y="2773"/>
                    </a:cubicBezTo>
                    <a:cubicBezTo>
                      <a:pt x="2109" y="2819"/>
                      <a:pt x="2159" y="2837"/>
                      <a:pt x="2214" y="2837"/>
                    </a:cubicBezTo>
                    <a:cubicBezTo>
                      <a:pt x="2288" y="2837"/>
                      <a:pt x="2373" y="2804"/>
                      <a:pt x="2435" y="2760"/>
                    </a:cubicBezTo>
                    <a:cubicBezTo>
                      <a:pt x="2872" y="2494"/>
                      <a:pt x="3246" y="2126"/>
                      <a:pt x="3538" y="1708"/>
                    </a:cubicBezTo>
                    <a:cubicBezTo>
                      <a:pt x="3544" y="1866"/>
                      <a:pt x="3551" y="2018"/>
                      <a:pt x="3563" y="2177"/>
                    </a:cubicBezTo>
                    <a:cubicBezTo>
                      <a:pt x="3563" y="2227"/>
                      <a:pt x="3570" y="2272"/>
                      <a:pt x="3608" y="2297"/>
                    </a:cubicBezTo>
                    <a:cubicBezTo>
                      <a:pt x="3623" y="2307"/>
                      <a:pt x="3644" y="2310"/>
                      <a:pt x="3665" y="2310"/>
                    </a:cubicBezTo>
                    <a:cubicBezTo>
                      <a:pt x="3687" y="2310"/>
                      <a:pt x="3709" y="2307"/>
                      <a:pt x="3728" y="2304"/>
                    </a:cubicBezTo>
                    <a:cubicBezTo>
                      <a:pt x="4267" y="2177"/>
                      <a:pt x="4723" y="1727"/>
                      <a:pt x="4863" y="1188"/>
                    </a:cubicBezTo>
                    <a:cubicBezTo>
                      <a:pt x="5015" y="554"/>
                      <a:pt x="4330" y="345"/>
                      <a:pt x="3810" y="211"/>
                    </a:cubicBezTo>
                    <a:cubicBezTo>
                      <a:pt x="3417" y="116"/>
                      <a:pt x="3031" y="34"/>
                      <a:pt x="2638" y="8"/>
                    </a:cubicBezTo>
                    <a:cubicBezTo>
                      <a:pt x="2588" y="4"/>
                      <a:pt x="2537" y="1"/>
                      <a:pt x="2487" y="1"/>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0" name="Google Shape;1641;p38">
                <a:extLst>
                  <a:ext uri="{FF2B5EF4-FFF2-40B4-BE49-F238E27FC236}">
                    <a16:creationId xmlns:a16="http://schemas.microsoft.com/office/drawing/2014/main" id="{19235C4F-5076-4B80-3409-F26DE79505CE}"/>
                  </a:ext>
                </a:extLst>
              </p:cNvPr>
              <p:cNvSpPr/>
              <p:nvPr/>
            </p:nvSpPr>
            <p:spPr>
              <a:xfrm>
                <a:off x="5937403" y="2583517"/>
                <a:ext cx="139416" cy="156803"/>
              </a:xfrm>
              <a:custGeom>
                <a:avLst/>
                <a:gdLst/>
                <a:ahLst/>
                <a:cxnLst/>
                <a:rect l="l" t="t" r="r" b="b"/>
                <a:pathLst>
                  <a:path w="2149" h="2417" extrusionOk="0">
                    <a:moveTo>
                      <a:pt x="950" y="1"/>
                    </a:moveTo>
                    <a:cubicBezTo>
                      <a:pt x="486" y="1"/>
                      <a:pt x="1" y="771"/>
                      <a:pt x="398" y="1358"/>
                    </a:cubicBezTo>
                    <a:cubicBezTo>
                      <a:pt x="474" y="1478"/>
                      <a:pt x="589" y="1580"/>
                      <a:pt x="728" y="1605"/>
                    </a:cubicBezTo>
                    <a:cubicBezTo>
                      <a:pt x="738" y="1606"/>
                      <a:pt x="748" y="1606"/>
                      <a:pt x="758" y="1606"/>
                    </a:cubicBezTo>
                    <a:cubicBezTo>
                      <a:pt x="895" y="1606"/>
                      <a:pt x="1040" y="1526"/>
                      <a:pt x="1051" y="1390"/>
                    </a:cubicBezTo>
                    <a:lnTo>
                      <a:pt x="1051" y="1390"/>
                    </a:lnTo>
                    <a:cubicBezTo>
                      <a:pt x="1045" y="1757"/>
                      <a:pt x="1172" y="2125"/>
                      <a:pt x="1413" y="2404"/>
                    </a:cubicBezTo>
                    <a:cubicBezTo>
                      <a:pt x="1438" y="2412"/>
                      <a:pt x="1462" y="2416"/>
                      <a:pt x="1487" y="2416"/>
                    </a:cubicBezTo>
                    <a:cubicBezTo>
                      <a:pt x="1650" y="2416"/>
                      <a:pt x="1795" y="2245"/>
                      <a:pt x="1806" y="2074"/>
                    </a:cubicBezTo>
                    <a:cubicBezTo>
                      <a:pt x="1812" y="1871"/>
                      <a:pt x="1711" y="1694"/>
                      <a:pt x="1609" y="1516"/>
                    </a:cubicBezTo>
                    <a:lnTo>
                      <a:pt x="1609" y="1516"/>
                    </a:lnTo>
                    <a:cubicBezTo>
                      <a:pt x="1657" y="1522"/>
                      <a:pt x="1708" y="1527"/>
                      <a:pt x="1758" y="1527"/>
                    </a:cubicBezTo>
                    <a:cubicBezTo>
                      <a:pt x="1876" y="1527"/>
                      <a:pt x="1991" y="1502"/>
                      <a:pt x="2053" y="1409"/>
                    </a:cubicBezTo>
                    <a:cubicBezTo>
                      <a:pt x="2148" y="1257"/>
                      <a:pt x="2028" y="1060"/>
                      <a:pt x="1888" y="952"/>
                    </a:cubicBezTo>
                    <a:cubicBezTo>
                      <a:pt x="1749" y="851"/>
                      <a:pt x="1571" y="781"/>
                      <a:pt x="1489" y="623"/>
                    </a:cubicBezTo>
                    <a:cubicBezTo>
                      <a:pt x="1444" y="527"/>
                      <a:pt x="1432" y="401"/>
                      <a:pt x="1381" y="306"/>
                    </a:cubicBezTo>
                    <a:cubicBezTo>
                      <a:pt x="1264" y="90"/>
                      <a:pt x="1108" y="1"/>
                      <a:pt x="950" y="1"/>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1" name="Google Shape;1642;p38">
                <a:extLst>
                  <a:ext uri="{FF2B5EF4-FFF2-40B4-BE49-F238E27FC236}">
                    <a16:creationId xmlns:a16="http://schemas.microsoft.com/office/drawing/2014/main" id="{F35AC049-E21C-19FA-8B34-839CB2A68B53}"/>
                  </a:ext>
                </a:extLst>
              </p:cNvPr>
              <p:cNvSpPr/>
              <p:nvPr/>
            </p:nvSpPr>
            <p:spPr>
              <a:xfrm>
                <a:off x="5865717" y="2746415"/>
                <a:ext cx="37108" cy="19008"/>
              </a:xfrm>
              <a:custGeom>
                <a:avLst/>
                <a:gdLst/>
                <a:ahLst/>
                <a:cxnLst/>
                <a:rect l="l" t="t" r="r" b="b"/>
                <a:pathLst>
                  <a:path w="572" h="293" extrusionOk="0">
                    <a:moveTo>
                      <a:pt x="286" y="1"/>
                    </a:moveTo>
                    <a:cubicBezTo>
                      <a:pt x="128" y="1"/>
                      <a:pt x="1" y="134"/>
                      <a:pt x="1" y="292"/>
                    </a:cubicBezTo>
                    <a:lnTo>
                      <a:pt x="153" y="292"/>
                    </a:lnTo>
                    <a:cubicBezTo>
                      <a:pt x="153" y="216"/>
                      <a:pt x="210" y="153"/>
                      <a:pt x="286" y="153"/>
                    </a:cubicBezTo>
                    <a:cubicBezTo>
                      <a:pt x="362" y="153"/>
                      <a:pt x="426" y="210"/>
                      <a:pt x="426" y="292"/>
                    </a:cubicBezTo>
                    <a:lnTo>
                      <a:pt x="571" y="292"/>
                    </a:lnTo>
                    <a:cubicBezTo>
                      <a:pt x="571" y="134"/>
                      <a:pt x="445" y="1"/>
                      <a:pt x="286" y="1"/>
                    </a:cubicBezTo>
                    <a:close/>
                  </a:path>
                </a:pathLst>
              </a:custGeom>
              <a:solidFill>
                <a:srgbClr val="37354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aphicFrame>
        <p:nvGraphicFramePr>
          <p:cNvPr id="1017" name="Table 2915">
            <a:extLst>
              <a:ext uri="{FF2B5EF4-FFF2-40B4-BE49-F238E27FC236}">
                <a16:creationId xmlns:a16="http://schemas.microsoft.com/office/drawing/2014/main" id="{0DD8F268-0C10-63B6-FE57-C1B92E43D03A}"/>
              </a:ext>
            </a:extLst>
          </p:cNvPr>
          <p:cNvGraphicFramePr>
            <a:graphicFrameLocks noGrp="1"/>
          </p:cNvGraphicFramePr>
          <p:nvPr/>
        </p:nvGraphicFramePr>
        <p:xfrm>
          <a:off x="1190181" y="1112736"/>
          <a:ext cx="6913569" cy="1336846"/>
        </p:xfrm>
        <a:graphic>
          <a:graphicData uri="http://schemas.openxmlformats.org/drawingml/2006/table">
            <a:tbl>
              <a:tblPr firstRow="1" bandRow="1"/>
              <a:tblGrid>
                <a:gridCol w="1834373">
                  <a:extLst>
                    <a:ext uri="{9D8B030D-6E8A-4147-A177-3AD203B41FA5}">
                      <a16:colId xmlns:a16="http://schemas.microsoft.com/office/drawing/2014/main" val="3039096391"/>
                    </a:ext>
                  </a:extLst>
                </a:gridCol>
                <a:gridCol w="2009670">
                  <a:extLst>
                    <a:ext uri="{9D8B030D-6E8A-4147-A177-3AD203B41FA5}">
                      <a16:colId xmlns:a16="http://schemas.microsoft.com/office/drawing/2014/main" val="3259627705"/>
                    </a:ext>
                  </a:extLst>
                </a:gridCol>
                <a:gridCol w="3069526">
                  <a:extLst>
                    <a:ext uri="{9D8B030D-6E8A-4147-A177-3AD203B41FA5}">
                      <a16:colId xmlns:a16="http://schemas.microsoft.com/office/drawing/2014/main" val="2255299880"/>
                    </a:ext>
                  </a:extLst>
                </a:gridCol>
              </a:tblGrid>
              <a:tr h="133684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4AA6E"/>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07546"/>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endParaRPr lang="en-US"/>
                    </a:p>
                  </a:txBody>
                  <a:tcP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2540E"/>
                    </a:solidFill>
                  </a:tcPr>
                </a:tc>
                <a:extLst>
                  <a:ext uri="{0D108BD9-81ED-4DB2-BD59-A6C34878D82A}">
                    <a16:rowId xmlns:a16="http://schemas.microsoft.com/office/drawing/2014/main" val="3970444850"/>
                  </a:ext>
                </a:extLst>
              </a:tr>
            </a:tbl>
          </a:graphicData>
        </a:graphic>
      </p:graphicFrame>
      <p:sp>
        <p:nvSpPr>
          <p:cNvPr id="1018" name="TextBox 1017">
            <a:extLst>
              <a:ext uri="{FF2B5EF4-FFF2-40B4-BE49-F238E27FC236}">
                <a16:creationId xmlns:a16="http://schemas.microsoft.com/office/drawing/2014/main" id="{F45A2276-9907-920F-7CAC-7FE15E6C20F4}"/>
              </a:ext>
            </a:extLst>
          </p:cNvPr>
          <p:cNvSpPr txBox="1"/>
          <p:nvPr/>
        </p:nvSpPr>
        <p:spPr>
          <a:xfrm>
            <a:off x="1165338" y="1169820"/>
            <a:ext cx="1886027" cy="1477328"/>
          </a:xfrm>
          <a:prstGeom prst="rect">
            <a:avLst/>
          </a:prstGeom>
          <a:noFill/>
        </p:spPr>
        <p:txBody>
          <a:bodyPr wrap="square">
            <a:spAutoFit/>
          </a:bodyPr>
          <a:lstStyle/>
          <a:p>
            <a:pPr algn="just"/>
            <a:r>
              <a:rPr lang="en-US">
                <a:latin typeface="Times New Roman" panose="02020603050405020304" pitchFamily="18" charset="0"/>
                <a:cs typeface="Times New Roman" panose="02020603050405020304" pitchFamily="18" charset="0"/>
              </a:rPr>
              <a:t>Cùng người nghe bàn luận, bình phẩm về chi tiết, hình ảnh đặc sắc, bài học đạo lí rút ra từ câu chuyện vừa kể</a:t>
            </a:r>
          </a:p>
          <a:p>
            <a:pPr algn="just"/>
            <a:endParaRPr lang="en-US" sz="20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19" name="TextBox 1018">
            <a:extLst>
              <a:ext uri="{FF2B5EF4-FFF2-40B4-BE49-F238E27FC236}">
                <a16:creationId xmlns:a16="http://schemas.microsoft.com/office/drawing/2014/main" id="{2BE09ED9-0045-32A4-29A0-910C9EFEBD69}"/>
              </a:ext>
            </a:extLst>
          </p:cNvPr>
          <p:cNvSpPr txBox="1"/>
          <p:nvPr/>
        </p:nvSpPr>
        <p:spPr>
          <a:xfrm>
            <a:off x="3067212" y="1186731"/>
            <a:ext cx="1921280" cy="1169551"/>
          </a:xfrm>
          <a:prstGeom prst="rect">
            <a:avLst/>
          </a:prstGeom>
          <a:noFill/>
        </p:spPr>
        <p:txBody>
          <a:bodyPr wrap="square">
            <a:spAutoFit/>
          </a:bodyPr>
          <a:lstStyle/>
          <a:p>
            <a:pPr algn="just"/>
            <a:r>
              <a:rPr lang="en-US">
                <a:latin typeface="Times New Roman" panose="02020603050405020304" pitchFamily="18" charset="0"/>
                <a:cs typeface="Times New Roman" panose="02020603050405020304" pitchFamily="18" charset="0"/>
              </a:rPr>
              <a:t>Trao đổi, rút kinh nghiệm về cách sử dụng ngôn ngữ nói và ngôn ngữ viết (nét mặt, ánh mắt, cử chỉ, điệu bộ,…)</a:t>
            </a:r>
          </a:p>
        </p:txBody>
      </p:sp>
      <p:sp>
        <p:nvSpPr>
          <p:cNvPr id="1020" name="TextBox 1019">
            <a:extLst>
              <a:ext uri="{FF2B5EF4-FFF2-40B4-BE49-F238E27FC236}">
                <a16:creationId xmlns:a16="http://schemas.microsoft.com/office/drawing/2014/main" id="{BDFFBFDE-BB2C-CE3B-92BD-DDE96B176B66}"/>
              </a:ext>
            </a:extLst>
          </p:cNvPr>
          <p:cNvSpPr txBox="1"/>
          <p:nvPr/>
        </p:nvSpPr>
        <p:spPr>
          <a:xfrm>
            <a:off x="5233610" y="1205028"/>
            <a:ext cx="2714534" cy="1169551"/>
          </a:xfrm>
          <a:prstGeom prst="rect">
            <a:avLst/>
          </a:prstGeom>
          <a:noFill/>
        </p:spPr>
        <p:txBody>
          <a:bodyPr wrap="square">
            <a:spAutoFit/>
          </a:bodyPr>
          <a:lstStyle/>
          <a:p>
            <a:pPr algn="just">
              <a:buClrTx/>
            </a:pPr>
            <a:r>
              <a:rPr lang="en-US">
                <a:solidFill>
                  <a:schemeClr val="bg1"/>
                </a:solidFill>
                <a:latin typeface="Times New Roman" panose="02020603050405020304" pitchFamily="18" charset="0"/>
                <a:cs typeface="Times New Roman" panose="02020603050405020304" pitchFamily="18" charset="0"/>
              </a:rPr>
              <a:t>Bạn bạc, trao đổi về cách sáng tạo khi kể để câu chuyện thêm thú vị, làm nổi bật bài học đạo lí và những kinh nghiệm sống mà câu chuyện ngụ ngôn muốn truyền tải</a:t>
            </a:r>
            <a:endParaRPr lang="en-US" sz="32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343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down)">
                                      <p:cBhvr>
                                        <p:cTn id="23" dur="500"/>
                                        <p:tgtEl>
                                          <p:spTgt spid="35"/>
                                        </p:tgtEl>
                                      </p:cBhvr>
                                    </p:animEffect>
                                  </p:childTnLst>
                                </p:cTn>
                              </p:par>
                              <p:par>
                                <p:cTn id="24" presetID="22" presetClass="entr" presetSubtype="4" fill="hold" nodeType="withEffect">
                                  <p:stCondLst>
                                    <p:cond delay="0"/>
                                  </p:stCondLst>
                                  <p:childTnLst>
                                    <p:set>
                                      <p:cBhvr>
                                        <p:cTn id="25" dur="1" fill="hold">
                                          <p:stCondLst>
                                            <p:cond delay="0"/>
                                          </p:stCondLst>
                                        </p:cTn>
                                        <p:tgtEl>
                                          <p:spTgt spid="1017"/>
                                        </p:tgtEl>
                                        <p:attrNameLst>
                                          <p:attrName>style.visibility</p:attrName>
                                        </p:attrNameLst>
                                      </p:cBhvr>
                                      <p:to>
                                        <p:strVal val="visible"/>
                                      </p:to>
                                    </p:set>
                                    <p:animEffect transition="in" filter="wipe(down)">
                                      <p:cBhvr>
                                        <p:cTn id="26" dur="500"/>
                                        <p:tgtEl>
                                          <p:spTgt spid="1017"/>
                                        </p:tgtEl>
                                      </p:cBhvr>
                                    </p:animEffect>
                                  </p:childTnLst>
                                </p:cTn>
                              </p:par>
                              <p:par>
                                <p:cTn id="27" presetID="22" presetClass="entr" presetSubtype="4"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par>
                                <p:cTn id="30" presetID="22" presetClass="entr" presetSubtype="4"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down)">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18"/>
                                        </p:tgtEl>
                                        <p:attrNameLst>
                                          <p:attrName>style.visibility</p:attrName>
                                        </p:attrNameLst>
                                      </p:cBhvr>
                                      <p:to>
                                        <p:strVal val="visible"/>
                                      </p:to>
                                    </p:set>
                                    <p:animEffect transition="in" filter="wipe(down)">
                                      <p:cBhvr>
                                        <p:cTn id="37" dur="500"/>
                                        <p:tgtEl>
                                          <p:spTgt spid="10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19"/>
                                        </p:tgtEl>
                                        <p:attrNameLst>
                                          <p:attrName>style.visibility</p:attrName>
                                        </p:attrNameLst>
                                      </p:cBhvr>
                                      <p:to>
                                        <p:strVal val="visible"/>
                                      </p:to>
                                    </p:set>
                                    <p:animEffect transition="in" filter="wipe(down)">
                                      <p:cBhvr>
                                        <p:cTn id="42" dur="500"/>
                                        <p:tgtEl>
                                          <p:spTgt spid="10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20"/>
                                        </p:tgtEl>
                                        <p:attrNameLst>
                                          <p:attrName>style.visibility</p:attrName>
                                        </p:attrNameLst>
                                      </p:cBhvr>
                                      <p:to>
                                        <p:strVal val="visible"/>
                                      </p:to>
                                    </p:set>
                                    <p:animEffect transition="in" filter="wipe(down)">
                                      <p:cBhvr>
                                        <p:cTn id="47" dur="500"/>
                                        <p:tgtEl>
                                          <p:spTgt spid="1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 grpId="0"/>
      <p:bldP spid="1019" grpId="0"/>
      <p:bldP spid="10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68"/>
        <p:cNvGrpSpPr/>
        <p:nvPr/>
      </p:nvGrpSpPr>
      <p:grpSpPr>
        <a:xfrm>
          <a:off x="0" y="0"/>
          <a:ext cx="0" cy="0"/>
          <a:chOff x="0" y="0"/>
          <a:chExt cx="0" cy="0"/>
        </a:xfrm>
      </p:grpSpPr>
      <p:grpSp>
        <p:nvGrpSpPr>
          <p:cNvPr id="1369" name="Google Shape;1369;p51"/>
          <p:cNvGrpSpPr/>
          <p:nvPr/>
        </p:nvGrpSpPr>
        <p:grpSpPr>
          <a:xfrm>
            <a:off x="-14" y="-83"/>
            <a:ext cx="9151589" cy="5143747"/>
            <a:chOff x="238125" y="845125"/>
            <a:chExt cx="7142425" cy="4014475"/>
          </a:xfrm>
        </p:grpSpPr>
        <p:sp>
          <p:nvSpPr>
            <p:cNvPr id="1370" name="Google Shape;1370;p51"/>
            <p:cNvSpPr/>
            <p:nvPr/>
          </p:nvSpPr>
          <p:spPr>
            <a:xfrm>
              <a:off x="1871775" y="845125"/>
              <a:ext cx="5508775" cy="3618600"/>
            </a:xfrm>
            <a:custGeom>
              <a:avLst/>
              <a:gdLst/>
              <a:ahLst/>
              <a:cxnLst/>
              <a:rect l="l" t="t" r="r" b="b"/>
              <a:pathLst>
                <a:path w="220351" h="144744" extrusionOk="0">
                  <a:moveTo>
                    <a:pt x="165930" y="29619"/>
                  </a:moveTo>
                  <a:cubicBezTo>
                    <a:pt x="165895" y="29631"/>
                    <a:pt x="165860" y="29646"/>
                    <a:pt x="165825" y="29662"/>
                  </a:cubicBezTo>
                  <a:cubicBezTo>
                    <a:pt x="165904" y="29662"/>
                    <a:pt x="165925" y="29662"/>
                    <a:pt x="165930" y="29619"/>
                  </a:cubicBezTo>
                  <a:close/>
                  <a:moveTo>
                    <a:pt x="144522" y="101031"/>
                  </a:moveTo>
                  <a:cubicBezTo>
                    <a:pt x="144522" y="101147"/>
                    <a:pt x="136939" y="112182"/>
                    <a:pt x="126010" y="112182"/>
                  </a:cubicBezTo>
                  <a:cubicBezTo>
                    <a:pt x="125457" y="112182"/>
                    <a:pt x="124788" y="112182"/>
                    <a:pt x="124226" y="112075"/>
                  </a:cubicBezTo>
                  <a:cubicBezTo>
                    <a:pt x="123334" y="111959"/>
                    <a:pt x="122665" y="111852"/>
                    <a:pt x="121889" y="111629"/>
                  </a:cubicBezTo>
                  <a:lnTo>
                    <a:pt x="121889" y="115527"/>
                  </a:lnTo>
                  <a:lnTo>
                    <a:pt x="121889" y="116196"/>
                  </a:lnTo>
                  <a:lnTo>
                    <a:pt x="68693" y="116196"/>
                  </a:lnTo>
                  <a:cubicBezTo>
                    <a:pt x="67917" y="123333"/>
                    <a:pt x="68247" y="129248"/>
                    <a:pt x="70923" y="132700"/>
                  </a:cubicBezTo>
                  <a:lnTo>
                    <a:pt x="82520" y="132700"/>
                  </a:lnTo>
                  <a:lnTo>
                    <a:pt x="82520" y="134708"/>
                  </a:lnTo>
                  <a:cubicBezTo>
                    <a:pt x="83189" y="134601"/>
                    <a:pt x="83751" y="134485"/>
                    <a:pt x="84421" y="134262"/>
                  </a:cubicBezTo>
                  <a:lnTo>
                    <a:pt x="84421" y="132700"/>
                  </a:lnTo>
                  <a:lnTo>
                    <a:pt x="89657" y="132700"/>
                  </a:lnTo>
                  <a:cubicBezTo>
                    <a:pt x="98917" y="129471"/>
                    <a:pt x="110515" y="124002"/>
                    <a:pt x="122442" y="118427"/>
                  </a:cubicBezTo>
                  <a:cubicBezTo>
                    <a:pt x="130141" y="114974"/>
                    <a:pt x="137947" y="111406"/>
                    <a:pt x="145414" y="108507"/>
                  </a:cubicBezTo>
                  <a:lnTo>
                    <a:pt x="145084" y="105937"/>
                  </a:lnTo>
                  <a:lnTo>
                    <a:pt x="144522" y="101031"/>
                  </a:lnTo>
                  <a:close/>
                  <a:moveTo>
                    <a:pt x="1" y="0"/>
                  </a:moveTo>
                  <a:cubicBezTo>
                    <a:pt x="7476" y="1784"/>
                    <a:pt x="14051" y="4461"/>
                    <a:pt x="15389" y="7699"/>
                  </a:cubicBezTo>
                  <a:cubicBezTo>
                    <a:pt x="16059" y="9483"/>
                    <a:pt x="15389" y="13382"/>
                    <a:pt x="14051" y="18511"/>
                  </a:cubicBezTo>
                  <a:lnTo>
                    <a:pt x="121889" y="18511"/>
                  </a:lnTo>
                  <a:lnTo>
                    <a:pt x="121889" y="87319"/>
                  </a:lnTo>
                  <a:lnTo>
                    <a:pt x="126795" y="91334"/>
                  </a:lnTo>
                  <a:cubicBezTo>
                    <a:pt x="126795" y="91334"/>
                    <a:pt x="134378" y="78398"/>
                    <a:pt x="140846" y="71484"/>
                  </a:cubicBezTo>
                  <a:cubicBezTo>
                    <a:pt x="147198" y="64570"/>
                    <a:pt x="158688" y="60886"/>
                    <a:pt x="158688" y="60886"/>
                  </a:cubicBezTo>
                  <a:lnTo>
                    <a:pt x="158688" y="59441"/>
                  </a:lnTo>
                  <a:lnTo>
                    <a:pt x="158688" y="59102"/>
                  </a:lnTo>
                  <a:cubicBezTo>
                    <a:pt x="157127" y="59102"/>
                    <a:pt x="155789" y="58549"/>
                    <a:pt x="154674" y="57657"/>
                  </a:cubicBezTo>
                  <a:cubicBezTo>
                    <a:pt x="154005" y="57880"/>
                    <a:pt x="152997" y="57987"/>
                    <a:pt x="151997" y="57987"/>
                  </a:cubicBezTo>
                  <a:cubicBezTo>
                    <a:pt x="148536" y="57987"/>
                    <a:pt x="144299" y="57095"/>
                    <a:pt x="144299" y="57095"/>
                  </a:cubicBezTo>
                  <a:cubicBezTo>
                    <a:pt x="145637" y="55872"/>
                    <a:pt x="143629" y="37914"/>
                    <a:pt x="151774" y="31563"/>
                  </a:cubicBezTo>
                  <a:cubicBezTo>
                    <a:pt x="154897" y="29332"/>
                    <a:pt x="157457" y="28547"/>
                    <a:pt x="159464" y="28547"/>
                  </a:cubicBezTo>
                  <a:cubicBezTo>
                    <a:pt x="161695" y="28547"/>
                    <a:pt x="163256" y="29439"/>
                    <a:pt x="164148" y="30108"/>
                  </a:cubicBezTo>
                  <a:lnTo>
                    <a:pt x="164041" y="30001"/>
                  </a:lnTo>
                  <a:cubicBezTo>
                    <a:pt x="164041" y="29778"/>
                    <a:pt x="163925" y="29555"/>
                    <a:pt x="163925" y="29332"/>
                  </a:cubicBezTo>
                  <a:cubicBezTo>
                    <a:pt x="163925" y="29332"/>
                    <a:pt x="163818" y="29216"/>
                    <a:pt x="163818" y="29109"/>
                  </a:cubicBezTo>
                  <a:lnTo>
                    <a:pt x="163818" y="28993"/>
                  </a:lnTo>
                  <a:cubicBezTo>
                    <a:pt x="163818" y="28886"/>
                    <a:pt x="163702" y="28886"/>
                    <a:pt x="163702" y="28886"/>
                  </a:cubicBezTo>
                  <a:cubicBezTo>
                    <a:pt x="163702" y="28770"/>
                    <a:pt x="163702" y="28770"/>
                    <a:pt x="163818" y="28663"/>
                  </a:cubicBezTo>
                  <a:lnTo>
                    <a:pt x="163925" y="28663"/>
                  </a:lnTo>
                  <a:cubicBezTo>
                    <a:pt x="164148" y="28663"/>
                    <a:pt x="164371" y="28886"/>
                    <a:pt x="164371" y="28993"/>
                  </a:cubicBezTo>
                  <a:cubicBezTo>
                    <a:pt x="164594" y="29216"/>
                    <a:pt x="164710" y="29439"/>
                    <a:pt x="164817" y="29662"/>
                  </a:cubicBezTo>
                  <a:lnTo>
                    <a:pt x="164933" y="29778"/>
                  </a:lnTo>
                  <a:cubicBezTo>
                    <a:pt x="164933" y="29778"/>
                    <a:pt x="164933" y="29662"/>
                    <a:pt x="165040" y="29662"/>
                  </a:cubicBezTo>
                  <a:cubicBezTo>
                    <a:pt x="165156" y="29439"/>
                    <a:pt x="165379" y="29216"/>
                    <a:pt x="165602" y="28993"/>
                  </a:cubicBezTo>
                  <a:lnTo>
                    <a:pt x="165825" y="28770"/>
                  </a:lnTo>
                  <a:cubicBezTo>
                    <a:pt x="165932" y="28770"/>
                    <a:pt x="166048" y="28663"/>
                    <a:pt x="166271" y="28663"/>
                  </a:cubicBezTo>
                  <a:cubicBezTo>
                    <a:pt x="166378" y="28663"/>
                    <a:pt x="166378" y="28663"/>
                    <a:pt x="166378" y="28770"/>
                  </a:cubicBezTo>
                  <a:cubicBezTo>
                    <a:pt x="166494" y="28770"/>
                    <a:pt x="166494" y="28886"/>
                    <a:pt x="166378" y="28993"/>
                  </a:cubicBezTo>
                  <a:cubicBezTo>
                    <a:pt x="166271" y="29109"/>
                    <a:pt x="166155" y="29332"/>
                    <a:pt x="165932" y="29555"/>
                  </a:cubicBezTo>
                  <a:cubicBezTo>
                    <a:pt x="165932" y="29583"/>
                    <a:pt x="165932" y="29604"/>
                    <a:pt x="165930" y="29619"/>
                  </a:cubicBezTo>
                  <a:lnTo>
                    <a:pt x="165930" y="29619"/>
                  </a:lnTo>
                  <a:cubicBezTo>
                    <a:pt x="166118" y="29555"/>
                    <a:pt x="166306" y="29555"/>
                    <a:pt x="166494" y="29555"/>
                  </a:cubicBezTo>
                  <a:cubicBezTo>
                    <a:pt x="166717" y="29439"/>
                    <a:pt x="166940" y="29439"/>
                    <a:pt x="167163" y="29439"/>
                  </a:cubicBezTo>
                  <a:lnTo>
                    <a:pt x="167493" y="29439"/>
                  </a:lnTo>
                  <a:cubicBezTo>
                    <a:pt x="167493" y="29439"/>
                    <a:pt x="167609" y="29662"/>
                    <a:pt x="167493" y="29662"/>
                  </a:cubicBezTo>
                  <a:cubicBezTo>
                    <a:pt x="167270" y="29885"/>
                    <a:pt x="167047" y="30001"/>
                    <a:pt x="166717" y="30108"/>
                  </a:cubicBezTo>
                  <a:lnTo>
                    <a:pt x="166048" y="30447"/>
                  </a:lnTo>
                  <a:lnTo>
                    <a:pt x="165932" y="30555"/>
                  </a:lnTo>
                  <a:cubicBezTo>
                    <a:pt x="167609" y="30555"/>
                    <a:pt x="170616" y="31117"/>
                    <a:pt x="173408" y="35015"/>
                  </a:cubicBezTo>
                  <a:cubicBezTo>
                    <a:pt x="177422" y="40707"/>
                    <a:pt x="177083" y="54534"/>
                    <a:pt x="177083" y="54534"/>
                  </a:cubicBezTo>
                  <a:cubicBezTo>
                    <a:pt x="175638" y="55533"/>
                    <a:pt x="174184" y="55872"/>
                    <a:pt x="173069" y="55872"/>
                  </a:cubicBezTo>
                  <a:cubicBezTo>
                    <a:pt x="172623" y="55872"/>
                    <a:pt x="172177" y="55756"/>
                    <a:pt x="171847" y="55756"/>
                  </a:cubicBezTo>
                  <a:cubicBezTo>
                    <a:pt x="171847" y="58103"/>
                    <a:pt x="171954" y="60217"/>
                    <a:pt x="171954" y="61448"/>
                  </a:cubicBezTo>
                  <a:lnTo>
                    <a:pt x="172070" y="61448"/>
                  </a:lnTo>
                  <a:lnTo>
                    <a:pt x="192588" y="60556"/>
                  </a:lnTo>
                  <a:lnTo>
                    <a:pt x="182659" y="38137"/>
                  </a:lnTo>
                  <a:cubicBezTo>
                    <a:pt x="187343" y="33008"/>
                    <a:pt x="198048" y="29109"/>
                    <a:pt x="198048" y="29109"/>
                  </a:cubicBezTo>
                  <a:cubicBezTo>
                    <a:pt x="198048" y="29109"/>
                    <a:pt x="216782" y="59325"/>
                    <a:pt x="211545" y="71814"/>
                  </a:cubicBezTo>
                  <a:cubicBezTo>
                    <a:pt x="207977" y="80182"/>
                    <a:pt x="196826" y="81520"/>
                    <a:pt x="189912" y="81520"/>
                  </a:cubicBezTo>
                  <a:cubicBezTo>
                    <a:pt x="187789" y="81520"/>
                    <a:pt x="186120" y="81404"/>
                    <a:pt x="185112" y="81297"/>
                  </a:cubicBezTo>
                  <a:cubicBezTo>
                    <a:pt x="184443" y="81181"/>
                    <a:pt x="183997" y="81181"/>
                    <a:pt x="183890" y="81181"/>
                  </a:cubicBezTo>
                  <a:cubicBezTo>
                    <a:pt x="183890" y="81181"/>
                    <a:pt x="183890" y="81404"/>
                    <a:pt x="183997" y="81851"/>
                  </a:cubicBezTo>
                  <a:cubicBezTo>
                    <a:pt x="184220" y="82636"/>
                    <a:pt x="184443" y="83528"/>
                    <a:pt x="184559" y="84527"/>
                  </a:cubicBezTo>
                  <a:lnTo>
                    <a:pt x="184443" y="84527"/>
                  </a:lnTo>
                  <a:cubicBezTo>
                    <a:pt x="184782" y="86311"/>
                    <a:pt x="185005" y="88541"/>
                    <a:pt x="185112" y="90664"/>
                  </a:cubicBezTo>
                  <a:cubicBezTo>
                    <a:pt x="185228" y="93225"/>
                    <a:pt x="184220" y="99139"/>
                    <a:pt x="183328" y="104153"/>
                  </a:cubicBezTo>
                  <a:cubicBezTo>
                    <a:pt x="196041" y="109952"/>
                    <a:pt x="216559" y="123333"/>
                    <a:pt x="220350" y="144744"/>
                  </a:cubicBezTo>
                  <a:lnTo>
                    <a:pt x="220350" y="0"/>
                  </a:lnTo>
                  <a:close/>
                </a:path>
              </a:pathLst>
            </a:custGeom>
            <a:solidFill>
              <a:srgbClr val="EAE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1"/>
            <p:cNvSpPr/>
            <p:nvPr/>
          </p:nvSpPr>
          <p:spPr>
            <a:xfrm>
              <a:off x="5613050" y="3499125"/>
              <a:ext cx="473950" cy="198075"/>
            </a:xfrm>
            <a:custGeom>
              <a:avLst/>
              <a:gdLst/>
              <a:ahLst/>
              <a:cxnLst/>
              <a:rect l="l" t="t" r="r" b="b"/>
              <a:pathLst>
                <a:path w="18958" h="7923" extrusionOk="0">
                  <a:moveTo>
                    <a:pt x="0" y="0"/>
                  </a:moveTo>
                  <a:lnTo>
                    <a:pt x="0" y="7922"/>
                  </a:lnTo>
                  <a:lnTo>
                    <a:pt x="18957" y="7922"/>
                  </a:lnTo>
                  <a:lnTo>
                    <a:pt x="18957"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1"/>
            <p:cNvSpPr/>
            <p:nvPr/>
          </p:nvSpPr>
          <p:spPr>
            <a:xfrm>
              <a:off x="5819350" y="3231500"/>
              <a:ext cx="473950" cy="198050"/>
            </a:xfrm>
            <a:custGeom>
              <a:avLst/>
              <a:gdLst/>
              <a:ahLst/>
              <a:cxnLst/>
              <a:rect l="l" t="t" r="r" b="b"/>
              <a:pathLst>
                <a:path w="18958" h="7922" extrusionOk="0">
                  <a:moveTo>
                    <a:pt x="0" y="0"/>
                  </a:moveTo>
                  <a:lnTo>
                    <a:pt x="0" y="7922"/>
                  </a:lnTo>
                  <a:lnTo>
                    <a:pt x="18957" y="7922"/>
                  </a:lnTo>
                  <a:lnTo>
                    <a:pt x="18957"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1"/>
            <p:cNvSpPr/>
            <p:nvPr/>
          </p:nvSpPr>
          <p:spPr>
            <a:xfrm>
              <a:off x="4891100" y="1358075"/>
              <a:ext cx="473950" cy="198075"/>
            </a:xfrm>
            <a:custGeom>
              <a:avLst/>
              <a:gdLst/>
              <a:ahLst/>
              <a:cxnLst/>
              <a:rect l="l" t="t" r="r" b="b"/>
              <a:pathLst>
                <a:path w="18958" h="7923" extrusionOk="0">
                  <a:moveTo>
                    <a:pt x="1" y="0"/>
                  </a:moveTo>
                  <a:lnTo>
                    <a:pt x="1" y="7922"/>
                  </a:lnTo>
                  <a:lnTo>
                    <a:pt x="18958" y="7922"/>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1"/>
            <p:cNvSpPr/>
            <p:nvPr/>
          </p:nvSpPr>
          <p:spPr>
            <a:xfrm>
              <a:off x="5088925" y="1123900"/>
              <a:ext cx="473950" cy="195175"/>
            </a:xfrm>
            <a:custGeom>
              <a:avLst/>
              <a:gdLst/>
              <a:ahLst/>
              <a:cxnLst/>
              <a:rect l="l" t="t" r="r" b="b"/>
              <a:pathLst>
                <a:path w="18958" h="7807" extrusionOk="0">
                  <a:moveTo>
                    <a:pt x="1" y="0"/>
                  </a:moveTo>
                  <a:lnTo>
                    <a:pt x="1" y="7806"/>
                  </a:lnTo>
                  <a:lnTo>
                    <a:pt x="18958" y="7806"/>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1"/>
            <p:cNvSpPr/>
            <p:nvPr/>
          </p:nvSpPr>
          <p:spPr>
            <a:xfrm>
              <a:off x="1027175" y="1118325"/>
              <a:ext cx="473950" cy="198075"/>
            </a:xfrm>
            <a:custGeom>
              <a:avLst/>
              <a:gdLst/>
              <a:ahLst/>
              <a:cxnLst/>
              <a:rect l="l" t="t" r="r" b="b"/>
              <a:pathLst>
                <a:path w="18958" h="7923" extrusionOk="0">
                  <a:moveTo>
                    <a:pt x="1" y="0"/>
                  </a:moveTo>
                  <a:lnTo>
                    <a:pt x="1" y="7922"/>
                  </a:lnTo>
                  <a:lnTo>
                    <a:pt x="18958" y="7922"/>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1"/>
            <p:cNvSpPr/>
            <p:nvPr/>
          </p:nvSpPr>
          <p:spPr>
            <a:xfrm>
              <a:off x="1553975" y="1118325"/>
              <a:ext cx="473950" cy="198075"/>
            </a:xfrm>
            <a:custGeom>
              <a:avLst/>
              <a:gdLst/>
              <a:ahLst/>
              <a:cxnLst/>
              <a:rect l="l" t="t" r="r" b="b"/>
              <a:pathLst>
                <a:path w="18958" h="7923" extrusionOk="0">
                  <a:moveTo>
                    <a:pt x="0" y="0"/>
                  </a:moveTo>
                  <a:lnTo>
                    <a:pt x="0" y="7922"/>
                  </a:lnTo>
                  <a:lnTo>
                    <a:pt x="18957" y="7922"/>
                  </a:lnTo>
                  <a:lnTo>
                    <a:pt x="18957"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1"/>
            <p:cNvSpPr/>
            <p:nvPr/>
          </p:nvSpPr>
          <p:spPr>
            <a:xfrm>
              <a:off x="929500" y="1372125"/>
              <a:ext cx="471275" cy="195175"/>
            </a:xfrm>
            <a:custGeom>
              <a:avLst/>
              <a:gdLst/>
              <a:ahLst/>
              <a:cxnLst/>
              <a:rect l="l" t="t" r="r" b="b"/>
              <a:pathLst>
                <a:path w="18851" h="7807" extrusionOk="0">
                  <a:moveTo>
                    <a:pt x="0" y="0"/>
                  </a:moveTo>
                  <a:lnTo>
                    <a:pt x="0" y="7806"/>
                  </a:lnTo>
                  <a:lnTo>
                    <a:pt x="18850" y="7806"/>
                  </a:lnTo>
                  <a:lnTo>
                    <a:pt x="18850"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1"/>
            <p:cNvSpPr/>
            <p:nvPr/>
          </p:nvSpPr>
          <p:spPr>
            <a:xfrm>
              <a:off x="3460850" y="4162625"/>
              <a:ext cx="473950" cy="195175"/>
            </a:xfrm>
            <a:custGeom>
              <a:avLst/>
              <a:gdLst/>
              <a:ahLst/>
              <a:cxnLst/>
              <a:rect l="l" t="t" r="r" b="b"/>
              <a:pathLst>
                <a:path w="18958" h="7807" extrusionOk="0">
                  <a:moveTo>
                    <a:pt x="0" y="0"/>
                  </a:moveTo>
                  <a:lnTo>
                    <a:pt x="0" y="7806"/>
                  </a:lnTo>
                  <a:lnTo>
                    <a:pt x="18957" y="7806"/>
                  </a:lnTo>
                  <a:lnTo>
                    <a:pt x="18957"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1"/>
            <p:cNvSpPr/>
            <p:nvPr/>
          </p:nvSpPr>
          <p:spPr>
            <a:xfrm>
              <a:off x="3982275" y="4162625"/>
              <a:ext cx="473950" cy="195175"/>
            </a:xfrm>
            <a:custGeom>
              <a:avLst/>
              <a:gdLst/>
              <a:ahLst/>
              <a:cxnLst/>
              <a:rect l="l" t="t" r="r" b="b"/>
              <a:pathLst>
                <a:path w="18958" h="7807" extrusionOk="0">
                  <a:moveTo>
                    <a:pt x="1" y="0"/>
                  </a:moveTo>
                  <a:lnTo>
                    <a:pt x="1" y="7806"/>
                  </a:lnTo>
                  <a:lnTo>
                    <a:pt x="18958" y="7806"/>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1"/>
            <p:cNvSpPr/>
            <p:nvPr/>
          </p:nvSpPr>
          <p:spPr>
            <a:xfrm>
              <a:off x="3731375" y="4396800"/>
              <a:ext cx="473950" cy="198075"/>
            </a:xfrm>
            <a:custGeom>
              <a:avLst/>
              <a:gdLst/>
              <a:ahLst/>
              <a:cxnLst/>
              <a:rect l="l" t="t" r="r" b="b"/>
              <a:pathLst>
                <a:path w="18958" h="7923" extrusionOk="0">
                  <a:moveTo>
                    <a:pt x="0" y="0"/>
                  </a:moveTo>
                  <a:lnTo>
                    <a:pt x="0" y="7922"/>
                  </a:lnTo>
                  <a:lnTo>
                    <a:pt x="18958" y="7922"/>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1"/>
            <p:cNvSpPr/>
            <p:nvPr/>
          </p:nvSpPr>
          <p:spPr>
            <a:xfrm>
              <a:off x="238125" y="845125"/>
              <a:ext cx="7142425" cy="4014475"/>
            </a:xfrm>
            <a:custGeom>
              <a:avLst/>
              <a:gdLst/>
              <a:ahLst/>
              <a:cxnLst/>
              <a:rect l="l" t="t" r="r" b="b"/>
              <a:pathLst>
                <a:path w="285697" h="160579" extrusionOk="0">
                  <a:moveTo>
                    <a:pt x="158688" y="142067"/>
                  </a:moveTo>
                  <a:lnTo>
                    <a:pt x="158688" y="149989"/>
                  </a:lnTo>
                  <a:lnTo>
                    <a:pt x="139730" y="149989"/>
                  </a:lnTo>
                  <a:lnTo>
                    <a:pt x="139730" y="142067"/>
                  </a:lnTo>
                  <a:close/>
                  <a:moveTo>
                    <a:pt x="0" y="0"/>
                  </a:moveTo>
                  <a:lnTo>
                    <a:pt x="0" y="141737"/>
                  </a:lnTo>
                  <a:lnTo>
                    <a:pt x="113520" y="141737"/>
                  </a:lnTo>
                  <a:lnTo>
                    <a:pt x="113520" y="160579"/>
                  </a:lnTo>
                  <a:lnTo>
                    <a:pt x="285696" y="160579"/>
                  </a:lnTo>
                  <a:lnTo>
                    <a:pt x="285696" y="144744"/>
                  </a:lnTo>
                  <a:cubicBezTo>
                    <a:pt x="281905" y="123333"/>
                    <a:pt x="261387" y="109952"/>
                    <a:pt x="248674" y="104153"/>
                  </a:cubicBezTo>
                  <a:cubicBezTo>
                    <a:pt x="247898" y="108614"/>
                    <a:pt x="247113" y="112298"/>
                    <a:pt x="247113" y="112298"/>
                  </a:cubicBezTo>
                  <a:cubicBezTo>
                    <a:pt x="247675" y="113190"/>
                    <a:pt x="248228" y="114189"/>
                    <a:pt x="248790" y="115197"/>
                  </a:cubicBezTo>
                  <a:cubicBezTo>
                    <a:pt x="254919" y="127910"/>
                    <a:pt x="257149" y="151551"/>
                    <a:pt x="257711" y="160472"/>
                  </a:cubicBezTo>
                  <a:lnTo>
                    <a:pt x="200500" y="160472"/>
                  </a:lnTo>
                  <a:cubicBezTo>
                    <a:pt x="199501" y="138499"/>
                    <a:pt x="206638" y="122441"/>
                    <a:pt x="209868" y="116420"/>
                  </a:cubicBezTo>
                  <a:cubicBezTo>
                    <a:pt x="210760" y="114635"/>
                    <a:pt x="211429" y="113636"/>
                    <a:pt x="211429" y="113636"/>
                  </a:cubicBezTo>
                  <a:lnTo>
                    <a:pt x="210760" y="108507"/>
                  </a:lnTo>
                  <a:cubicBezTo>
                    <a:pt x="203293" y="111406"/>
                    <a:pt x="195487" y="114974"/>
                    <a:pt x="187788" y="118427"/>
                  </a:cubicBezTo>
                  <a:cubicBezTo>
                    <a:pt x="175861" y="124002"/>
                    <a:pt x="164263" y="129471"/>
                    <a:pt x="155003" y="132700"/>
                  </a:cubicBezTo>
                  <a:lnTo>
                    <a:pt x="168724" y="132700"/>
                  </a:lnTo>
                  <a:lnTo>
                    <a:pt x="168724" y="140506"/>
                  </a:lnTo>
                  <a:lnTo>
                    <a:pt x="149767" y="140506"/>
                  </a:lnTo>
                  <a:lnTo>
                    <a:pt x="149767" y="134262"/>
                  </a:lnTo>
                  <a:cubicBezTo>
                    <a:pt x="149097" y="134485"/>
                    <a:pt x="148535" y="134601"/>
                    <a:pt x="147866" y="134708"/>
                  </a:cubicBezTo>
                  <a:lnTo>
                    <a:pt x="147866" y="140506"/>
                  </a:lnTo>
                  <a:lnTo>
                    <a:pt x="128909" y="140506"/>
                  </a:lnTo>
                  <a:lnTo>
                    <a:pt x="128909" y="132700"/>
                  </a:lnTo>
                  <a:lnTo>
                    <a:pt x="136269" y="132700"/>
                  </a:lnTo>
                  <a:cubicBezTo>
                    <a:pt x="133593" y="129248"/>
                    <a:pt x="133263" y="123333"/>
                    <a:pt x="134039" y="116196"/>
                  </a:cubicBezTo>
                  <a:lnTo>
                    <a:pt x="40261" y="116196"/>
                  </a:lnTo>
                  <a:lnTo>
                    <a:pt x="40261" y="28886"/>
                  </a:lnTo>
                  <a:lnTo>
                    <a:pt x="27655" y="28886"/>
                  </a:lnTo>
                  <a:lnTo>
                    <a:pt x="27655" y="21080"/>
                  </a:lnTo>
                  <a:lnTo>
                    <a:pt x="40261" y="21080"/>
                  </a:lnTo>
                  <a:lnTo>
                    <a:pt x="40261" y="18850"/>
                  </a:lnTo>
                  <a:lnTo>
                    <a:pt x="31563" y="18850"/>
                  </a:lnTo>
                  <a:lnTo>
                    <a:pt x="31563" y="10928"/>
                  </a:lnTo>
                  <a:lnTo>
                    <a:pt x="50520" y="10928"/>
                  </a:lnTo>
                  <a:lnTo>
                    <a:pt x="50520" y="18511"/>
                  </a:lnTo>
                  <a:lnTo>
                    <a:pt x="52634" y="18511"/>
                  </a:lnTo>
                  <a:lnTo>
                    <a:pt x="52634" y="10928"/>
                  </a:lnTo>
                  <a:lnTo>
                    <a:pt x="71591" y="10928"/>
                  </a:lnTo>
                  <a:lnTo>
                    <a:pt x="71591" y="18511"/>
                  </a:lnTo>
                  <a:lnTo>
                    <a:pt x="79397" y="18511"/>
                  </a:lnTo>
                  <a:cubicBezTo>
                    <a:pt x="80735" y="13382"/>
                    <a:pt x="81405" y="9483"/>
                    <a:pt x="80735" y="7699"/>
                  </a:cubicBezTo>
                  <a:cubicBezTo>
                    <a:pt x="79397" y="4461"/>
                    <a:pt x="72822" y="1784"/>
                    <a:pt x="65347" y="0"/>
                  </a:cubicBezTo>
                  <a:close/>
                </a:path>
              </a:pathLst>
            </a:custGeom>
            <a:solidFill>
              <a:srgbClr val="C4C9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1"/>
            <p:cNvSpPr/>
            <p:nvPr/>
          </p:nvSpPr>
          <p:spPr>
            <a:xfrm>
              <a:off x="1027175" y="1118325"/>
              <a:ext cx="473950" cy="198075"/>
            </a:xfrm>
            <a:custGeom>
              <a:avLst/>
              <a:gdLst/>
              <a:ahLst/>
              <a:cxnLst/>
              <a:rect l="l" t="t" r="r" b="b"/>
              <a:pathLst>
                <a:path w="18958" h="7923" extrusionOk="0">
                  <a:moveTo>
                    <a:pt x="1" y="0"/>
                  </a:moveTo>
                  <a:lnTo>
                    <a:pt x="1" y="7922"/>
                  </a:lnTo>
                  <a:lnTo>
                    <a:pt x="8699" y="7922"/>
                  </a:lnTo>
                  <a:lnTo>
                    <a:pt x="8699" y="7583"/>
                  </a:lnTo>
                  <a:lnTo>
                    <a:pt x="18958" y="7583"/>
                  </a:lnTo>
                  <a:lnTo>
                    <a:pt x="18958"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1"/>
            <p:cNvSpPr/>
            <p:nvPr/>
          </p:nvSpPr>
          <p:spPr>
            <a:xfrm>
              <a:off x="1553975" y="1118325"/>
              <a:ext cx="473950" cy="189600"/>
            </a:xfrm>
            <a:custGeom>
              <a:avLst/>
              <a:gdLst/>
              <a:ahLst/>
              <a:cxnLst/>
              <a:rect l="l" t="t" r="r" b="b"/>
              <a:pathLst>
                <a:path w="18958" h="7584" extrusionOk="0">
                  <a:moveTo>
                    <a:pt x="0" y="0"/>
                  </a:moveTo>
                  <a:lnTo>
                    <a:pt x="0" y="7583"/>
                  </a:lnTo>
                  <a:lnTo>
                    <a:pt x="18957" y="7583"/>
                  </a:lnTo>
                  <a:lnTo>
                    <a:pt x="18957"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1"/>
            <p:cNvSpPr/>
            <p:nvPr/>
          </p:nvSpPr>
          <p:spPr>
            <a:xfrm>
              <a:off x="929500" y="1372125"/>
              <a:ext cx="315150" cy="195175"/>
            </a:xfrm>
            <a:custGeom>
              <a:avLst/>
              <a:gdLst/>
              <a:ahLst/>
              <a:cxnLst/>
              <a:rect l="l" t="t" r="r" b="b"/>
              <a:pathLst>
                <a:path w="12606" h="7807" extrusionOk="0">
                  <a:moveTo>
                    <a:pt x="0" y="0"/>
                  </a:moveTo>
                  <a:lnTo>
                    <a:pt x="0" y="7806"/>
                  </a:lnTo>
                  <a:lnTo>
                    <a:pt x="12606" y="7806"/>
                  </a:lnTo>
                  <a:lnTo>
                    <a:pt x="12606"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1"/>
            <p:cNvSpPr/>
            <p:nvPr/>
          </p:nvSpPr>
          <p:spPr>
            <a:xfrm>
              <a:off x="3460850" y="4162625"/>
              <a:ext cx="473950" cy="195175"/>
            </a:xfrm>
            <a:custGeom>
              <a:avLst/>
              <a:gdLst/>
              <a:ahLst/>
              <a:cxnLst/>
              <a:rect l="l" t="t" r="r" b="b"/>
              <a:pathLst>
                <a:path w="18958" h="7807" extrusionOk="0">
                  <a:moveTo>
                    <a:pt x="0" y="0"/>
                  </a:moveTo>
                  <a:lnTo>
                    <a:pt x="0" y="7806"/>
                  </a:lnTo>
                  <a:lnTo>
                    <a:pt x="18957" y="7806"/>
                  </a:lnTo>
                  <a:lnTo>
                    <a:pt x="18957" y="2008"/>
                  </a:lnTo>
                  <a:cubicBezTo>
                    <a:pt x="17066" y="2454"/>
                    <a:pt x="15282" y="2677"/>
                    <a:pt x="13828" y="2677"/>
                  </a:cubicBezTo>
                  <a:cubicBezTo>
                    <a:pt x="11597" y="2677"/>
                    <a:pt x="9813" y="2231"/>
                    <a:pt x="8591" y="1232"/>
                  </a:cubicBezTo>
                  <a:lnTo>
                    <a:pt x="7360"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1"/>
            <p:cNvSpPr/>
            <p:nvPr/>
          </p:nvSpPr>
          <p:spPr>
            <a:xfrm>
              <a:off x="3982275" y="4162625"/>
              <a:ext cx="473950" cy="195175"/>
            </a:xfrm>
            <a:custGeom>
              <a:avLst/>
              <a:gdLst/>
              <a:ahLst/>
              <a:cxnLst/>
              <a:rect l="l" t="t" r="r" b="b"/>
              <a:pathLst>
                <a:path w="18958" h="7807" extrusionOk="0">
                  <a:moveTo>
                    <a:pt x="5237" y="0"/>
                  </a:moveTo>
                  <a:cubicBezTo>
                    <a:pt x="3453" y="562"/>
                    <a:pt x="1669" y="1116"/>
                    <a:pt x="1" y="1562"/>
                  </a:cubicBezTo>
                  <a:lnTo>
                    <a:pt x="1" y="7806"/>
                  </a:lnTo>
                  <a:lnTo>
                    <a:pt x="18958" y="7806"/>
                  </a:lnTo>
                  <a:lnTo>
                    <a:pt x="18958"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1"/>
            <p:cNvSpPr/>
            <p:nvPr/>
          </p:nvSpPr>
          <p:spPr>
            <a:xfrm>
              <a:off x="3731375" y="4396800"/>
              <a:ext cx="473950" cy="198075"/>
            </a:xfrm>
            <a:custGeom>
              <a:avLst/>
              <a:gdLst/>
              <a:ahLst/>
              <a:cxnLst/>
              <a:rect l="l" t="t" r="r" b="b"/>
              <a:pathLst>
                <a:path w="18958" h="7923" extrusionOk="0">
                  <a:moveTo>
                    <a:pt x="0" y="0"/>
                  </a:moveTo>
                  <a:lnTo>
                    <a:pt x="0" y="7922"/>
                  </a:lnTo>
                  <a:lnTo>
                    <a:pt x="18958" y="7922"/>
                  </a:lnTo>
                  <a:lnTo>
                    <a:pt x="18958"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1"/>
            <p:cNvSpPr/>
            <p:nvPr/>
          </p:nvSpPr>
          <p:spPr>
            <a:xfrm>
              <a:off x="1261350" y="1324625"/>
              <a:ext cx="3640925" cy="2408700"/>
            </a:xfrm>
            <a:custGeom>
              <a:avLst/>
              <a:gdLst/>
              <a:ahLst/>
              <a:cxnLst/>
              <a:rect l="l" t="t" r="r" b="b"/>
              <a:pathLst>
                <a:path w="145637" h="96348" extrusionOk="0">
                  <a:moveTo>
                    <a:pt x="1" y="0"/>
                  </a:moveTo>
                  <a:lnTo>
                    <a:pt x="1" y="96347"/>
                  </a:lnTo>
                  <a:lnTo>
                    <a:pt x="145637" y="96347"/>
                  </a:lnTo>
                  <a:lnTo>
                    <a:pt x="145637" y="0"/>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1"/>
            <p:cNvSpPr/>
            <p:nvPr/>
          </p:nvSpPr>
          <p:spPr>
            <a:xfrm>
              <a:off x="1244625" y="1307900"/>
              <a:ext cx="3674375" cy="2442150"/>
            </a:xfrm>
            <a:custGeom>
              <a:avLst/>
              <a:gdLst/>
              <a:ahLst/>
              <a:cxnLst/>
              <a:rect l="l" t="t" r="r" b="b"/>
              <a:pathLst>
                <a:path w="146975" h="97686" extrusionOk="0">
                  <a:moveTo>
                    <a:pt x="145637" y="1338"/>
                  </a:moveTo>
                  <a:lnTo>
                    <a:pt x="145637" y="96347"/>
                  </a:lnTo>
                  <a:lnTo>
                    <a:pt x="1339" y="96347"/>
                  </a:lnTo>
                  <a:lnTo>
                    <a:pt x="1339" y="1338"/>
                  </a:lnTo>
                  <a:close/>
                  <a:moveTo>
                    <a:pt x="1" y="0"/>
                  </a:moveTo>
                  <a:lnTo>
                    <a:pt x="1" y="97685"/>
                  </a:lnTo>
                  <a:lnTo>
                    <a:pt x="146975" y="97685"/>
                  </a:lnTo>
                  <a:lnTo>
                    <a:pt x="146975" y="97016"/>
                  </a:lnTo>
                  <a:lnTo>
                    <a:pt x="146975" y="0"/>
                  </a:ln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1"/>
            <p:cNvSpPr/>
            <p:nvPr/>
          </p:nvSpPr>
          <p:spPr>
            <a:xfrm>
              <a:off x="1701825" y="1712225"/>
              <a:ext cx="2762650" cy="1633700"/>
            </a:xfrm>
            <a:custGeom>
              <a:avLst/>
              <a:gdLst/>
              <a:ahLst/>
              <a:cxnLst/>
              <a:rect l="l" t="t" r="r" b="b"/>
              <a:pathLst>
                <a:path w="110506" h="65348" extrusionOk="0">
                  <a:moveTo>
                    <a:pt x="22303" y="1"/>
                  </a:moveTo>
                  <a:cubicBezTo>
                    <a:pt x="21741" y="1"/>
                    <a:pt x="21188" y="224"/>
                    <a:pt x="20626" y="554"/>
                  </a:cubicBezTo>
                  <a:cubicBezTo>
                    <a:pt x="17397" y="2561"/>
                    <a:pt x="13828" y="4123"/>
                    <a:pt x="10813" y="6353"/>
                  </a:cubicBezTo>
                  <a:cubicBezTo>
                    <a:pt x="9029" y="7691"/>
                    <a:pt x="7584" y="9145"/>
                    <a:pt x="6469" y="10929"/>
                  </a:cubicBezTo>
                  <a:cubicBezTo>
                    <a:pt x="6353" y="10929"/>
                    <a:pt x="6353" y="11036"/>
                    <a:pt x="6353" y="11152"/>
                  </a:cubicBezTo>
                  <a:cubicBezTo>
                    <a:pt x="3230" y="15274"/>
                    <a:pt x="1116" y="20180"/>
                    <a:pt x="1" y="25310"/>
                  </a:cubicBezTo>
                  <a:cubicBezTo>
                    <a:pt x="1" y="25426"/>
                    <a:pt x="108" y="25649"/>
                    <a:pt x="224" y="25649"/>
                  </a:cubicBezTo>
                  <a:cubicBezTo>
                    <a:pt x="224" y="25649"/>
                    <a:pt x="224" y="25533"/>
                    <a:pt x="331" y="25533"/>
                  </a:cubicBezTo>
                  <a:lnTo>
                    <a:pt x="3346" y="23526"/>
                  </a:lnTo>
                  <a:lnTo>
                    <a:pt x="3346" y="23526"/>
                  </a:lnTo>
                  <a:cubicBezTo>
                    <a:pt x="554" y="32670"/>
                    <a:pt x="1223" y="42706"/>
                    <a:pt x="4907" y="51520"/>
                  </a:cubicBezTo>
                  <a:cubicBezTo>
                    <a:pt x="6023" y="54080"/>
                    <a:pt x="7361" y="56534"/>
                    <a:pt x="8922" y="58764"/>
                  </a:cubicBezTo>
                  <a:cubicBezTo>
                    <a:pt x="8922" y="58880"/>
                    <a:pt x="9029" y="58880"/>
                    <a:pt x="9145" y="58880"/>
                  </a:cubicBezTo>
                  <a:cubicBezTo>
                    <a:pt x="9252" y="58880"/>
                    <a:pt x="9368" y="58880"/>
                    <a:pt x="9368" y="58657"/>
                  </a:cubicBezTo>
                  <a:cubicBezTo>
                    <a:pt x="9475" y="57872"/>
                    <a:pt x="9698" y="57096"/>
                    <a:pt x="9814" y="56311"/>
                  </a:cubicBezTo>
                  <a:cubicBezTo>
                    <a:pt x="15390" y="60664"/>
                    <a:pt x="21964" y="63117"/>
                    <a:pt x="28878" y="64232"/>
                  </a:cubicBezTo>
                  <a:cubicBezTo>
                    <a:pt x="33785" y="65125"/>
                    <a:pt x="38807" y="65348"/>
                    <a:pt x="43821" y="65348"/>
                  </a:cubicBezTo>
                  <a:cubicBezTo>
                    <a:pt x="46836" y="65348"/>
                    <a:pt x="49843" y="65348"/>
                    <a:pt x="52858" y="65232"/>
                  </a:cubicBezTo>
                  <a:cubicBezTo>
                    <a:pt x="55641" y="65125"/>
                    <a:pt x="58434" y="65009"/>
                    <a:pt x="61217" y="65009"/>
                  </a:cubicBezTo>
                  <a:cubicBezTo>
                    <a:pt x="63340" y="65009"/>
                    <a:pt x="65455" y="65125"/>
                    <a:pt x="67462" y="65232"/>
                  </a:cubicBezTo>
                  <a:cubicBezTo>
                    <a:pt x="67801" y="65232"/>
                    <a:pt x="67801" y="64902"/>
                    <a:pt x="67685" y="64786"/>
                  </a:cubicBezTo>
                  <a:cubicBezTo>
                    <a:pt x="67578" y="64563"/>
                    <a:pt x="67355" y="64455"/>
                    <a:pt x="67239" y="64232"/>
                  </a:cubicBezTo>
                  <a:lnTo>
                    <a:pt x="67239" y="64232"/>
                  </a:lnTo>
                  <a:cubicBezTo>
                    <a:pt x="68354" y="64563"/>
                    <a:pt x="69469" y="64678"/>
                    <a:pt x="70584" y="64678"/>
                  </a:cubicBezTo>
                  <a:cubicBezTo>
                    <a:pt x="71592" y="64678"/>
                    <a:pt x="72707" y="64563"/>
                    <a:pt x="73707" y="64455"/>
                  </a:cubicBezTo>
                  <a:cubicBezTo>
                    <a:pt x="76383" y="64009"/>
                    <a:pt x="79175" y="63340"/>
                    <a:pt x="81851" y="62555"/>
                  </a:cubicBezTo>
                  <a:cubicBezTo>
                    <a:pt x="84635" y="61779"/>
                    <a:pt x="87311" y="60887"/>
                    <a:pt x="89987" y="59772"/>
                  </a:cubicBezTo>
                  <a:cubicBezTo>
                    <a:pt x="92334" y="58764"/>
                    <a:pt x="94671" y="57649"/>
                    <a:pt x="96678" y="55980"/>
                  </a:cubicBezTo>
                  <a:cubicBezTo>
                    <a:pt x="98801" y="54196"/>
                    <a:pt x="100586" y="52073"/>
                    <a:pt x="102370" y="50066"/>
                  </a:cubicBezTo>
                  <a:cubicBezTo>
                    <a:pt x="104038" y="48175"/>
                    <a:pt x="105715" y="46167"/>
                    <a:pt x="107053" y="44044"/>
                  </a:cubicBezTo>
                  <a:cubicBezTo>
                    <a:pt x="108392" y="41930"/>
                    <a:pt x="109507" y="39584"/>
                    <a:pt x="110060" y="37130"/>
                  </a:cubicBezTo>
                  <a:cubicBezTo>
                    <a:pt x="110506" y="34677"/>
                    <a:pt x="110506" y="32117"/>
                    <a:pt x="110176" y="29663"/>
                  </a:cubicBezTo>
                  <a:cubicBezTo>
                    <a:pt x="109284" y="23749"/>
                    <a:pt x="106384" y="18289"/>
                    <a:pt x="103262" y="13160"/>
                  </a:cubicBezTo>
                  <a:cubicBezTo>
                    <a:pt x="103146" y="13044"/>
                    <a:pt x="103146" y="13044"/>
                    <a:pt x="103039" y="13044"/>
                  </a:cubicBezTo>
                  <a:cubicBezTo>
                    <a:pt x="102923" y="13044"/>
                    <a:pt x="102816" y="13044"/>
                    <a:pt x="102816" y="13160"/>
                  </a:cubicBezTo>
                  <a:cubicBezTo>
                    <a:pt x="102816" y="13044"/>
                    <a:pt x="102700" y="13044"/>
                    <a:pt x="102700" y="13044"/>
                  </a:cubicBezTo>
                  <a:cubicBezTo>
                    <a:pt x="102593" y="13044"/>
                    <a:pt x="102593" y="13160"/>
                    <a:pt x="102593" y="13160"/>
                  </a:cubicBezTo>
                  <a:lnTo>
                    <a:pt x="102593" y="15390"/>
                  </a:lnTo>
                  <a:cubicBezTo>
                    <a:pt x="101362" y="11821"/>
                    <a:pt x="98685" y="9029"/>
                    <a:pt x="95456" y="7138"/>
                  </a:cubicBezTo>
                  <a:cubicBezTo>
                    <a:pt x="91549" y="4569"/>
                    <a:pt x="86865" y="3230"/>
                    <a:pt x="82297" y="2338"/>
                  </a:cubicBezTo>
                  <a:cubicBezTo>
                    <a:pt x="77052" y="1223"/>
                    <a:pt x="71592" y="893"/>
                    <a:pt x="66124" y="777"/>
                  </a:cubicBezTo>
                  <a:lnTo>
                    <a:pt x="65794" y="777"/>
                  </a:lnTo>
                  <a:cubicBezTo>
                    <a:pt x="60441" y="777"/>
                    <a:pt x="54972" y="1223"/>
                    <a:pt x="49620" y="1669"/>
                  </a:cubicBezTo>
                  <a:cubicBezTo>
                    <a:pt x="43937" y="2231"/>
                    <a:pt x="38245" y="3007"/>
                    <a:pt x="32670" y="4015"/>
                  </a:cubicBezTo>
                  <a:cubicBezTo>
                    <a:pt x="32001" y="4123"/>
                    <a:pt x="31332" y="4238"/>
                    <a:pt x="30555" y="4462"/>
                  </a:cubicBezTo>
                  <a:cubicBezTo>
                    <a:pt x="30332" y="4462"/>
                    <a:pt x="30332" y="4685"/>
                    <a:pt x="30332" y="4792"/>
                  </a:cubicBezTo>
                  <a:lnTo>
                    <a:pt x="30332" y="4908"/>
                  </a:lnTo>
                  <a:cubicBezTo>
                    <a:pt x="29993" y="4792"/>
                    <a:pt x="29663" y="4685"/>
                    <a:pt x="29324" y="4462"/>
                  </a:cubicBezTo>
                  <a:cubicBezTo>
                    <a:pt x="28878" y="4238"/>
                    <a:pt x="28325" y="4015"/>
                    <a:pt x="27879" y="3792"/>
                  </a:cubicBezTo>
                  <a:cubicBezTo>
                    <a:pt x="26987" y="3346"/>
                    <a:pt x="26095" y="2784"/>
                    <a:pt x="25310" y="2115"/>
                  </a:cubicBezTo>
                  <a:cubicBezTo>
                    <a:pt x="24534" y="1562"/>
                    <a:pt x="23972" y="670"/>
                    <a:pt x="23196" y="224"/>
                  </a:cubicBezTo>
                  <a:cubicBezTo>
                    <a:pt x="22857" y="1"/>
                    <a:pt x="22526" y="1"/>
                    <a:pt x="22303" y="1"/>
                  </a:cubicBezTo>
                  <a:close/>
                </a:path>
              </a:pathLst>
            </a:custGeom>
            <a:solidFill>
              <a:srgbClr val="4D4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1"/>
            <p:cNvSpPr/>
            <p:nvPr/>
          </p:nvSpPr>
          <p:spPr>
            <a:xfrm>
              <a:off x="1278075" y="1341350"/>
              <a:ext cx="967300" cy="1201675"/>
            </a:xfrm>
            <a:custGeom>
              <a:avLst/>
              <a:gdLst/>
              <a:ahLst/>
              <a:cxnLst/>
              <a:rect l="l" t="t" r="r" b="b"/>
              <a:pathLst>
                <a:path w="38692" h="48067" extrusionOk="0">
                  <a:moveTo>
                    <a:pt x="1" y="0"/>
                  </a:moveTo>
                  <a:lnTo>
                    <a:pt x="1" y="48067"/>
                  </a:lnTo>
                  <a:cubicBezTo>
                    <a:pt x="224" y="47505"/>
                    <a:pt x="447" y="46836"/>
                    <a:pt x="670" y="46283"/>
                  </a:cubicBezTo>
                  <a:cubicBezTo>
                    <a:pt x="777" y="46283"/>
                    <a:pt x="777" y="46167"/>
                    <a:pt x="777" y="46167"/>
                  </a:cubicBezTo>
                  <a:cubicBezTo>
                    <a:pt x="3007" y="39815"/>
                    <a:pt x="6130" y="33677"/>
                    <a:pt x="10144" y="28102"/>
                  </a:cubicBezTo>
                  <a:cubicBezTo>
                    <a:pt x="11152" y="26656"/>
                    <a:pt x="12267" y="25202"/>
                    <a:pt x="13382" y="23757"/>
                  </a:cubicBezTo>
                  <a:cubicBezTo>
                    <a:pt x="13605" y="24979"/>
                    <a:pt x="13605" y="26317"/>
                    <a:pt x="13489" y="27548"/>
                  </a:cubicBezTo>
                  <a:cubicBezTo>
                    <a:pt x="13382" y="27656"/>
                    <a:pt x="13605" y="27771"/>
                    <a:pt x="13712" y="27771"/>
                  </a:cubicBezTo>
                  <a:cubicBezTo>
                    <a:pt x="13712" y="27771"/>
                    <a:pt x="13828" y="27771"/>
                    <a:pt x="13828" y="27656"/>
                  </a:cubicBezTo>
                  <a:cubicBezTo>
                    <a:pt x="16282" y="22303"/>
                    <a:pt x="19511" y="17289"/>
                    <a:pt x="23303" y="12829"/>
                  </a:cubicBezTo>
                  <a:cubicBezTo>
                    <a:pt x="27210" y="8368"/>
                    <a:pt x="31671" y="4354"/>
                    <a:pt x="36684" y="1231"/>
                  </a:cubicBezTo>
                  <a:cubicBezTo>
                    <a:pt x="37353" y="785"/>
                    <a:pt x="38022" y="339"/>
                    <a:pt x="38691" y="0"/>
                  </a:cubicBezTo>
                  <a:close/>
                </a:path>
              </a:pathLst>
            </a:custGeom>
            <a:solidFill>
              <a:srgbClr val="4D4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1"/>
            <p:cNvSpPr/>
            <p:nvPr/>
          </p:nvSpPr>
          <p:spPr>
            <a:xfrm>
              <a:off x="1261350" y="1324625"/>
              <a:ext cx="1014800" cy="1260125"/>
            </a:xfrm>
            <a:custGeom>
              <a:avLst/>
              <a:gdLst/>
              <a:ahLst/>
              <a:cxnLst/>
              <a:rect l="l" t="t" r="r" b="b"/>
              <a:pathLst>
                <a:path w="40592" h="50405" extrusionOk="0">
                  <a:moveTo>
                    <a:pt x="1" y="0"/>
                  </a:moveTo>
                  <a:lnTo>
                    <a:pt x="1" y="50404"/>
                  </a:lnTo>
                  <a:lnTo>
                    <a:pt x="670" y="48736"/>
                  </a:lnTo>
                  <a:lnTo>
                    <a:pt x="670" y="669"/>
                  </a:lnTo>
                  <a:lnTo>
                    <a:pt x="39360" y="669"/>
                  </a:lnTo>
                  <a:cubicBezTo>
                    <a:pt x="39806" y="446"/>
                    <a:pt x="40145" y="223"/>
                    <a:pt x="40592" y="0"/>
                  </a:cubicBezTo>
                  <a:close/>
                </a:path>
              </a:pathLst>
            </a:custGeom>
            <a:solidFill>
              <a:srgbClr val="DD7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1"/>
            <p:cNvSpPr/>
            <p:nvPr/>
          </p:nvSpPr>
          <p:spPr>
            <a:xfrm>
              <a:off x="4564825" y="1859875"/>
              <a:ext cx="320725" cy="1143050"/>
            </a:xfrm>
            <a:custGeom>
              <a:avLst/>
              <a:gdLst/>
              <a:ahLst/>
              <a:cxnLst/>
              <a:rect l="l" t="t" r="r" b="b"/>
              <a:pathLst>
                <a:path w="12829" h="45722" extrusionOk="0">
                  <a:moveTo>
                    <a:pt x="7806" y="1"/>
                  </a:moveTo>
                  <a:cubicBezTo>
                    <a:pt x="7699" y="1"/>
                    <a:pt x="7476" y="117"/>
                    <a:pt x="7476" y="340"/>
                  </a:cubicBezTo>
                  <a:cubicBezTo>
                    <a:pt x="6914" y="9261"/>
                    <a:pt x="7030" y="18289"/>
                    <a:pt x="5692" y="27210"/>
                  </a:cubicBezTo>
                  <a:cubicBezTo>
                    <a:pt x="4800" y="33571"/>
                    <a:pt x="3016" y="40038"/>
                    <a:pt x="0" y="45721"/>
                  </a:cubicBezTo>
                  <a:cubicBezTo>
                    <a:pt x="3462" y="43268"/>
                    <a:pt x="7360" y="41261"/>
                    <a:pt x="7360" y="41261"/>
                  </a:cubicBezTo>
                  <a:lnTo>
                    <a:pt x="12829" y="45721"/>
                  </a:lnTo>
                  <a:lnTo>
                    <a:pt x="12829" y="11268"/>
                  </a:lnTo>
                  <a:cubicBezTo>
                    <a:pt x="12490" y="10153"/>
                    <a:pt x="12267" y="9145"/>
                    <a:pt x="11937" y="8030"/>
                  </a:cubicBezTo>
                  <a:cubicBezTo>
                    <a:pt x="11375" y="6138"/>
                    <a:pt x="10929" y="4015"/>
                    <a:pt x="9813" y="2231"/>
                  </a:cubicBezTo>
                  <a:cubicBezTo>
                    <a:pt x="9367" y="1455"/>
                    <a:pt x="8814" y="670"/>
                    <a:pt x="8029" y="117"/>
                  </a:cubicBezTo>
                  <a:cubicBezTo>
                    <a:pt x="8029" y="1"/>
                    <a:pt x="7922" y="1"/>
                    <a:pt x="7806" y="1"/>
                  </a:cubicBezTo>
                  <a:close/>
                </a:path>
              </a:pathLst>
            </a:custGeom>
            <a:solidFill>
              <a:srgbClr val="4D4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1"/>
            <p:cNvSpPr/>
            <p:nvPr/>
          </p:nvSpPr>
          <p:spPr>
            <a:xfrm>
              <a:off x="4885525" y="2141550"/>
              <a:ext cx="16750" cy="872525"/>
            </a:xfrm>
            <a:custGeom>
              <a:avLst/>
              <a:gdLst/>
              <a:ahLst/>
              <a:cxnLst/>
              <a:rect l="l" t="t" r="r" b="b"/>
              <a:pathLst>
                <a:path w="670" h="34901" extrusionOk="0">
                  <a:moveTo>
                    <a:pt x="1" y="1"/>
                  </a:moveTo>
                  <a:lnTo>
                    <a:pt x="1" y="34454"/>
                  </a:lnTo>
                  <a:lnTo>
                    <a:pt x="670" y="34900"/>
                  </a:lnTo>
                  <a:lnTo>
                    <a:pt x="670" y="2454"/>
                  </a:lnTo>
                  <a:cubicBezTo>
                    <a:pt x="447" y="1562"/>
                    <a:pt x="224" y="777"/>
                    <a:pt x="1" y="1"/>
                  </a:cubicBezTo>
                  <a:close/>
                </a:path>
              </a:pathLst>
            </a:custGeom>
            <a:solidFill>
              <a:srgbClr val="DD7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1"/>
            <p:cNvSpPr/>
            <p:nvPr/>
          </p:nvSpPr>
          <p:spPr>
            <a:xfrm>
              <a:off x="3519500" y="3150750"/>
              <a:ext cx="1366050" cy="565850"/>
            </a:xfrm>
            <a:custGeom>
              <a:avLst/>
              <a:gdLst/>
              <a:ahLst/>
              <a:cxnLst/>
              <a:rect l="l" t="t" r="r" b="b"/>
              <a:pathLst>
                <a:path w="54642" h="22634" extrusionOk="0">
                  <a:moveTo>
                    <a:pt x="38138" y="1"/>
                  </a:moveTo>
                  <a:cubicBezTo>
                    <a:pt x="36577" y="2008"/>
                    <a:pt x="34792" y="3792"/>
                    <a:pt x="32892" y="5460"/>
                  </a:cubicBezTo>
                  <a:cubicBezTo>
                    <a:pt x="33008" y="4791"/>
                    <a:pt x="33008" y="4015"/>
                    <a:pt x="32892" y="3346"/>
                  </a:cubicBezTo>
                  <a:cubicBezTo>
                    <a:pt x="32892" y="3230"/>
                    <a:pt x="32785" y="3123"/>
                    <a:pt x="32669" y="3123"/>
                  </a:cubicBezTo>
                  <a:cubicBezTo>
                    <a:pt x="32562" y="3123"/>
                    <a:pt x="32446" y="3123"/>
                    <a:pt x="32446" y="3230"/>
                  </a:cubicBezTo>
                  <a:cubicBezTo>
                    <a:pt x="28432" y="6575"/>
                    <a:pt x="24087" y="9591"/>
                    <a:pt x="19734" y="12490"/>
                  </a:cubicBezTo>
                  <a:cubicBezTo>
                    <a:pt x="15273" y="15273"/>
                    <a:pt x="10706" y="17727"/>
                    <a:pt x="6022" y="19957"/>
                  </a:cubicBezTo>
                  <a:cubicBezTo>
                    <a:pt x="4015" y="20965"/>
                    <a:pt x="2008" y="21857"/>
                    <a:pt x="0" y="22633"/>
                  </a:cubicBezTo>
                  <a:lnTo>
                    <a:pt x="54642" y="22633"/>
                  </a:lnTo>
                  <a:lnTo>
                    <a:pt x="54642" y="18842"/>
                  </a:lnTo>
                  <a:cubicBezTo>
                    <a:pt x="46497" y="15273"/>
                    <a:pt x="40145" y="4122"/>
                    <a:pt x="38138" y="1"/>
                  </a:cubicBezTo>
                  <a:close/>
                </a:path>
              </a:pathLst>
            </a:custGeom>
            <a:solidFill>
              <a:srgbClr val="4D4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1"/>
            <p:cNvSpPr/>
            <p:nvPr/>
          </p:nvSpPr>
          <p:spPr>
            <a:xfrm>
              <a:off x="3474900" y="3621775"/>
              <a:ext cx="1427375" cy="111550"/>
            </a:xfrm>
            <a:custGeom>
              <a:avLst/>
              <a:gdLst/>
              <a:ahLst/>
              <a:cxnLst/>
              <a:rect l="l" t="t" r="r" b="b"/>
              <a:pathLst>
                <a:path w="57095" h="4462" extrusionOk="0">
                  <a:moveTo>
                    <a:pt x="56426" y="1"/>
                  </a:moveTo>
                  <a:lnTo>
                    <a:pt x="56426" y="3792"/>
                  </a:lnTo>
                  <a:lnTo>
                    <a:pt x="1784" y="3792"/>
                  </a:lnTo>
                  <a:cubicBezTo>
                    <a:pt x="1115" y="4015"/>
                    <a:pt x="553" y="4238"/>
                    <a:pt x="0" y="4461"/>
                  </a:cubicBezTo>
                  <a:lnTo>
                    <a:pt x="57095" y="4461"/>
                  </a:lnTo>
                  <a:lnTo>
                    <a:pt x="57095" y="340"/>
                  </a:lnTo>
                  <a:lnTo>
                    <a:pt x="56426" y="1"/>
                  </a:lnTo>
                  <a:close/>
                </a:path>
              </a:pathLst>
            </a:custGeom>
            <a:solidFill>
              <a:srgbClr val="DD7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1"/>
            <p:cNvSpPr/>
            <p:nvPr/>
          </p:nvSpPr>
          <p:spPr>
            <a:xfrm>
              <a:off x="1955425" y="2233450"/>
              <a:ext cx="36375" cy="39050"/>
            </a:xfrm>
            <a:custGeom>
              <a:avLst/>
              <a:gdLst/>
              <a:ahLst/>
              <a:cxnLst/>
              <a:rect l="l" t="t" r="r" b="b"/>
              <a:pathLst>
                <a:path w="1455" h="1562" extrusionOk="0">
                  <a:moveTo>
                    <a:pt x="669" y="0"/>
                  </a:moveTo>
                  <a:cubicBezTo>
                    <a:pt x="562" y="0"/>
                    <a:pt x="446" y="0"/>
                    <a:pt x="339" y="116"/>
                  </a:cubicBezTo>
                  <a:cubicBezTo>
                    <a:pt x="339" y="116"/>
                    <a:pt x="223" y="116"/>
                    <a:pt x="223" y="223"/>
                  </a:cubicBezTo>
                  <a:cubicBezTo>
                    <a:pt x="116" y="223"/>
                    <a:pt x="116" y="339"/>
                    <a:pt x="116" y="339"/>
                  </a:cubicBezTo>
                  <a:cubicBezTo>
                    <a:pt x="0" y="446"/>
                    <a:pt x="0" y="562"/>
                    <a:pt x="0" y="670"/>
                  </a:cubicBezTo>
                  <a:lnTo>
                    <a:pt x="0" y="785"/>
                  </a:lnTo>
                  <a:cubicBezTo>
                    <a:pt x="0" y="893"/>
                    <a:pt x="116" y="1009"/>
                    <a:pt x="223" y="1116"/>
                  </a:cubicBezTo>
                  <a:cubicBezTo>
                    <a:pt x="223" y="1232"/>
                    <a:pt x="339" y="1232"/>
                    <a:pt x="446" y="1339"/>
                  </a:cubicBezTo>
                  <a:cubicBezTo>
                    <a:pt x="446" y="1455"/>
                    <a:pt x="562" y="1455"/>
                    <a:pt x="562" y="1455"/>
                  </a:cubicBezTo>
                  <a:cubicBezTo>
                    <a:pt x="669" y="1562"/>
                    <a:pt x="785" y="1562"/>
                    <a:pt x="892" y="1562"/>
                  </a:cubicBezTo>
                  <a:cubicBezTo>
                    <a:pt x="892" y="1562"/>
                    <a:pt x="1008" y="1562"/>
                    <a:pt x="1115" y="1455"/>
                  </a:cubicBezTo>
                  <a:cubicBezTo>
                    <a:pt x="1231" y="1455"/>
                    <a:pt x="1231" y="1455"/>
                    <a:pt x="1338" y="1339"/>
                  </a:cubicBezTo>
                  <a:cubicBezTo>
                    <a:pt x="1338" y="1339"/>
                    <a:pt x="1338" y="1232"/>
                    <a:pt x="1454" y="1232"/>
                  </a:cubicBezTo>
                  <a:lnTo>
                    <a:pt x="1454" y="893"/>
                  </a:lnTo>
                  <a:lnTo>
                    <a:pt x="1454" y="670"/>
                  </a:lnTo>
                  <a:cubicBezTo>
                    <a:pt x="1454" y="562"/>
                    <a:pt x="1338" y="562"/>
                    <a:pt x="1338" y="446"/>
                  </a:cubicBezTo>
                  <a:cubicBezTo>
                    <a:pt x="1231" y="339"/>
                    <a:pt x="1115" y="339"/>
                    <a:pt x="1115" y="223"/>
                  </a:cubicBezTo>
                  <a:cubicBezTo>
                    <a:pt x="1008" y="116"/>
                    <a:pt x="1008" y="116"/>
                    <a:pt x="892" y="116"/>
                  </a:cubicBezTo>
                  <a:cubicBezTo>
                    <a:pt x="785" y="0"/>
                    <a:pt x="669" y="0"/>
                    <a:pt x="669"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1"/>
            <p:cNvSpPr/>
            <p:nvPr/>
          </p:nvSpPr>
          <p:spPr>
            <a:xfrm>
              <a:off x="2217475" y="1924100"/>
              <a:ext cx="19650" cy="16775"/>
            </a:xfrm>
            <a:custGeom>
              <a:avLst/>
              <a:gdLst/>
              <a:ahLst/>
              <a:cxnLst/>
              <a:rect l="l" t="t" r="r" b="b"/>
              <a:pathLst>
                <a:path w="786" h="671" extrusionOk="0">
                  <a:moveTo>
                    <a:pt x="446" y="1"/>
                  </a:moveTo>
                  <a:cubicBezTo>
                    <a:pt x="0" y="1"/>
                    <a:pt x="0" y="670"/>
                    <a:pt x="446" y="670"/>
                  </a:cubicBezTo>
                  <a:cubicBezTo>
                    <a:pt x="785" y="670"/>
                    <a:pt x="785" y="1"/>
                    <a:pt x="446"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1"/>
            <p:cNvSpPr/>
            <p:nvPr/>
          </p:nvSpPr>
          <p:spPr>
            <a:xfrm>
              <a:off x="1913700" y="2746400"/>
              <a:ext cx="25000" cy="19650"/>
            </a:xfrm>
            <a:custGeom>
              <a:avLst/>
              <a:gdLst/>
              <a:ahLst/>
              <a:cxnLst/>
              <a:rect l="l" t="t" r="r" b="b"/>
              <a:pathLst>
                <a:path w="1000" h="786" extrusionOk="0">
                  <a:moveTo>
                    <a:pt x="447" y="1"/>
                  </a:moveTo>
                  <a:cubicBezTo>
                    <a:pt x="1" y="1"/>
                    <a:pt x="1" y="786"/>
                    <a:pt x="447" y="786"/>
                  </a:cubicBezTo>
                  <a:cubicBezTo>
                    <a:pt x="1000" y="786"/>
                    <a:pt x="1000" y="1"/>
                    <a:pt x="447"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1"/>
            <p:cNvSpPr/>
            <p:nvPr/>
          </p:nvSpPr>
          <p:spPr>
            <a:xfrm>
              <a:off x="2696975" y="1935275"/>
              <a:ext cx="39050" cy="33475"/>
            </a:xfrm>
            <a:custGeom>
              <a:avLst/>
              <a:gdLst/>
              <a:ahLst/>
              <a:cxnLst/>
              <a:rect l="l" t="t" r="r" b="b"/>
              <a:pathLst>
                <a:path w="1562" h="1339" extrusionOk="0">
                  <a:moveTo>
                    <a:pt x="670" y="0"/>
                  </a:moveTo>
                  <a:cubicBezTo>
                    <a:pt x="563" y="0"/>
                    <a:pt x="563" y="0"/>
                    <a:pt x="447" y="107"/>
                  </a:cubicBezTo>
                  <a:cubicBezTo>
                    <a:pt x="340" y="107"/>
                    <a:pt x="340" y="107"/>
                    <a:pt x="224" y="223"/>
                  </a:cubicBezTo>
                  <a:cubicBezTo>
                    <a:pt x="224" y="223"/>
                    <a:pt x="117" y="330"/>
                    <a:pt x="117" y="446"/>
                  </a:cubicBezTo>
                  <a:cubicBezTo>
                    <a:pt x="117" y="446"/>
                    <a:pt x="1" y="553"/>
                    <a:pt x="1" y="669"/>
                  </a:cubicBezTo>
                  <a:lnTo>
                    <a:pt x="117" y="776"/>
                  </a:lnTo>
                  <a:cubicBezTo>
                    <a:pt x="117" y="892"/>
                    <a:pt x="117" y="999"/>
                    <a:pt x="224" y="1115"/>
                  </a:cubicBezTo>
                  <a:cubicBezTo>
                    <a:pt x="340" y="1115"/>
                    <a:pt x="340" y="1222"/>
                    <a:pt x="340" y="1222"/>
                  </a:cubicBezTo>
                  <a:cubicBezTo>
                    <a:pt x="447" y="1222"/>
                    <a:pt x="563" y="1338"/>
                    <a:pt x="670" y="1338"/>
                  </a:cubicBezTo>
                  <a:lnTo>
                    <a:pt x="893" y="1338"/>
                  </a:lnTo>
                  <a:cubicBezTo>
                    <a:pt x="1009" y="1338"/>
                    <a:pt x="1116" y="1338"/>
                    <a:pt x="1116" y="1222"/>
                  </a:cubicBezTo>
                  <a:cubicBezTo>
                    <a:pt x="1232" y="1222"/>
                    <a:pt x="1339" y="1222"/>
                    <a:pt x="1339" y="1115"/>
                  </a:cubicBezTo>
                  <a:cubicBezTo>
                    <a:pt x="1455" y="999"/>
                    <a:pt x="1455" y="999"/>
                    <a:pt x="1455" y="892"/>
                  </a:cubicBezTo>
                  <a:cubicBezTo>
                    <a:pt x="1562" y="776"/>
                    <a:pt x="1562" y="776"/>
                    <a:pt x="1562" y="669"/>
                  </a:cubicBezTo>
                  <a:lnTo>
                    <a:pt x="1562" y="446"/>
                  </a:lnTo>
                  <a:lnTo>
                    <a:pt x="1339" y="223"/>
                  </a:lnTo>
                  <a:cubicBezTo>
                    <a:pt x="1339" y="223"/>
                    <a:pt x="1339" y="107"/>
                    <a:pt x="1232" y="107"/>
                  </a:cubicBezTo>
                  <a:cubicBezTo>
                    <a:pt x="1116" y="0"/>
                    <a:pt x="1009" y="0"/>
                    <a:pt x="893"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1"/>
            <p:cNvSpPr/>
            <p:nvPr/>
          </p:nvSpPr>
          <p:spPr>
            <a:xfrm>
              <a:off x="3229550" y="1952000"/>
              <a:ext cx="39075" cy="33475"/>
            </a:xfrm>
            <a:custGeom>
              <a:avLst/>
              <a:gdLst/>
              <a:ahLst/>
              <a:cxnLst/>
              <a:rect l="l" t="t" r="r" b="b"/>
              <a:pathLst>
                <a:path w="1563" h="1339" extrusionOk="0">
                  <a:moveTo>
                    <a:pt x="777" y="0"/>
                  </a:moveTo>
                  <a:cubicBezTo>
                    <a:pt x="1" y="0"/>
                    <a:pt x="1" y="1338"/>
                    <a:pt x="777" y="1338"/>
                  </a:cubicBezTo>
                  <a:cubicBezTo>
                    <a:pt x="1562" y="1338"/>
                    <a:pt x="1562" y="0"/>
                    <a:pt x="777"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1"/>
            <p:cNvSpPr/>
            <p:nvPr/>
          </p:nvSpPr>
          <p:spPr>
            <a:xfrm>
              <a:off x="2816975" y="3095000"/>
              <a:ext cx="36150" cy="33475"/>
            </a:xfrm>
            <a:custGeom>
              <a:avLst/>
              <a:gdLst/>
              <a:ahLst/>
              <a:cxnLst/>
              <a:rect l="l" t="t" r="r" b="b"/>
              <a:pathLst>
                <a:path w="1446" h="1339" extrusionOk="0">
                  <a:moveTo>
                    <a:pt x="669" y="0"/>
                  </a:moveTo>
                  <a:cubicBezTo>
                    <a:pt x="553" y="0"/>
                    <a:pt x="446" y="0"/>
                    <a:pt x="330" y="107"/>
                  </a:cubicBezTo>
                  <a:cubicBezTo>
                    <a:pt x="330" y="107"/>
                    <a:pt x="223" y="107"/>
                    <a:pt x="223" y="223"/>
                  </a:cubicBezTo>
                  <a:cubicBezTo>
                    <a:pt x="107" y="223"/>
                    <a:pt x="107" y="330"/>
                    <a:pt x="0" y="446"/>
                  </a:cubicBezTo>
                  <a:lnTo>
                    <a:pt x="0" y="669"/>
                  </a:lnTo>
                  <a:lnTo>
                    <a:pt x="0" y="777"/>
                  </a:lnTo>
                  <a:cubicBezTo>
                    <a:pt x="0" y="893"/>
                    <a:pt x="107" y="1000"/>
                    <a:pt x="223" y="1116"/>
                  </a:cubicBezTo>
                  <a:cubicBezTo>
                    <a:pt x="223" y="1116"/>
                    <a:pt x="223" y="1223"/>
                    <a:pt x="330" y="1223"/>
                  </a:cubicBezTo>
                  <a:cubicBezTo>
                    <a:pt x="446" y="1223"/>
                    <a:pt x="553" y="1339"/>
                    <a:pt x="669" y="1339"/>
                  </a:cubicBezTo>
                  <a:lnTo>
                    <a:pt x="892" y="1339"/>
                  </a:lnTo>
                  <a:cubicBezTo>
                    <a:pt x="892" y="1339"/>
                    <a:pt x="999" y="1339"/>
                    <a:pt x="1115" y="1223"/>
                  </a:cubicBezTo>
                  <a:cubicBezTo>
                    <a:pt x="1222" y="1223"/>
                    <a:pt x="1222" y="1223"/>
                    <a:pt x="1338" y="1116"/>
                  </a:cubicBezTo>
                  <a:cubicBezTo>
                    <a:pt x="1338" y="1000"/>
                    <a:pt x="1445" y="1000"/>
                    <a:pt x="1445" y="893"/>
                  </a:cubicBezTo>
                  <a:lnTo>
                    <a:pt x="1445" y="669"/>
                  </a:lnTo>
                  <a:lnTo>
                    <a:pt x="1445" y="446"/>
                  </a:lnTo>
                  <a:cubicBezTo>
                    <a:pt x="1445" y="330"/>
                    <a:pt x="1338" y="330"/>
                    <a:pt x="1338" y="223"/>
                  </a:cubicBezTo>
                  <a:cubicBezTo>
                    <a:pt x="1222" y="223"/>
                    <a:pt x="1222" y="107"/>
                    <a:pt x="1222" y="107"/>
                  </a:cubicBezTo>
                  <a:cubicBezTo>
                    <a:pt x="1115" y="0"/>
                    <a:pt x="999" y="0"/>
                    <a:pt x="892"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1"/>
            <p:cNvSpPr/>
            <p:nvPr/>
          </p:nvSpPr>
          <p:spPr>
            <a:xfrm>
              <a:off x="3240725" y="3145175"/>
              <a:ext cx="41725" cy="33475"/>
            </a:xfrm>
            <a:custGeom>
              <a:avLst/>
              <a:gdLst/>
              <a:ahLst/>
              <a:cxnLst/>
              <a:rect l="l" t="t" r="r" b="b"/>
              <a:pathLst>
                <a:path w="1669" h="1339" extrusionOk="0">
                  <a:moveTo>
                    <a:pt x="776" y="1"/>
                  </a:moveTo>
                  <a:cubicBezTo>
                    <a:pt x="0" y="1"/>
                    <a:pt x="0" y="1339"/>
                    <a:pt x="776" y="1339"/>
                  </a:cubicBezTo>
                  <a:cubicBezTo>
                    <a:pt x="1561" y="1339"/>
                    <a:pt x="1668" y="1"/>
                    <a:pt x="776"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1"/>
            <p:cNvSpPr/>
            <p:nvPr/>
          </p:nvSpPr>
          <p:spPr>
            <a:xfrm>
              <a:off x="3636275" y="2912900"/>
              <a:ext cx="36775" cy="26775"/>
            </a:xfrm>
            <a:custGeom>
              <a:avLst/>
              <a:gdLst/>
              <a:ahLst/>
              <a:cxnLst/>
              <a:rect l="l" t="t" r="r" b="b"/>
              <a:pathLst>
                <a:path w="1471" h="1071" extrusionOk="0">
                  <a:moveTo>
                    <a:pt x="789" y="0"/>
                  </a:moveTo>
                  <a:cubicBezTo>
                    <a:pt x="678" y="0"/>
                    <a:pt x="563" y="44"/>
                    <a:pt x="459" y="148"/>
                  </a:cubicBezTo>
                  <a:lnTo>
                    <a:pt x="343" y="255"/>
                  </a:lnTo>
                  <a:cubicBezTo>
                    <a:pt x="1" y="597"/>
                    <a:pt x="315" y="1071"/>
                    <a:pt x="682" y="1071"/>
                  </a:cubicBezTo>
                  <a:cubicBezTo>
                    <a:pt x="793" y="1071"/>
                    <a:pt x="908" y="1027"/>
                    <a:pt x="1012" y="924"/>
                  </a:cubicBezTo>
                  <a:lnTo>
                    <a:pt x="1128" y="817"/>
                  </a:lnTo>
                  <a:cubicBezTo>
                    <a:pt x="1470" y="474"/>
                    <a:pt x="1156" y="0"/>
                    <a:pt x="789"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1"/>
            <p:cNvSpPr/>
            <p:nvPr/>
          </p:nvSpPr>
          <p:spPr>
            <a:xfrm>
              <a:off x="4570400" y="1924100"/>
              <a:ext cx="36375" cy="36175"/>
            </a:xfrm>
            <a:custGeom>
              <a:avLst/>
              <a:gdLst/>
              <a:ahLst/>
              <a:cxnLst/>
              <a:rect l="l" t="t" r="r" b="b"/>
              <a:pathLst>
                <a:path w="1455" h="1447" extrusionOk="0">
                  <a:moveTo>
                    <a:pt x="339" y="1"/>
                  </a:moveTo>
                  <a:cubicBezTo>
                    <a:pt x="339" y="108"/>
                    <a:pt x="223" y="108"/>
                    <a:pt x="223" y="224"/>
                  </a:cubicBezTo>
                  <a:cubicBezTo>
                    <a:pt x="116" y="224"/>
                    <a:pt x="116" y="224"/>
                    <a:pt x="116" y="331"/>
                  </a:cubicBezTo>
                  <a:cubicBezTo>
                    <a:pt x="0" y="447"/>
                    <a:pt x="0" y="554"/>
                    <a:pt x="0" y="670"/>
                  </a:cubicBezTo>
                  <a:lnTo>
                    <a:pt x="0" y="777"/>
                  </a:lnTo>
                  <a:cubicBezTo>
                    <a:pt x="0" y="893"/>
                    <a:pt x="116" y="1000"/>
                    <a:pt x="223" y="1116"/>
                  </a:cubicBezTo>
                  <a:lnTo>
                    <a:pt x="446" y="1339"/>
                  </a:lnTo>
                  <a:lnTo>
                    <a:pt x="562" y="1446"/>
                  </a:lnTo>
                  <a:lnTo>
                    <a:pt x="1115" y="1446"/>
                  </a:lnTo>
                  <a:cubicBezTo>
                    <a:pt x="1231" y="1446"/>
                    <a:pt x="1231" y="1339"/>
                    <a:pt x="1338" y="1339"/>
                  </a:cubicBezTo>
                  <a:cubicBezTo>
                    <a:pt x="1338" y="1223"/>
                    <a:pt x="1338" y="1223"/>
                    <a:pt x="1454" y="1223"/>
                  </a:cubicBezTo>
                  <a:lnTo>
                    <a:pt x="1454" y="893"/>
                  </a:lnTo>
                  <a:lnTo>
                    <a:pt x="1454" y="670"/>
                  </a:lnTo>
                  <a:cubicBezTo>
                    <a:pt x="1454" y="554"/>
                    <a:pt x="1338" y="447"/>
                    <a:pt x="1338" y="447"/>
                  </a:cubicBezTo>
                  <a:lnTo>
                    <a:pt x="1115" y="224"/>
                  </a:lnTo>
                  <a:lnTo>
                    <a:pt x="892" y="1"/>
                  </a:ln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1"/>
            <p:cNvSpPr/>
            <p:nvPr/>
          </p:nvSpPr>
          <p:spPr>
            <a:xfrm>
              <a:off x="4592700" y="2227875"/>
              <a:ext cx="30800" cy="39050"/>
            </a:xfrm>
            <a:custGeom>
              <a:avLst/>
              <a:gdLst/>
              <a:ahLst/>
              <a:cxnLst/>
              <a:rect l="l" t="t" r="r" b="b"/>
              <a:pathLst>
                <a:path w="1232" h="1562" extrusionOk="0">
                  <a:moveTo>
                    <a:pt x="446" y="0"/>
                  </a:moveTo>
                  <a:cubicBezTo>
                    <a:pt x="339" y="0"/>
                    <a:pt x="223" y="116"/>
                    <a:pt x="116" y="223"/>
                  </a:cubicBezTo>
                  <a:lnTo>
                    <a:pt x="0" y="339"/>
                  </a:lnTo>
                  <a:lnTo>
                    <a:pt x="0" y="669"/>
                  </a:lnTo>
                  <a:lnTo>
                    <a:pt x="0" y="893"/>
                  </a:lnTo>
                  <a:lnTo>
                    <a:pt x="0" y="1116"/>
                  </a:lnTo>
                  <a:cubicBezTo>
                    <a:pt x="0" y="1232"/>
                    <a:pt x="116" y="1232"/>
                    <a:pt x="116" y="1339"/>
                  </a:cubicBezTo>
                  <a:cubicBezTo>
                    <a:pt x="223" y="1339"/>
                    <a:pt x="223" y="1455"/>
                    <a:pt x="339" y="1455"/>
                  </a:cubicBezTo>
                  <a:cubicBezTo>
                    <a:pt x="446" y="1455"/>
                    <a:pt x="562" y="1562"/>
                    <a:pt x="562" y="1562"/>
                  </a:cubicBezTo>
                  <a:cubicBezTo>
                    <a:pt x="669" y="1455"/>
                    <a:pt x="669" y="1455"/>
                    <a:pt x="785" y="1455"/>
                  </a:cubicBezTo>
                  <a:cubicBezTo>
                    <a:pt x="893" y="1455"/>
                    <a:pt x="1008" y="1455"/>
                    <a:pt x="1008" y="1339"/>
                  </a:cubicBezTo>
                  <a:lnTo>
                    <a:pt x="1116" y="1232"/>
                  </a:lnTo>
                  <a:cubicBezTo>
                    <a:pt x="1232" y="1116"/>
                    <a:pt x="1232" y="1008"/>
                    <a:pt x="1232" y="893"/>
                  </a:cubicBezTo>
                  <a:lnTo>
                    <a:pt x="1232" y="669"/>
                  </a:lnTo>
                  <a:lnTo>
                    <a:pt x="1232" y="446"/>
                  </a:lnTo>
                  <a:cubicBezTo>
                    <a:pt x="1116" y="339"/>
                    <a:pt x="1116" y="223"/>
                    <a:pt x="1008" y="223"/>
                  </a:cubicBezTo>
                  <a:cubicBezTo>
                    <a:pt x="1008" y="116"/>
                    <a:pt x="893" y="116"/>
                    <a:pt x="893" y="116"/>
                  </a:cubicBezTo>
                  <a:cubicBezTo>
                    <a:pt x="785" y="0"/>
                    <a:pt x="669" y="0"/>
                    <a:pt x="562"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1"/>
            <p:cNvSpPr/>
            <p:nvPr/>
          </p:nvSpPr>
          <p:spPr>
            <a:xfrm>
              <a:off x="4241425" y="2160975"/>
              <a:ext cx="41950" cy="30800"/>
            </a:xfrm>
            <a:custGeom>
              <a:avLst/>
              <a:gdLst/>
              <a:ahLst/>
              <a:cxnLst/>
              <a:rect l="l" t="t" r="r" b="b"/>
              <a:pathLst>
                <a:path w="1678" h="1232" extrusionOk="0">
                  <a:moveTo>
                    <a:pt x="893" y="0"/>
                  </a:moveTo>
                  <a:cubicBezTo>
                    <a:pt x="1" y="0"/>
                    <a:pt x="1" y="1231"/>
                    <a:pt x="893" y="1231"/>
                  </a:cubicBezTo>
                  <a:cubicBezTo>
                    <a:pt x="1678" y="1231"/>
                    <a:pt x="1678" y="0"/>
                    <a:pt x="893"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1"/>
            <p:cNvSpPr/>
            <p:nvPr/>
          </p:nvSpPr>
          <p:spPr>
            <a:xfrm>
              <a:off x="2621825" y="1491900"/>
              <a:ext cx="39050" cy="30800"/>
            </a:xfrm>
            <a:custGeom>
              <a:avLst/>
              <a:gdLst/>
              <a:ahLst/>
              <a:cxnLst/>
              <a:rect l="l" t="t" r="r" b="b"/>
              <a:pathLst>
                <a:path w="1562" h="1232" extrusionOk="0">
                  <a:moveTo>
                    <a:pt x="776" y="0"/>
                  </a:moveTo>
                  <a:cubicBezTo>
                    <a:pt x="0" y="0"/>
                    <a:pt x="0" y="1231"/>
                    <a:pt x="776" y="1231"/>
                  </a:cubicBezTo>
                  <a:cubicBezTo>
                    <a:pt x="1561" y="1231"/>
                    <a:pt x="1561" y="0"/>
                    <a:pt x="776"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1"/>
            <p:cNvSpPr/>
            <p:nvPr/>
          </p:nvSpPr>
          <p:spPr>
            <a:xfrm>
              <a:off x="1818925" y="1829325"/>
              <a:ext cx="39050" cy="36150"/>
            </a:xfrm>
            <a:custGeom>
              <a:avLst/>
              <a:gdLst/>
              <a:ahLst/>
              <a:cxnLst/>
              <a:rect l="l" t="t" r="r" b="b"/>
              <a:pathLst>
                <a:path w="1562" h="1446" extrusionOk="0">
                  <a:moveTo>
                    <a:pt x="777" y="1"/>
                  </a:moveTo>
                  <a:cubicBezTo>
                    <a:pt x="669" y="1"/>
                    <a:pt x="553" y="108"/>
                    <a:pt x="446" y="108"/>
                  </a:cubicBezTo>
                  <a:cubicBezTo>
                    <a:pt x="330" y="224"/>
                    <a:pt x="330" y="331"/>
                    <a:pt x="223" y="331"/>
                  </a:cubicBezTo>
                  <a:cubicBezTo>
                    <a:pt x="223" y="447"/>
                    <a:pt x="107" y="554"/>
                    <a:pt x="107" y="554"/>
                  </a:cubicBezTo>
                  <a:cubicBezTo>
                    <a:pt x="107" y="670"/>
                    <a:pt x="0" y="777"/>
                    <a:pt x="0" y="893"/>
                  </a:cubicBezTo>
                  <a:cubicBezTo>
                    <a:pt x="0" y="893"/>
                    <a:pt x="107" y="1000"/>
                    <a:pt x="107" y="1116"/>
                  </a:cubicBezTo>
                  <a:cubicBezTo>
                    <a:pt x="107" y="1116"/>
                    <a:pt x="223" y="1223"/>
                    <a:pt x="223" y="1339"/>
                  </a:cubicBezTo>
                  <a:cubicBezTo>
                    <a:pt x="223" y="1339"/>
                    <a:pt x="330" y="1339"/>
                    <a:pt x="330" y="1446"/>
                  </a:cubicBezTo>
                  <a:lnTo>
                    <a:pt x="892" y="1446"/>
                  </a:lnTo>
                  <a:cubicBezTo>
                    <a:pt x="1000" y="1446"/>
                    <a:pt x="1000" y="1339"/>
                    <a:pt x="1116" y="1339"/>
                  </a:cubicBezTo>
                  <a:lnTo>
                    <a:pt x="1339" y="1116"/>
                  </a:lnTo>
                  <a:cubicBezTo>
                    <a:pt x="1446" y="1000"/>
                    <a:pt x="1446" y="893"/>
                    <a:pt x="1446" y="893"/>
                  </a:cubicBezTo>
                  <a:cubicBezTo>
                    <a:pt x="1562" y="777"/>
                    <a:pt x="1562" y="670"/>
                    <a:pt x="1562" y="670"/>
                  </a:cubicBezTo>
                  <a:cubicBezTo>
                    <a:pt x="1562" y="554"/>
                    <a:pt x="1562" y="447"/>
                    <a:pt x="1446" y="331"/>
                  </a:cubicBezTo>
                  <a:cubicBezTo>
                    <a:pt x="1446" y="331"/>
                    <a:pt x="1446" y="224"/>
                    <a:pt x="1339" y="108"/>
                  </a:cubicBezTo>
                  <a:lnTo>
                    <a:pt x="1223" y="108"/>
                  </a:lnTo>
                  <a:cubicBezTo>
                    <a:pt x="1116" y="1"/>
                    <a:pt x="1000" y="1"/>
                    <a:pt x="892"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1"/>
            <p:cNvSpPr/>
            <p:nvPr/>
          </p:nvSpPr>
          <p:spPr>
            <a:xfrm>
              <a:off x="1453600" y="2587625"/>
              <a:ext cx="33475" cy="39050"/>
            </a:xfrm>
            <a:custGeom>
              <a:avLst/>
              <a:gdLst/>
              <a:ahLst/>
              <a:cxnLst/>
              <a:rect l="l" t="t" r="r" b="b"/>
              <a:pathLst>
                <a:path w="1339" h="1562" extrusionOk="0">
                  <a:moveTo>
                    <a:pt x="670" y="0"/>
                  </a:moveTo>
                  <a:cubicBezTo>
                    <a:pt x="563" y="0"/>
                    <a:pt x="563" y="107"/>
                    <a:pt x="447" y="107"/>
                  </a:cubicBezTo>
                  <a:cubicBezTo>
                    <a:pt x="340" y="107"/>
                    <a:pt x="340" y="107"/>
                    <a:pt x="224" y="223"/>
                  </a:cubicBezTo>
                  <a:cubicBezTo>
                    <a:pt x="117" y="223"/>
                    <a:pt x="117" y="330"/>
                    <a:pt x="117" y="330"/>
                  </a:cubicBezTo>
                  <a:cubicBezTo>
                    <a:pt x="1" y="446"/>
                    <a:pt x="1" y="553"/>
                    <a:pt x="1" y="669"/>
                  </a:cubicBezTo>
                  <a:lnTo>
                    <a:pt x="1" y="892"/>
                  </a:lnTo>
                  <a:cubicBezTo>
                    <a:pt x="1" y="999"/>
                    <a:pt x="1" y="1115"/>
                    <a:pt x="117" y="1115"/>
                  </a:cubicBezTo>
                  <a:cubicBezTo>
                    <a:pt x="117" y="1222"/>
                    <a:pt x="117" y="1338"/>
                    <a:pt x="224" y="1338"/>
                  </a:cubicBezTo>
                  <a:cubicBezTo>
                    <a:pt x="224" y="1445"/>
                    <a:pt x="340" y="1445"/>
                    <a:pt x="447" y="1445"/>
                  </a:cubicBezTo>
                  <a:cubicBezTo>
                    <a:pt x="447" y="1561"/>
                    <a:pt x="563" y="1561"/>
                    <a:pt x="670" y="1561"/>
                  </a:cubicBezTo>
                  <a:lnTo>
                    <a:pt x="786" y="1561"/>
                  </a:lnTo>
                  <a:cubicBezTo>
                    <a:pt x="893" y="1445"/>
                    <a:pt x="1009" y="1445"/>
                    <a:pt x="1116" y="1338"/>
                  </a:cubicBezTo>
                  <a:lnTo>
                    <a:pt x="1232" y="1222"/>
                  </a:lnTo>
                  <a:cubicBezTo>
                    <a:pt x="1232" y="1115"/>
                    <a:pt x="1339" y="999"/>
                    <a:pt x="1339" y="892"/>
                  </a:cubicBezTo>
                  <a:lnTo>
                    <a:pt x="1339" y="669"/>
                  </a:lnTo>
                  <a:cubicBezTo>
                    <a:pt x="1339" y="553"/>
                    <a:pt x="1232" y="553"/>
                    <a:pt x="1232" y="446"/>
                  </a:cubicBezTo>
                  <a:cubicBezTo>
                    <a:pt x="1232" y="330"/>
                    <a:pt x="1116" y="330"/>
                    <a:pt x="1116" y="223"/>
                  </a:cubicBezTo>
                  <a:cubicBezTo>
                    <a:pt x="1009" y="223"/>
                    <a:pt x="1009" y="107"/>
                    <a:pt x="893" y="107"/>
                  </a:cubicBezTo>
                  <a:cubicBezTo>
                    <a:pt x="786" y="107"/>
                    <a:pt x="786" y="0"/>
                    <a:pt x="670"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1"/>
            <p:cNvSpPr/>
            <p:nvPr/>
          </p:nvSpPr>
          <p:spPr>
            <a:xfrm>
              <a:off x="1618200" y="3145175"/>
              <a:ext cx="36150" cy="33475"/>
            </a:xfrm>
            <a:custGeom>
              <a:avLst/>
              <a:gdLst/>
              <a:ahLst/>
              <a:cxnLst/>
              <a:rect l="l" t="t" r="r" b="b"/>
              <a:pathLst>
                <a:path w="1446" h="1339" extrusionOk="0">
                  <a:moveTo>
                    <a:pt x="554" y="1"/>
                  </a:moveTo>
                  <a:cubicBezTo>
                    <a:pt x="554" y="1"/>
                    <a:pt x="446" y="1"/>
                    <a:pt x="331" y="108"/>
                  </a:cubicBezTo>
                  <a:cubicBezTo>
                    <a:pt x="223" y="108"/>
                    <a:pt x="223" y="108"/>
                    <a:pt x="107" y="224"/>
                  </a:cubicBezTo>
                  <a:cubicBezTo>
                    <a:pt x="107" y="331"/>
                    <a:pt x="0" y="331"/>
                    <a:pt x="0" y="447"/>
                  </a:cubicBezTo>
                  <a:lnTo>
                    <a:pt x="0" y="670"/>
                  </a:lnTo>
                  <a:lnTo>
                    <a:pt x="0" y="893"/>
                  </a:lnTo>
                  <a:cubicBezTo>
                    <a:pt x="0" y="1000"/>
                    <a:pt x="107" y="1000"/>
                    <a:pt x="107" y="1116"/>
                  </a:cubicBezTo>
                  <a:cubicBezTo>
                    <a:pt x="223" y="1116"/>
                    <a:pt x="223" y="1223"/>
                    <a:pt x="331" y="1223"/>
                  </a:cubicBezTo>
                  <a:cubicBezTo>
                    <a:pt x="331" y="1339"/>
                    <a:pt x="446" y="1339"/>
                    <a:pt x="554" y="1339"/>
                  </a:cubicBezTo>
                  <a:lnTo>
                    <a:pt x="777" y="1339"/>
                  </a:lnTo>
                  <a:cubicBezTo>
                    <a:pt x="893" y="1339"/>
                    <a:pt x="1000" y="1339"/>
                    <a:pt x="1116" y="1223"/>
                  </a:cubicBezTo>
                  <a:cubicBezTo>
                    <a:pt x="1116" y="1223"/>
                    <a:pt x="1223" y="1223"/>
                    <a:pt x="1339" y="1116"/>
                  </a:cubicBezTo>
                  <a:cubicBezTo>
                    <a:pt x="1339" y="1116"/>
                    <a:pt x="1339" y="1000"/>
                    <a:pt x="1446" y="893"/>
                  </a:cubicBezTo>
                  <a:lnTo>
                    <a:pt x="1446" y="670"/>
                  </a:lnTo>
                  <a:lnTo>
                    <a:pt x="1446" y="554"/>
                  </a:lnTo>
                  <a:cubicBezTo>
                    <a:pt x="1446" y="447"/>
                    <a:pt x="1339" y="331"/>
                    <a:pt x="1339" y="224"/>
                  </a:cubicBezTo>
                  <a:cubicBezTo>
                    <a:pt x="1223" y="224"/>
                    <a:pt x="1223" y="108"/>
                    <a:pt x="1116" y="108"/>
                  </a:cubicBezTo>
                  <a:cubicBezTo>
                    <a:pt x="1000" y="108"/>
                    <a:pt x="893" y="1"/>
                    <a:pt x="777"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1"/>
            <p:cNvSpPr/>
            <p:nvPr/>
          </p:nvSpPr>
          <p:spPr>
            <a:xfrm>
              <a:off x="2557575" y="3465675"/>
              <a:ext cx="25225" cy="22325"/>
            </a:xfrm>
            <a:custGeom>
              <a:avLst/>
              <a:gdLst/>
              <a:ahLst/>
              <a:cxnLst/>
              <a:rect l="l" t="t" r="r" b="b"/>
              <a:pathLst>
                <a:path w="1009" h="893" extrusionOk="0">
                  <a:moveTo>
                    <a:pt x="447" y="0"/>
                  </a:moveTo>
                  <a:cubicBezTo>
                    <a:pt x="340" y="0"/>
                    <a:pt x="340" y="0"/>
                    <a:pt x="224" y="116"/>
                  </a:cubicBezTo>
                  <a:lnTo>
                    <a:pt x="117" y="116"/>
                  </a:lnTo>
                  <a:cubicBezTo>
                    <a:pt x="117" y="223"/>
                    <a:pt x="1" y="223"/>
                    <a:pt x="1" y="339"/>
                  </a:cubicBezTo>
                  <a:lnTo>
                    <a:pt x="1" y="446"/>
                  </a:lnTo>
                  <a:lnTo>
                    <a:pt x="1" y="562"/>
                  </a:lnTo>
                  <a:cubicBezTo>
                    <a:pt x="1" y="669"/>
                    <a:pt x="117" y="669"/>
                    <a:pt x="117" y="785"/>
                  </a:cubicBezTo>
                  <a:lnTo>
                    <a:pt x="224" y="785"/>
                  </a:lnTo>
                  <a:cubicBezTo>
                    <a:pt x="224" y="892"/>
                    <a:pt x="340" y="892"/>
                    <a:pt x="447" y="892"/>
                  </a:cubicBezTo>
                  <a:lnTo>
                    <a:pt x="786" y="892"/>
                  </a:lnTo>
                  <a:cubicBezTo>
                    <a:pt x="786" y="785"/>
                    <a:pt x="893" y="785"/>
                    <a:pt x="893" y="785"/>
                  </a:cubicBezTo>
                  <a:cubicBezTo>
                    <a:pt x="893" y="669"/>
                    <a:pt x="893" y="669"/>
                    <a:pt x="1009" y="669"/>
                  </a:cubicBezTo>
                  <a:lnTo>
                    <a:pt x="1009" y="446"/>
                  </a:lnTo>
                  <a:lnTo>
                    <a:pt x="1009" y="339"/>
                  </a:lnTo>
                  <a:cubicBezTo>
                    <a:pt x="1009" y="223"/>
                    <a:pt x="893" y="223"/>
                    <a:pt x="893" y="116"/>
                  </a:cubicBezTo>
                  <a:lnTo>
                    <a:pt x="786" y="116"/>
                  </a:lnTo>
                  <a:cubicBezTo>
                    <a:pt x="670" y="0"/>
                    <a:pt x="670" y="0"/>
                    <a:pt x="563"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1"/>
            <p:cNvSpPr/>
            <p:nvPr/>
          </p:nvSpPr>
          <p:spPr>
            <a:xfrm>
              <a:off x="3867875" y="3334750"/>
              <a:ext cx="22325" cy="23525"/>
            </a:xfrm>
            <a:custGeom>
              <a:avLst/>
              <a:gdLst/>
              <a:ahLst/>
              <a:cxnLst/>
              <a:rect l="l" t="t" r="r" b="b"/>
              <a:pathLst>
                <a:path w="893" h="941" extrusionOk="0">
                  <a:moveTo>
                    <a:pt x="339" y="1"/>
                  </a:moveTo>
                  <a:cubicBezTo>
                    <a:pt x="339" y="1"/>
                    <a:pt x="223" y="1"/>
                    <a:pt x="223" y="108"/>
                  </a:cubicBezTo>
                  <a:cubicBezTo>
                    <a:pt x="116" y="108"/>
                    <a:pt x="116" y="108"/>
                    <a:pt x="116" y="224"/>
                  </a:cubicBezTo>
                  <a:cubicBezTo>
                    <a:pt x="116" y="224"/>
                    <a:pt x="0" y="331"/>
                    <a:pt x="0" y="447"/>
                  </a:cubicBezTo>
                  <a:lnTo>
                    <a:pt x="0" y="554"/>
                  </a:lnTo>
                  <a:lnTo>
                    <a:pt x="116" y="670"/>
                  </a:lnTo>
                  <a:cubicBezTo>
                    <a:pt x="116" y="777"/>
                    <a:pt x="116" y="777"/>
                    <a:pt x="223" y="777"/>
                  </a:cubicBezTo>
                  <a:cubicBezTo>
                    <a:pt x="223" y="893"/>
                    <a:pt x="223" y="893"/>
                    <a:pt x="339" y="893"/>
                  </a:cubicBezTo>
                  <a:cubicBezTo>
                    <a:pt x="339" y="893"/>
                    <a:pt x="387" y="940"/>
                    <a:pt x="418" y="940"/>
                  </a:cubicBezTo>
                  <a:cubicBezTo>
                    <a:pt x="434" y="940"/>
                    <a:pt x="446" y="928"/>
                    <a:pt x="446" y="893"/>
                  </a:cubicBezTo>
                  <a:lnTo>
                    <a:pt x="562" y="893"/>
                  </a:lnTo>
                  <a:cubicBezTo>
                    <a:pt x="669" y="893"/>
                    <a:pt x="669" y="893"/>
                    <a:pt x="785" y="777"/>
                  </a:cubicBezTo>
                  <a:cubicBezTo>
                    <a:pt x="892" y="670"/>
                    <a:pt x="892" y="554"/>
                    <a:pt x="892" y="554"/>
                  </a:cubicBezTo>
                  <a:lnTo>
                    <a:pt x="892" y="447"/>
                  </a:lnTo>
                  <a:lnTo>
                    <a:pt x="892" y="224"/>
                  </a:lnTo>
                  <a:cubicBezTo>
                    <a:pt x="785" y="224"/>
                    <a:pt x="785" y="108"/>
                    <a:pt x="785" y="108"/>
                  </a:cubicBezTo>
                  <a:cubicBezTo>
                    <a:pt x="669" y="108"/>
                    <a:pt x="669" y="1"/>
                    <a:pt x="669"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1"/>
            <p:cNvSpPr/>
            <p:nvPr/>
          </p:nvSpPr>
          <p:spPr>
            <a:xfrm>
              <a:off x="4595600" y="2478775"/>
              <a:ext cx="19425" cy="25225"/>
            </a:xfrm>
            <a:custGeom>
              <a:avLst/>
              <a:gdLst/>
              <a:ahLst/>
              <a:cxnLst/>
              <a:rect l="l" t="t" r="r" b="b"/>
              <a:pathLst>
                <a:path w="777" h="1009" extrusionOk="0">
                  <a:moveTo>
                    <a:pt x="330" y="1"/>
                  </a:moveTo>
                  <a:cubicBezTo>
                    <a:pt x="223" y="1"/>
                    <a:pt x="223" y="1"/>
                    <a:pt x="107" y="117"/>
                  </a:cubicBezTo>
                  <a:lnTo>
                    <a:pt x="107" y="224"/>
                  </a:lnTo>
                  <a:cubicBezTo>
                    <a:pt x="0" y="224"/>
                    <a:pt x="0" y="340"/>
                    <a:pt x="0" y="447"/>
                  </a:cubicBezTo>
                  <a:lnTo>
                    <a:pt x="0" y="563"/>
                  </a:lnTo>
                  <a:lnTo>
                    <a:pt x="0" y="670"/>
                  </a:lnTo>
                  <a:cubicBezTo>
                    <a:pt x="0" y="786"/>
                    <a:pt x="107" y="786"/>
                    <a:pt x="107" y="786"/>
                  </a:cubicBezTo>
                  <a:cubicBezTo>
                    <a:pt x="107" y="893"/>
                    <a:pt x="223" y="893"/>
                    <a:pt x="223" y="893"/>
                  </a:cubicBezTo>
                  <a:cubicBezTo>
                    <a:pt x="330" y="893"/>
                    <a:pt x="330" y="1009"/>
                    <a:pt x="446" y="1009"/>
                  </a:cubicBezTo>
                  <a:cubicBezTo>
                    <a:pt x="446" y="893"/>
                    <a:pt x="446" y="893"/>
                    <a:pt x="553" y="893"/>
                  </a:cubicBezTo>
                  <a:cubicBezTo>
                    <a:pt x="553" y="893"/>
                    <a:pt x="669" y="893"/>
                    <a:pt x="669" y="786"/>
                  </a:cubicBezTo>
                  <a:lnTo>
                    <a:pt x="777" y="786"/>
                  </a:lnTo>
                  <a:lnTo>
                    <a:pt x="777" y="563"/>
                  </a:lnTo>
                  <a:lnTo>
                    <a:pt x="777" y="447"/>
                  </a:lnTo>
                  <a:lnTo>
                    <a:pt x="777" y="224"/>
                  </a:lnTo>
                  <a:cubicBezTo>
                    <a:pt x="777" y="224"/>
                    <a:pt x="777" y="117"/>
                    <a:pt x="669" y="117"/>
                  </a:cubicBezTo>
                  <a:cubicBezTo>
                    <a:pt x="669" y="117"/>
                    <a:pt x="669" y="1"/>
                    <a:pt x="553"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1"/>
            <p:cNvSpPr/>
            <p:nvPr/>
          </p:nvSpPr>
          <p:spPr>
            <a:xfrm>
              <a:off x="2006450" y="1860475"/>
              <a:ext cx="93950" cy="164025"/>
            </a:xfrm>
            <a:custGeom>
              <a:avLst/>
              <a:gdLst/>
              <a:ahLst/>
              <a:cxnLst/>
              <a:rect l="l" t="t" r="r" b="b"/>
              <a:pathLst>
                <a:path w="3758" h="6561" extrusionOk="0">
                  <a:moveTo>
                    <a:pt x="276" y="0"/>
                  </a:moveTo>
                  <a:cubicBezTo>
                    <a:pt x="146" y="0"/>
                    <a:pt x="0" y="158"/>
                    <a:pt x="82" y="316"/>
                  </a:cubicBezTo>
                  <a:cubicBezTo>
                    <a:pt x="305" y="869"/>
                    <a:pt x="635" y="1315"/>
                    <a:pt x="858" y="1877"/>
                  </a:cubicBezTo>
                  <a:cubicBezTo>
                    <a:pt x="1081" y="2430"/>
                    <a:pt x="1420" y="2992"/>
                    <a:pt x="1750" y="3545"/>
                  </a:cubicBezTo>
                  <a:cubicBezTo>
                    <a:pt x="1974" y="4107"/>
                    <a:pt x="2313" y="4660"/>
                    <a:pt x="2536" y="5222"/>
                  </a:cubicBezTo>
                  <a:cubicBezTo>
                    <a:pt x="2643" y="5445"/>
                    <a:pt x="2759" y="5668"/>
                    <a:pt x="2982" y="5998"/>
                  </a:cubicBezTo>
                  <a:cubicBezTo>
                    <a:pt x="2982" y="6114"/>
                    <a:pt x="3089" y="6221"/>
                    <a:pt x="3205" y="6337"/>
                  </a:cubicBezTo>
                  <a:cubicBezTo>
                    <a:pt x="3312" y="6444"/>
                    <a:pt x="3428" y="6444"/>
                    <a:pt x="3428" y="6560"/>
                  </a:cubicBezTo>
                  <a:cubicBezTo>
                    <a:pt x="3535" y="6560"/>
                    <a:pt x="3651" y="6560"/>
                    <a:pt x="3651" y="6444"/>
                  </a:cubicBezTo>
                  <a:cubicBezTo>
                    <a:pt x="3651" y="6221"/>
                    <a:pt x="3758" y="6221"/>
                    <a:pt x="3651" y="5998"/>
                  </a:cubicBezTo>
                  <a:cubicBezTo>
                    <a:pt x="3651" y="5891"/>
                    <a:pt x="3535" y="5775"/>
                    <a:pt x="3428" y="5668"/>
                  </a:cubicBezTo>
                  <a:cubicBezTo>
                    <a:pt x="3312" y="5329"/>
                    <a:pt x="3205" y="5106"/>
                    <a:pt x="3089" y="4883"/>
                  </a:cubicBezTo>
                  <a:cubicBezTo>
                    <a:pt x="2759" y="4330"/>
                    <a:pt x="2536" y="3768"/>
                    <a:pt x="2197" y="3215"/>
                  </a:cubicBezTo>
                  <a:cubicBezTo>
                    <a:pt x="1866" y="2653"/>
                    <a:pt x="1643" y="2100"/>
                    <a:pt x="1304" y="1654"/>
                  </a:cubicBezTo>
                  <a:cubicBezTo>
                    <a:pt x="1081" y="1092"/>
                    <a:pt x="858" y="539"/>
                    <a:pt x="412" y="93"/>
                  </a:cubicBezTo>
                  <a:cubicBezTo>
                    <a:pt x="381" y="27"/>
                    <a:pt x="330" y="0"/>
                    <a:pt x="276"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1"/>
            <p:cNvSpPr/>
            <p:nvPr/>
          </p:nvSpPr>
          <p:spPr>
            <a:xfrm>
              <a:off x="2482425" y="1878000"/>
              <a:ext cx="16750" cy="115050"/>
            </a:xfrm>
            <a:custGeom>
              <a:avLst/>
              <a:gdLst/>
              <a:ahLst/>
              <a:cxnLst/>
              <a:rect l="l" t="t" r="r" b="b"/>
              <a:pathLst>
                <a:path w="670" h="4602" extrusionOk="0">
                  <a:moveTo>
                    <a:pt x="290" y="1"/>
                  </a:moveTo>
                  <a:cubicBezTo>
                    <a:pt x="192" y="1"/>
                    <a:pt x="108" y="56"/>
                    <a:pt x="108" y="168"/>
                  </a:cubicBezTo>
                  <a:cubicBezTo>
                    <a:pt x="0" y="284"/>
                    <a:pt x="0" y="391"/>
                    <a:pt x="0" y="507"/>
                  </a:cubicBezTo>
                  <a:lnTo>
                    <a:pt x="0" y="730"/>
                  </a:lnTo>
                  <a:lnTo>
                    <a:pt x="0" y="1283"/>
                  </a:lnTo>
                  <a:lnTo>
                    <a:pt x="0" y="2291"/>
                  </a:lnTo>
                  <a:cubicBezTo>
                    <a:pt x="0" y="2621"/>
                    <a:pt x="0" y="2960"/>
                    <a:pt x="108" y="3290"/>
                  </a:cubicBezTo>
                  <a:lnTo>
                    <a:pt x="108" y="3852"/>
                  </a:lnTo>
                  <a:cubicBezTo>
                    <a:pt x="224" y="4075"/>
                    <a:pt x="331" y="4298"/>
                    <a:pt x="224" y="4521"/>
                  </a:cubicBezTo>
                  <a:cubicBezTo>
                    <a:pt x="224" y="4575"/>
                    <a:pt x="250" y="4602"/>
                    <a:pt x="277" y="4602"/>
                  </a:cubicBezTo>
                  <a:cubicBezTo>
                    <a:pt x="304" y="4602"/>
                    <a:pt x="331" y="4575"/>
                    <a:pt x="331" y="4521"/>
                  </a:cubicBezTo>
                  <a:cubicBezTo>
                    <a:pt x="331" y="4298"/>
                    <a:pt x="447" y="4075"/>
                    <a:pt x="447" y="3852"/>
                  </a:cubicBezTo>
                  <a:cubicBezTo>
                    <a:pt x="447" y="3629"/>
                    <a:pt x="554" y="3513"/>
                    <a:pt x="554" y="3290"/>
                  </a:cubicBezTo>
                  <a:lnTo>
                    <a:pt x="554" y="2291"/>
                  </a:lnTo>
                  <a:lnTo>
                    <a:pt x="554" y="1283"/>
                  </a:lnTo>
                  <a:cubicBezTo>
                    <a:pt x="670" y="1060"/>
                    <a:pt x="670" y="953"/>
                    <a:pt x="670" y="730"/>
                  </a:cubicBezTo>
                  <a:lnTo>
                    <a:pt x="670" y="507"/>
                  </a:lnTo>
                  <a:cubicBezTo>
                    <a:pt x="670" y="391"/>
                    <a:pt x="554" y="284"/>
                    <a:pt x="554" y="168"/>
                  </a:cubicBezTo>
                  <a:cubicBezTo>
                    <a:pt x="500" y="56"/>
                    <a:pt x="389" y="1"/>
                    <a:pt x="290"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1"/>
            <p:cNvSpPr/>
            <p:nvPr/>
          </p:nvSpPr>
          <p:spPr>
            <a:xfrm>
              <a:off x="3480475" y="1867575"/>
              <a:ext cx="16750" cy="117175"/>
            </a:xfrm>
            <a:custGeom>
              <a:avLst/>
              <a:gdLst/>
              <a:ahLst/>
              <a:cxnLst/>
              <a:rect l="l" t="t" r="r" b="b"/>
              <a:pathLst>
                <a:path w="670" h="4687" extrusionOk="0">
                  <a:moveTo>
                    <a:pt x="335" y="0"/>
                  </a:moveTo>
                  <a:cubicBezTo>
                    <a:pt x="167" y="0"/>
                    <a:pt x="0" y="85"/>
                    <a:pt x="0" y="255"/>
                  </a:cubicBezTo>
                  <a:lnTo>
                    <a:pt x="0" y="2485"/>
                  </a:lnTo>
                  <a:lnTo>
                    <a:pt x="0" y="3484"/>
                  </a:lnTo>
                  <a:cubicBezTo>
                    <a:pt x="107" y="3930"/>
                    <a:pt x="107" y="4269"/>
                    <a:pt x="107" y="4599"/>
                  </a:cubicBezTo>
                  <a:cubicBezTo>
                    <a:pt x="165" y="4657"/>
                    <a:pt x="221" y="4686"/>
                    <a:pt x="277" y="4686"/>
                  </a:cubicBezTo>
                  <a:cubicBezTo>
                    <a:pt x="332" y="4686"/>
                    <a:pt x="388" y="4657"/>
                    <a:pt x="446" y="4599"/>
                  </a:cubicBezTo>
                  <a:cubicBezTo>
                    <a:pt x="553" y="4269"/>
                    <a:pt x="553" y="3930"/>
                    <a:pt x="553" y="3484"/>
                  </a:cubicBezTo>
                  <a:lnTo>
                    <a:pt x="553" y="2485"/>
                  </a:lnTo>
                  <a:cubicBezTo>
                    <a:pt x="553" y="1700"/>
                    <a:pt x="553" y="1031"/>
                    <a:pt x="669" y="255"/>
                  </a:cubicBezTo>
                  <a:cubicBezTo>
                    <a:pt x="669" y="85"/>
                    <a:pt x="502" y="0"/>
                    <a:pt x="335"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1"/>
            <p:cNvSpPr/>
            <p:nvPr/>
          </p:nvSpPr>
          <p:spPr>
            <a:xfrm>
              <a:off x="3834400" y="1779025"/>
              <a:ext cx="19650" cy="205050"/>
            </a:xfrm>
            <a:custGeom>
              <a:avLst/>
              <a:gdLst/>
              <a:ahLst/>
              <a:cxnLst/>
              <a:rect l="l" t="t" r="r" b="b"/>
              <a:pathLst>
                <a:path w="786" h="8202" extrusionOk="0">
                  <a:moveTo>
                    <a:pt x="393" y="1"/>
                  </a:moveTo>
                  <a:cubicBezTo>
                    <a:pt x="255" y="1"/>
                    <a:pt x="117" y="112"/>
                    <a:pt x="117" y="335"/>
                  </a:cubicBezTo>
                  <a:cubicBezTo>
                    <a:pt x="1" y="1004"/>
                    <a:pt x="1" y="1674"/>
                    <a:pt x="1" y="2343"/>
                  </a:cubicBezTo>
                  <a:lnTo>
                    <a:pt x="1" y="4243"/>
                  </a:lnTo>
                  <a:lnTo>
                    <a:pt x="1" y="8034"/>
                  </a:lnTo>
                  <a:cubicBezTo>
                    <a:pt x="1" y="8146"/>
                    <a:pt x="57" y="8202"/>
                    <a:pt x="112" y="8202"/>
                  </a:cubicBezTo>
                  <a:cubicBezTo>
                    <a:pt x="168" y="8202"/>
                    <a:pt x="224" y="8146"/>
                    <a:pt x="224" y="8034"/>
                  </a:cubicBezTo>
                  <a:cubicBezTo>
                    <a:pt x="340" y="6803"/>
                    <a:pt x="447" y="5465"/>
                    <a:pt x="563" y="4243"/>
                  </a:cubicBezTo>
                  <a:cubicBezTo>
                    <a:pt x="563" y="3574"/>
                    <a:pt x="563" y="2905"/>
                    <a:pt x="670" y="2343"/>
                  </a:cubicBezTo>
                  <a:cubicBezTo>
                    <a:pt x="670" y="1674"/>
                    <a:pt x="786" y="1004"/>
                    <a:pt x="670" y="335"/>
                  </a:cubicBezTo>
                  <a:cubicBezTo>
                    <a:pt x="670" y="112"/>
                    <a:pt x="532" y="1"/>
                    <a:pt x="393"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1"/>
            <p:cNvSpPr/>
            <p:nvPr/>
          </p:nvSpPr>
          <p:spPr>
            <a:xfrm>
              <a:off x="4024525" y="1761150"/>
              <a:ext cx="148175" cy="236175"/>
            </a:xfrm>
            <a:custGeom>
              <a:avLst/>
              <a:gdLst/>
              <a:ahLst/>
              <a:cxnLst/>
              <a:rect l="l" t="t" r="r" b="b"/>
              <a:pathLst>
                <a:path w="5927" h="9447" extrusionOk="0">
                  <a:moveTo>
                    <a:pt x="5514" y="0"/>
                  </a:moveTo>
                  <a:cubicBezTo>
                    <a:pt x="5408" y="0"/>
                    <a:pt x="5298" y="49"/>
                    <a:pt x="5224" y="158"/>
                  </a:cubicBezTo>
                  <a:cubicBezTo>
                    <a:pt x="4778" y="827"/>
                    <a:pt x="4439" y="1719"/>
                    <a:pt x="3993" y="2389"/>
                  </a:cubicBezTo>
                  <a:cubicBezTo>
                    <a:pt x="3663" y="3174"/>
                    <a:pt x="3217" y="3950"/>
                    <a:pt x="2771" y="4735"/>
                  </a:cubicBezTo>
                  <a:cubicBezTo>
                    <a:pt x="1879" y="6296"/>
                    <a:pt x="987" y="7741"/>
                    <a:pt x="95" y="9195"/>
                  </a:cubicBezTo>
                  <a:cubicBezTo>
                    <a:pt x="0" y="9282"/>
                    <a:pt x="131" y="9447"/>
                    <a:pt x="245" y="9447"/>
                  </a:cubicBezTo>
                  <a:cubicBezTo>
                    <a:pt x="271" y="9447"/>
                    <a:pt x="296" y="9438"/>
                    <a:pt x="318" y="9418"/>
                  </a:cubicBezTo>
                  <a:cubicBezTo>
                    <a:pt x="1317" y="7964"/>
                    <a:pt x="2325" y="6519"/>
                    <a:pt x="3217" y="5065"/>
                  </a:cubicBezTo>
                  <a:cubicBezTo>
                    <a:pt x="3663" y="4396"/>
                    <a:pt x="4109" y="3620"/>
                    <a:pt x="4439" y="2835"/>
                  </a:cubicBezTo>
                  <a:cubicBezTo>
                    <a:pt x="4885" y="2058"/>
                    <a:pt x="5447" y="1273"/>
                    <a:pt x="5777" y="497"/>
                  </a:cubicBezTo>
                  <a:cubicBezTo>
                    <a:pt x="5927" y="199"/>
                    <a:pt x="5729" y="0"/>
                    <a:pt x="5514"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1"/>
            <p:cNvSpPr/>
            <p:nvPr/>
          </p:nvSpPr>
          <p:spPr>
            <a:xfrm>
              <a:off x="3025950" y="1745575"/>
              <a:ext cx="19650" cy="205725"/>
            </a:xfrm>
            <a:custGeom>
              <a:avLst/>
              <a:gdLst/>
              <a:ahLst/>
              <a:cxnLst/>
              <a:rect l="l" t="t" r="r" b="b"/>
              <a:pathLst>
                <a:path w="786" h="8229" extrusionOk="0">
                  <a:moveTo>
                    <a:pt x="393" y="1"/>
                  </a:moveTo>
                  <a:cubicBezTo>
                    <a:pt x="196" y="1"/>
                    <a:pt x="0" y="112"/>
                    <a:pt x="0" y="335"/>
                  </a:cubicBezTo>
                  <a:lnTo>
                    <a:pt x="0" y="4243"/>
                  </a:lnTo>
                  <a:lnTo>
                    <a:pt x="0" y="8141"/>
                  </a:lnTo>
                  <a:cubicBezTo>
                    <a:pt x="0" y="8199"/>
                    <a:pt x="85" y="8228"/>
                    <a:pt x="170" y="8228"/>
                  </a:cubicBezTo>
                  <a:cubicBezTo>
                    <a:pt x="254" y="8228"/>
                    <a:pt x="339" y="8199"/>
                    <a:pt x="339" y="8141"/>
                  </a:cubicBezTo>
                  <a:cubicBezTo>
                    <a:pt x="339" y="6803"/>
                    <a:pt x="562" y="5581"/>
                    <a:pt x="562" y="4243"/>
                  </a:cubicBezTo>
                  <a:cubicBezTo>
                    <a:pt x="669" y="3012"/>
                    <a:pt x="669" y="1673"/>
                    <a:pt x="785" y="335"/>
                  </a:cubicBezTo>
                  <a:cubicBezTo>
                    <a:pt x="785" y="112"/>
                    <a:pt x="589" y="1"/>
                    <a:pt x="393"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1"/>
            <p:cNvSpPr/>
            <p:nvPr/>
          </p:nvSpPr>
          <p:spPr>
            <a:xfrm>
              <a:off x="3000950" y="2942525"/>
              <a:ext cx="22350" cy="167825"/>
            </a:xfrm>
            <a:custGeom>
              <a:avLst/>
              <a:gdLst/>
              <a:ahLst/>
              <a:cxnLst/>
              <a:rect l="l" t="t" r="r" b="b"/>
              <a:pathLst>
                <a:path w="894" h="6713" extrusionOk="0">
                  <a:moveTo>
                    <a:pt x="269" y="1"/>
                  </a:moveTo>
                  <a:cubicBezTo>
                    <a:pt x="183" y="1"/>
                    <a:pt x="108" y="55"/>
                    <a:pt x="108" y="185"/>
                  </a:cubicBezTo>
                  <a:cubicBezTo>
                    <a:pt x="1" y="1193"/>
                    <a:pt x="108" y="2308"/>
                    <a:pt x="108" y="3307"/>
                  </a:cubicBezTo>
                  <a:lnTo>
                    <a:pt x="108" y="4984"/>
                  </a:lnTo>
                  <a:cubicBezTo>
                    <a:pt x="108" y="5430"/>
                    <a:pt x="108" y="5983"/>
                    <a:pt x="224" y="6545"/>
                  </a:cubicBezTo>
                  <a:cubicBezTo>
                    <a:pt x="224" y="6657"/>
                    <a:pt x="335" y="6713"/>
                    <a:pt x="460" y="6713"/>
                  </a:cubicBezTo>
                  <a:cubicBezTo>
                    <a:pt x="585" y="6713"/>
                    <a:pt x="724" y="6657"/>
                    <a:pt x="777" y="6545"/>
                  </a:cubicBezTo>
                  <a:cubicBezTo>
                    <a:pt x="893" y="5983"/>
                    <a:pt x="777" y="5430"/>
                    <a:pt x="777" y="4984"/>
                  </a:cubicBezTo>
                  <a:cubicBezTo>
                    <a:pt x="670" y="4422"/>
                    <a:pt x="670" y="3869"/>
                    <a:pt x="670" y="3307"/>
                  </a:cubicBezTo>
                  <a:cubicBezTo>
                    <a:pt x="554" y="2192"/>
                    <a:pt x="554" y="1193"/>
                    <a:pt x="447" y="78"/>
                  </a:cubicBezTo>
                  <a:cubicBezTo>
                    <a:pt x="398" y="29"/>
                    <a:pt x="331" y="1"/>
                    <a:pt x="269"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1"/>
            <p:cNvSpPr/>
            <p:nvPr/>
          </p:nvSpPr>
          <p:spPr>
            <a:xfrm>
              <a:off x="2496250" y="2932975"/>
              <a:ext cx="64250" cy="117450"/>
            </a:xfrm>
            <a:custGeom>
              <a:avLst/>
              <a:gdLst/>
              <a:ahLst/>
              <a:cxnLst/>
              <a:rect l="l" t="t" r="r" b="b"/>
              <a:pathLst>
                <a:path w="2570" h="4698" extrusionOk="0">
                  <a:moveTo>
                    <a:pt x="2390" y="1"/>
                  </a:moveTo>
                  <a:cubicBezTo>
                    <a:pt x="2334" y="1"/>
                    <a:pt x="2275" y="36"/>
                    <a:pt x="2231" y="121"/>
                  </a:cubicBezTo>
                  <a:lnTo>
                    <a:pt x="1562" y="1129"/>
                  </a:lnTo>
                  <a:cubicBezTo>
                    <a:pt x="1339" y="1575"/>
                    <a:pt x="1232" y="1905"/>
                    <a:pt x="1009" y="2244"/>
                  </a:cubicBezTo>
                  <a:cubicBezTo>
                    <a:pt x="786" y="2574"/>
                    <a:pt x="670" y="3020"/>
                    <a:pt x="447" y="3359"/>
                  </a:cubicBezTo>
                  <a:cubicBezTo>
                    <a:pt x="340" y="3466"/>
                    <a:pt x="224" y="3689"/>
                    <a:pt x="224" y="3912"/>
                  </a:cubicBezTo>
                  <a:cubicBezTo>
                    <a:pt x="117" y="4028"/>
                    <a:pt x="1" y="4251"/>
                    <a:pt x="117" y="4474"/>
                  </a:cubicBezTo>
                  <a:cubicBezTo>
                    <a:pt x="117" y="4581"/>
                    <a:pt x="224" y="4697"/>
                    <a:pt x="340" y="4697"/>
                  </a:cubicBezTo>
                  <a:cubicBezTo>
                    <a:pt x="786" y="4581"/>
                    <a:pt x="893" y="4028"/>
                    <a:pt x="1009" y="3689"/>
                  </a:cubicBezTo>
                  <a:cubicBezTo>
                    <a:pt x="1232" y="3359"/>
                    <a:pt x="1455" y="2913"/>
                    <a:pt x="1562" y="2574"/>
                  </a:cubicBezTo>
                  <a:cubicBezTo>
                    <a:pt x="1785" y="2128"/>
                    <a:pt x="1901" y="1798"/>
                    <a:pt x="2124" y="1352"/>
                  </a:cubicBezTo>
                  <a:cubicBezTo>
                    <a:pt x="2231" y="1013"/>
                    <a:pt x="2454" y="683"/>
                    <a:pt x="2570" y="237"/>
                  </a:cubicBezTo>
                  <a:cubicBezTo>
                    <a:pt x="2570" y="98"/>
                    <a:pt x="2483" y="1"/>
                    <a:pt x="2390"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1"/>
            <p:cNvSpPr/>
            <p:nvPr/>
          </p:nvSpPr>
          <p:spPr>
            <a:xfrm>
              <a:off x="3455275" y="2957100"/>
              <a:ext cx="19650" cy="79275"/>
            </a:xfrm>
            <a:custGeom>
              <a:avLst/>
              <a:gdLst/>
              <a:ahLst/>
              <a:cxnLst/>
              <a:rect l="l" t="t" r="r" b="b"/>
              <a:pathLst>
                <a:path w="786" h="3171" extrusionOk="0">
                  <a:moveTo>
                    <a:pt x="191" y="0"/>
                  </a:moveTo>
                  <a:cubicBezTo>
                    <a:pt x="151" y="0"/>
                    <a:pt x="77" y="48"/>
                    <a:pt x="0" y="48"/>
                  </a:cubicBezTo>
                  <a:lnTo>
                    <a:pt x="0" y="387"/>
                  </a:lnTo>
                  <a:lnTo>
                    <a:pt x="0" y="717"/>
                  </a:lnTo>
                  <a:cubicBezTo>
                    <a:pt x="0" y="940"/>
                    <a:pt x="116" y="1163"/>
                    <a:pt x="116" y="1502"/>
                  </a:cubicBezTo>
                  <a:cubicBezTo>
                    <a:pt x="116" y="1948"/>
                    <a:pt x="223" y="2394"/>
                    <a:pt x="223" y="2947"/>
                  </a:cubicBezTo>
                  <a:cubicBezTo>
                    <a:pt x="223" y="3063"/>
                    <a:pt x="339" y="3170"/>
                    <a:pt x="446" y="3170"/>
                  </a:cubicBezTo>
                  <a:cubicBezTo>
                    <a:pt x="669" y="3170"/>
                    <a:pt x="785" y="3063"/>
                    <a:pt x="785" y="2947"/>
                  </a:cubicBezTo>
                  <a:cubicBezTo>
                    <a:pt x="669" y="2394"/>
                    <a:pt x="669" y="1948"/>
                    <a:pt x="562" y="1386"/>
                  </a:cubicBezTo>
                  <a:lnTo>
                    <a:pt x="446" y="717"/>
                  </a:lnTo>
                  <a:cubicBezTo>
                    <a:pt x="446" y="610"/>
                    <a:pt x="446" y="494"/>
                    <a:pt x="339" y="387"/>
                  </a:cubicBezTo>
                  <a:cubicBezTo>
                    <a:pt x="339" y="271"/>
                    <a:pt x="339" y="164"/>
                    <a:pt x="223" y="48"/>
                  </a:cubicBezTo>
                  <a:cubicBezTo>
                    <a:pt x="223" y="12"/>
                    <a:pt x="211" y="0"/>
                    <a:pt x="191"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1"/>
            <p:cNvSpPr/>
            <p:nvPr/>
          </p:nvSpPr>
          <p:spPr>
            <a:xfrm>
              <a:off x="3940350" y="2915375"/>
              <a:ext cx="138625" cy="254450"/>
            </a:xfrm>
            <a:custGeom>
              <a:avLst/>
              <a:gdLst/>
              <a:ahLst/>
              <a:cxnLst/>
              <a:rect l="l" t="t" r="r" b="b"/>
              <a:pathLst>
                <a:path w="5545" h="10178" extrusionOk="0">
                  <a:moveTo>
                    <a:pt x="92" y="0"/>
                  </a:moveTo>
                  <a:cubicBezTo>
                    <a:pt x="58" y="0"/>
                    <a:pt x="0" y="80"/>
                    <a:pt x="0" y="156"/>
                  </a:cubicBezTo>
                  <a:cubicBezTo>
                    <a:pt x="223" y="941"/>
                    <a:pt x="785" y="1717"/>
                    <a:pt x="1231" y="2502"/>
                  </a:cubicBezTo>
                  <a:cubicBezTo>
                    <a:pt x="1678" y="3278"/>
                    <a:pt x="2124" y="4170"/>
                    <a:pt x="2570" y="4955"/>
                  </a:cubicBezTo>
                  <a:cubicBezTo>
                    <a:pt x="2900" y="5847"/>
                    <a:pt x="3346" y="6623"/>
                    <a:pt x="3685" y="7408"/>
                  </a:cubicBezTo>
                  <a:cubicBezTo>
                    <a:pt x="4131" y="8301"/>
                    <a:pt x="4461" y="9300"/>
                    <a:pt x="5023" y="10085"/>
                  </a:cubicBezTo>
                  <a:cubicBezTo>
                    <a:pt x="5054" y="10150"/>
                    <a:pt x="5115" y="10177"/>
                    <a:pt x="5182" y="10177"/>
                  </a:cubicBezTo>
                  <a:cubicBezTo>
                    <a:pt x="5344" y="10177"/>
                    <a:pt x="5545" y="10019"/>
                    <a:pt x="5469" y="9862"/>
                  </a:cubicBezTo>
                  <a:cubicBezTo>
                    <a:pt x="5246" y="8970"/>
                    <a:pt x="4684" y="8185"/>
                    <a:pt x="4354" y="7292"/>
                  </a:cubicBezTo>
                  <a:cubicBezTo>
                    <a:pt x="3908" y="6516"/>
                    <a:pt x="3462" y="5624"/>
                    <a:pt x="3016" y="4839"/>
                  </a:cubicBezTo>
                  <a:cubicBezTo>
                    <a:pt x="2570" y="3947"/>
                    <a:pt x="2124" y="3171"/>
                    <a:pt x="1678" y="2386"/>
                  </a:cubicBezTo>
                  <a:cubicBezTo>
                    <a:pt x="1231" y="1610"/>
                    <a:pt x="785" y="718"/>
                    <a:pt x="116" y="49"/>
                  </a:cubicBezTo>
                  <a:cubicBezTo>
                    <a:pt x="116" y="14"/>
                    <a:pt x="106" y="0"/>
                    <a:pt x="92"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1"/>
            <p:cNvSpPr/>
            <p:nvPr/>
          </p:nvSpPr>
          <p:spPr>
            <a:xfrm>
              <a:off x="1682200" y="2450900"/>
              <a:ext cx="234200" cy="18925"/>
            </a:xfrm>
            <a:custGeom>
              <a:avLst/>
              <a:gdLst/>
              <a:ahLst/>
              <a:cxnLst/>
              <a:rect l="l" t="t" r="r" b="b"/>
              <a:pathLst>
                <a:path w="9368" h="757" extrusionOk="0">
                  <a:moveTo>
                    <a:pt x="1339" y="0"/>
                  </a:moveTo>
                  <a:cubicBezTo>
                    <a:pt x="893" y="116"/>
                    <a:pt x="563" y="0"/>
                    <a:pt x="224" y="223"/>
                  </a:cubicBezTo>
                  <a:cubicBezTo>
                    <a:pt x="1" y="339"/>
                    <a:pt x="117" y="670"/>
                    <a:pt x="340" y="670"/>
                  </a:cubicBezTo>
                  <a:cubicBezTo>
                    <a:pt x="505" y="728"/>
                    <a:pt x="672" y="757"/>
                    <a:pt x="839" y="757"/>
                  </a:cubicBezTo>
                  <a:cubicBezTo>
                    <a:pt x="1007" y="757"/>
                    <a:pt x="1174" y="728"/>
                    <a:pt x="1339" y="670"/>
                  </a:cubicBezTo>
                  <a:lnTo>
                    <a:pt x="2454" y="670"/>
                  </a:lnTo>
                  <a:cubicBezTo>
                    <a:pt x="3239" y="670"/>
                    <a:pt x="3908" y="562"/>
                    <a:pt x="4684" y="562"/>
                  </a:cubicBezTo>
                  <a:lnTo>
                    <a:pt x="6915" y="562"/>
                  </a:lnTo>
                  <a:cubicBezTo>
                    <a:pt x="7254" y="670"/>
                    <a:pt x="7700" y="670"/>
                    <a:pt x="8030" y="670"/>
                  </a:cubicBezTo>
                  <a:cubicBezTo>
                    <a:pt x="8476" y="670"/>
                    <a:pt x="8815" y="562"/>
                    <a:pt x="9261" y="562"/>
                  </a:cubicBezTo>
                  <a:cubicBezTo>
                    <a:pt x="9368" y="562"/>
                    <a:pt x="9368" y="339"/>
                    <a:pt x="9261" y="339"/>
                  </a:cubicBezTo>
                  <a:cubicBezTo>
                    <a:pt x="8815" y="339"/>
                    <a:pt x="8476" y="223"/>
                    <a:pt x="8030" y="116"/>
                  </a:cubicBezTo>
                  <a:cubicBezTo>
                    <a:pt x="7700" y="116"/>
                    <a:pt x="7254" y="0"/>
                    <a:pt x="6808"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1"/>
            <p:cNvSpPr/>
            <p:nvPr/>
          </p:nvSpPr>
          <p:spPr>
            <a:xfrm>
              <a:off x="4261100" y="2431100"/>
              <a:ext cx="141275" cy="21100"/>
            </a:xfrm>
            <a:custGeom>
              <a:avLst/>
              <a:gdLst/>
              <a:ahLst/>
              <a:cxnLst/>
              <a:rect l="l" t="t" r="r" b="b"/>
              <a:pathLst>
                <a:path w="5651" h="844" extrusionOk="0">
                  <a:moveTo>
                    <a:pt x="5324" y="1"/>
                  </a:moveTo>
                  <a:cubicBezTo>
                    <a:pt x="5296" y="1"/>
                    <a:pt x="5267" y="6"/>
                    <a:pt x="5235" y="16"/>
                  </a:cubicBezTo>
                  <a:cubicBezTo>
                    <a:pt x="4789" y="16"/>
                    <a:pt x="4459" y="123"/>
                    <a:pt x="4013" y="239"/>
                  </a:cubicBezTo>
                  <a:cubicBezTo>
                    <a:pt x="3567" y="239"/>
                    <a:pt x="3121" y="346"/>
                    <a:pt x="2675" y="346"/>
                  </a:cubicBezTo>
                  <a:cubicBezTo>
                    <a:pt x="2336" y="346"/>
                    <a:pt x="1890" y="462"/>
                    <a:pt x="1444" y="462"/>
                  </a:cubicBezTo>
                  <a:cubicBezTo>
                    <a:pt x="998" y="462"/>
                    <a:pt x="552" y="462"/>
                    <a:pt x="106" y="569"/>
                  </a:cubicBezTo>
                  <a:cubicBezTo>
                    <a:pt x="91" y="554"/>
                    <a:pt x="78" y="548"/>
                    <a:pt x="67" y="548"/>
                  </a:cubicBezTo>
                  <a:cubicBezTo>
                    <a:pt x="1" y="548"/>
                    <a:pt x="14" y="792"/>
                    <a:pt x="106" y="792"/>
                  </a:cubicBezTo>
                  <a:cubicBezTo>
                    <a:pt x="255" y="831"/>
                    <a:pt x="403" y="844"/>
                    <a:pt x="552" y="844"/>
                  </a:cubicBezTo>
                  <a:cubicBezTo>
                    <a:pt x="849" y="844"/>
                    <a:pt x="1147" y="792"/>
                    <a:pt x="1444" y="792"/>
                  </a:cubicBezTo>
                  <a:lnTo>
                    <a:pt x="2782" y="792"/>
                  </a:lnTo>
                  <a:cubicBezTo>
                    <a:pt x="3228" y="792"/>
                    <a:pt x="3674" y="685"/>
                    <a:pt x="4013" y="685"/>
                  </a:cubicBezTo>
                  <a:cubicBezTo>
                    <a:pt x="4459" y="685"/>
                    <a:pt x="4905" y="685"/>
                    <a:pt x="5351" y="569"/>
                  </a:cubicBezTo>
                  <a:cubicBezTo>
                    <a:pt x="5651" y="472"/>
                    <a:pt x="5591" y="1"/>
                    <a:pt x="5324"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1"/>
            <p:cNvSpPr/>
            <p:nvPr/>
          </p:nvSpPr>
          <p:spPr>
            <a:xfrm>
              <a:off x="1973775" y="2943250"/>
              <a:ext cx="164875" cy="236025"/>
            </a:xfrm>
            <a:custGeom>
              <a:avLst/>
              <a:gdLst/>
              <a:ahLst/>
              <a:cxnLst/>
              <a:rect l="l" t="t" r="r" b="b"/>
              <a:pathLst>
                <a:path w="6595" h="9441" extrusionOk="0">
                  <a:moveTo>
                    <a:pt x="6410" y="0"/>
                  </a:moveTo>
                  <a:cubicBezTo>
                    <a:pt x="6369" y="0"/>
                    <a:pt x="6327" y="14"/>
                    <a:pt x="6296" y="49"/>
                  </a:cubicBezTo>
                  <a:cubicBezTo>
                    <a:pt x="6180" y="272"/>
                    <a:pt x="5957" y="379"/>
                    <a:pt x="5850" y="602"/>
                  </a:cubicBezTo>
                  <a:cubicBezTo>
                    <a:pt x="5734" y="718"/>
                    <a:pt x="5627" y="941"/>
                    <a:pt x="5511" y="1164"/>
                  </a:cubicBezTo>
                  <a:cubicBezTo>
                    <a:pt x="5288" y="1494"/>
                    <a:pt x="4958" y="1833"/>
                    <a:pt x="4735" y="2279"/>
                  </a:cubicBezTo>
                  <a:cubicBezTo>
                    <a:pt x="4289" y="2948"/>
                    <a:pt x="3727" y="3724"/>
                    <a:pt x="3173" y="4509"/>
                  </a:cubicBezTo>
                  <a:cubicBezTo>
                    <a:pt x="2727" y="5285"/>
                    <a:pt x="2165" y="5954"/>
                    <a:pt x="1719" y="6739"/>
                  </a:cubicBezTo>
                  <a:cubicBezTo>
                    <a:pt x="1389" y="7070"/>
                    <a:pt x="1166" y="7409"/>
                    <a:pt x="943" y="7739"/>
                  </a:cubicBezTo>
                  <a:cubicBezTo>
                    <a:pt x="604" y="8185"/>
                    <a:pt x="381" y="8524"/>
                    <a:pt x="158" y="8970"/>
                  </a:cubicBezTo>
                  <a:cubicBezTo>
                    <a:pt x="1" y="9203"/>
                    <a:pt x="177" y="9440"/>
                    <a:pt x="373" y="9440"/>
                  </a:cubicBezTo>
                  <a:cubicBezTo>
                    <a:pt x="454" y="9440"/>
                    <a:pt x="539" y="9399"/>
                    <a:pt x="604" y="9300"/>
                  </a:cubicBezTo>
                  <a:cubicBezTo>
                    <a:pt x="943" y="9077"/>
                    <a:pt x="1166" y="8631"/>
                    <a:pt x="1389" y="8301"/>
                  </a:cubicBezTo>
                  <a:cubicBezTo>
                    <a:pt x="1612" y="7962"/>
                    <a:pt x="1942" y="7516"/>
                    <a:pt x="2165" y="7186"/>
                  </a:cubicBezTo>
                  <a:cubicBezTo>
                    <a:pt x="2727" y="6400"/>
                    <a:pt x="3173" y="5624"/>
                    <a:pt x="3727" y="4839"/>
                  </a:cubicBezTo>
                  <a:cubicBezTo>
                    <a:pt x="4173" y="4063"/>
                    <a:pt x="4619" y="3394"/>
                    <a:pt x="5065" y="2609"/>
                  </a:cubicBezTo>
                  <a:cubicBezTo>
                    <a:pt x="5404" y="2163"/>
                    <a:pt x="5627" y="1833"/>
                    <a:pt x="5850" y="1387"/>
                  </a:cubicBezTo>
                  <a:cubicBezTo>
                    <a:pt x="5957" y="1271"/>
                    <a:pt x="6073" y="1048"/>
                    <a:pt x="6180" y="825"/>
                  </a:cubicBezTo>
                  <a:lnTo>
                    <a:pt x="6519" y="156"/>
                  </a:lnTo>
                  <a:cubicBezTo>
                    <a:pt x="6594" y="80"/>
                    <a:pt x="6506" y="0"/>
                    <a:pt x="6410"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1"/>
            <p:cNvSpPr/>
            <p:nvPr/>
          </p:nvSpPr>
          <p:spPr>
            <a:xfrm>
              <a:off x="1824500" y="3725050"/>
              <a:ext cx="2514650" cy="184025"/>
            </a:xfrm>
            <a:custGeom>
              <a:avLst/>
              <a:gdLst/>
              <a:ahLst/>
              <a:cxnLst/>
              <a:rect l="l" t="t" r="r" b="b"/>
              <a:pathLst>
                <a:path w="100586" h="7361" extrusionOk="0">
                  <a:moveTo>
                    <a:pt x="0" y="0"/>
                  </a:moveTo>
                  <a:lnTo>
                    <a:pt x="0" y="7360"/>
                  </a:lnTo>
                  <a:lnTo>
                    <a:pt x="100585" y="7360"/>
                  </a:lnTo>
                  <a:lnTo>
                    <a:pt x="100585" y="0"/>
                  </a:lnTo>
                  <a:close/>
                </a:path>
              </a:pathLst>
            </a:custGeom>
            <a:solidFill>
              <a:srgbClr val="F2C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1"/>
            <p:cNvSpPr/>
            <p:nvPr/>
          </p:nvSpPr>
          <p:spPr>
            <a:xfrm>
              <a:off x="3025950" y="3607950"/>
              <a:ext cx="624475" cy="200750"/>
            </a:xfrm>
            <a:custGeom>
              <a:avLst/>
              <a:gdLst/>
              <a:ahLst/>
              <a:cxnLst/>
              <a:rect l="l" t="t" r="r" b="b"/>
              <a:pathLst>
                <a:path w="24979" h="8030" extrusionOk="0">
                  <a:moveTo>
                    <a:pt x="0" y="1"/>
                  </a:moveTo>
                  <a:lnTo>
                    <a:pt x="0" y="8030"/>
                  </a:lnTo>
                  <a:lnTo>
                    <a:pt x="24979" y="8030"/>
                  </a:lnTo>
                  <a:lnTo>
                    <a:pt x="24979" y="1"/>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1"/>
            <p:cNvSpPr/>
            <p:nvPr/>
          </p:nvSpPr>
          <p:spPr>
            <a:xfrm>
              <a:off x="3025950" y="3607950"/>
              <a:ext cx="624475" cy="44625"/>
            </a:xfrm>
            <a:custGeom>
              <a:avLst/>
              <a:gdLst/>
              <a:ahLst/>
              <a:cxnLst/>
              <a:rect l="l" t="t" r="r" b="b"/>
              <a:pathLst>
                <a:path w="24979" h="1785" extrusionOk="0">
                  <a:moveTo>
                    <a:pt x="0" y="1"/>
                  </a:moveTo>
                  <a:lnTo>
                    <a:pt x="0" y="1785"/>
                  </a:lnTo>
                  <a:lnTo>
                    <a:pt x="24979" y="1785"/>
                  </a:lnTo>
                  <a:lnTo>
                    <a:pt x="24979" y="1"/>
                  </a:lnTo>
                  <a:close/>
                </a:path>
              </a:pathLst>
            </a:custGeom>
            <a:solidFill>
              <a:srgbClr val="F5E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1"/>
            <p:cNvSpPr/>
            <p:nvPr/>
          </p:nvSpPr>
          <p:spPr>
            <a:xfrm>
              <a:off x="5220075" y="3652550"/>
              <a:ext cx="1460850" cy="1204375"/>
            </a:xfrm>
            <a:custGeom>
              <a:avLst/>
              <a:gdLst/>
              <a:ahLst/>
              <a:cxnLst/>
              <a:rect l="l" t="t" r="r" b="b"/>
              <a:pathLst>
                <a:path w="58434" h="48175" extrusionOk="0">
                  <a:moveTo>
                    <a:pt x="47835" y="1"/>
                  </a:moveTo>
                  <a:lnTo>
                    <a:pt x="12151" y="1339"/>
                  </a:lnTo>
                  <a:cubicBezTo>
                    <a:pt x="12151" y="1339"/>
                    <a:pt x="0" y="19734"/>
                    <a:pt x="1222" y="48175"/>
                  </a:cubicBezTo>
                  <a:lnTo>
                    <a:pt x="58433" y="48175"/>
                  </a:lnTo>
                  <a:cubicBezTo>
                    <a:pt x="57764" y="38584"/>
                    <a:pt x="55195" y="11482"/>
                    <a:pt x="47835" y="1"/>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1"/>
            <p:cNvSpPr/>
            <p:nvPr/>
          </p:nvSpPr>
          <p:spPr>
            <a:xfrm>
              <a:off x="5484800" y="3652550"/>
              <a:ext cx="973100" cy="157550"/>
            </a:xfrm>
            <a:custGeom>
              <a:avLst/>
              <a:gdLst/>
              <a:ahLst/>
              <a:cxnLst/>
              <a:rect l="l" t="t" r="r" b="b"/>
              <a:pathLst>
                <a:path w="38924" h="6302" extrusionOk="0">
                  <a:moveTo>
                    <a:pt x="37246" y="1"/>
                  </a:moveTo>
                  <a:lnTo>
                    <a:pt x="1562" y="1339"/>
                  </a:lnTo>
                  <a:cubicBezTo>
                    <a:pt x="1562" y="1339"/>
                    <a:pt x="893" y="2338"/>
                    <a:pt x="1" y="4123"/>
                  </a:cubicBezTo>
                  <a:cubicBezTo>
                    <a:pt x="2315" y="4588"/>
                    <a:pt x="11748" y="6301"/>
                    <a:pt x="21302" y="6301"/>
                  </a:cubicBezTo>
                  <a:cubicBezTo>
                    <a:pt x="27878" y="6301"/>
                    <a:pt x="34512" y="5490"/>
                    <a:pt x="38923" y="2900"/>
                  </a:cubicBezTo>
                  <a:cubicBezTo>
                    <a:pt x="38361" y="1892"/>
                    <a:pt x="37808" y="893"/>
                    <a:pt x="37246" y="1"/>
                  </a:cubicBezTo>
                  <a:close/>
                </a:path>
              </a:pathLst>
            </a:custGeom>
            <a:solidFill>
              <a:srgbClr val="D87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1"/>
            <p:cNvSpPr/>
            <p:nvPr/>
          </p:nvSpPr>
          <p:spPr>
            <a:xfrm>
              <a:off x="5484800" y="3752925"/>
              <a:ext cx="699875" cy="64025"/>
            </a:xfrm>
            <a:custGeom>
              <a:avLst/>
              <a:gdLst/>
              <a:ahLst/>
              <a:cxnLst/>
              <a:rect l="l" t="t" r="r" b="b"/>
              <a:pathLst>
                <a:path w="27995" h="2561" extrusionOk="0">
                  <a:moveTo>
                    <a:pt x="1" y="0"/>
                  </a:moveTo>
                  <a:lnTo>
                    <a:pt x="1" y="108"/>
                  </a:lnTo>
                  <a:cubicBezTo>
                    <a:pt x="1" y="108"/>
                    <a:pt x="12267" y="2561"/>
                    <a:pt x="21857" y="2561"/>
                  </a:cubicBezTo>
                  <a:cubicBezTo>
                    <a:pt x="24087" y="2561"/>
                    <a:pt x="26211" y="2338"/>
                    <a:pt x="27995" y="2115"/>
                  </a:cubicBezTo>
                  <a:lnTo>
                    <a:pt x="27995" y="1892"/>
                  </a:lnTo>
                  <a:cubicBezTo>
                    <a:pt x="26211" y="2231"/>
                    <a:pt x="24087" y="2338"/>
                    <a:pt x="21857" y="2338"/>
                  </a:cubicBezTo>
                  <a:cubicBezTo>
                    <a:pt x="17067" y="2338"/>
                    <a:pt x="11598" y="1785"/>
                    <a:pt x="7360" y="1223"/>
                  </a:cubicBezTo>
                  <a:cubicBezTo>
                    <a:pt x="5130" y="893"/>
                    <a:pt x="3346" y="554"/>
                    <a:pt x="2008" y="331"/>
                  </a:cubicBezTo>
                  <a:cubicBezTo>
                    <a:pt x="1339" y="223"/>
                    <a:pt x="893" y="223"/>
                    <a:pt x="563" y="108"/>
                  </a:cubicBezTo>
                  <a:cubicBezTo>
                    <a:pt x="224" y="0"/>
                    <a:pt x="1" y="0"/>
                    <a:pt x="1" y="0"/>
                  </a:cubicBez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1"/>
            <p:cNvSpPr/>
            <p:nvPr/>
          </p:nvSpPr>
          <p:spPr>
            <a:xfrm>
              <a:off x="5507100" y="3973050"/>
              <a:ext cx="195175" cy="853100"/>
            </a:xfrm>
            <a:custGeom>
              <a:avLst/>
              <a:gdLst/>
              <a:ahLst/>
              <a:cxnLst/>
              <a:rect l="l" t="t" r="r" b="b"/>
              <a:pathLst>
                <a:path w="7807" h="34124" extrusionOk="0">
                  <a:moveTo>
                    <a:pt x="7700" y="1"/>
                  </a:moveTo>
                  <a:cubicBezTo>
                    <a:pt x="4238" y="5692"/>
                    <a:pt x="2347" y="14274"/>
                    <a:pt x="1232" y="21411"/>
                  </a:cubicBezTo>
                  <a:cubicBezTo>
                    <a:pt x="224" y="28441"/>
                    <a:pt x="1" y="34123"/>
                    <a:pt x="1" y="34123"/>
                  </a:cubicBezTo>
                  <a:lnTo>
                    <a:pt x="117" y="34123"/>
                  </a:lnTo>
                  <a:lnTo>
                    <a:pt x="117" y="33900"/>
                  </a:lnTo>
                  <a:cubicBezTo>
                    <a:pt x="224" y="32678"/>
                    <a:pt x="563" y="26880"/>
                    <a:pt x="1678" y="20073"/>
                  </a:cubicBezTo>
                  <a:cubicBezTo>
                    <a:pt x="2677" y="13275"/>
                    <a:pt x="4577" y="5469"/>
                    <a:pt x="7807" y="116"/>
                  </a:cubicBezTo>
                  <a:lnTo>
                    <a:pt x="7700" y="1"/>
                  </a:ln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1"/>
            <p:cNvSpPr/>
            <p:nvPr/>
          </p:nvSpPr>
          <p:spPr>
            <a:xfrm>
              <a:off x="5850125" y="4137650"/>
              <a:ext cx="33475" cy="710800"/>
            </a:xfrm>
            <a:custGeom>
              <a:avLst/>
              <a:gdLst/>
              <a:ahLst/>
              <a:cxnLst/>
              <a:rect l="l" t="t" r="r" b="b"/>
              <a:pathLst>
                <a:path w="1339" h="28432" extrusionOk="0">
                  <a:moveTo>
                    <a:pt x="1115" y="0"/>
                  </a:moveTo>
                  <a:lnTo>
                    <a:pt x="0" y="28432"/>
                  </a:lnTo>
                  <a:lnTo>
                    <a:pt x="223" y="28432"/>
                  </a:lnTo>
                  <a:lnTo>
                    <a:pt x="1338" y="0"/>
                  </a:ln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1"/>
            <p:cNvSpPr/>
            <p:nvPr/>
          </p:nvSpPr>
          <p:spPr>
            <a:xfrm>
              <a:off x="6059100" y="3989775"/>
              <a:ext cx="69825" cy="828125"/>
            </a:xfrm>
            <a:custGeom>
              <a:avLst/>
              <a:gdLst/>
              <a:ahLst/>
              <a:cxnLst/>
              <a:rect l="l" t="t" r="r" b="b"/>
              <a:pathLst>
                <a:path w="2793" h="33125" extrusionOk="0">
                  <a:moveTo>
                    <a:pt x="116" y="1"/>
                  </a:moveTo>
                  <a:lnTo>
                    <a:pt x="0" y="117"/>
                  </a:lnTo>
                  <a:cubicBezTo>
                    <a:pt x="446" y="1562"/>
                    <a:pt x="785" y="4461"/>
                    <a:pt x="1115" y="7807"/>
                  </a:cubicBezTo>
                  <a:cubicBezTo>
                    <a:pt x="1677" y="12829"/>
                    <a:pt x="2008" y="19181"/>
                    <a:pt x="2231" y="24203"/>
                  </a:cubicBezTo>
                  <a:cubicBezTo>
                    <a:pt x="2347" y="26764"/>
                    <a:pt x="2454" y="28994"/>
                    <a:pt x="2570" y="30555"/>
                  </a:cubicBezTo>
                  <a:lnTo>
                    <a:pt x="2570" y="32455"/>
                  </a:lnTo>
                  <a:cubicBezTo>
                    <a:pt x="2570" y="32785"/>
                    <a:pt x="2677" y="33124"/>
                    <a:pt x="2677" y="33124"/>
                  </a:cubicBezTo>
                  <a:lnTo>
                    <a:pt x="2793" y="33124"/>
                  </a:lnTo>
                  <a:cubicBezTo>
                    <a:pt x="2793" y="33124"/>
                    <a:pt x="2570" y="26318"/>
                    <a:pt x="2123" y="18851"/>
                  </a:cubicBezTo>
                  <a:cubicBezTo>
                    <a:pt x="1900" y="15059"/>
                    <a:pt x="1677" y="11152"/>
                    <a:pt x="1338" y="7807"/>
                  </a:cubicBezTo>
                  <a:cubicBezTo>
                    <a:pt x="1008" y="4354"/>
                    <a:pt x="562" y="1562"/>
                    <a:pt x="116" y="1"/>
                  </a:cubicBez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1"/>
            <p:cNvSpPr/>
            <p:nvPr/>
          </p:nvSpPr>
          <p:spPr>
            <a:xfrm>
              <a:off x="6273875" y="3925775"/>
              <a:ext cx="128250" cy="836375"/>
            </a:xfrm>
            <a:custGeom>
              <a:avLst/>
              <a:gdLst/>
              <a:ahLst/>
              <a:cxnLst/>
              <a:rect l="l" t="t" r="r" b="b"/>
              <a:pathLst>
                <a:path w="5130" h="33455" extrusionOk="0">
                  <a:moveTo>
                    <a:pt x="0" y="0"/>
                  </a:moveTo>
                  <a:cubicBezTo>
                    <a:pt x="2115" y="4907"/>
                    <a:pt x="3453" y="13266"/>
                    <a:pt x="4122" y="20403"/>
                  </a:cubicBezTo>
                  <a:cubicBezTo>
                    <a:pt x="4461" y="23971"/>
                    <a:pt x="4684" y="27209"/>
                    <a:pt x="4791" y="29663"/>
                  </a:cubicBezTo>
                  <a:cubicBezTo>
                    <a:pt x="4907" y="30778"/>
                    <a:pt x="4907" y="31777"/>
                    <a:pt x="4907" y="32446"/>
                  </a:cubicBezTo>
                  <a:cubicBezTo>
                    <a:pt x="4907" y="32785"/>
                    <a:pt x="4907" y="33008"/>
                    <a:pt x="5014" y="33231"/>
                  </a:cubicBezTo>
                  <a:lnTo>
                    <a:pt x="5014" y="33454"/>
                  </a:lnTo>
                  <a:lnTo>
                    <a:pt x="5130" y="33454"/>
                  </a:lnTo>
                  <a:cubicBezTo>
                    <a:pt x="5130" y="33454"/>
                    <a:pt x="5014" y="27540"/>
                    <a:pt x="4238" y="20403"/>
                  </a:cubicBezTo>
                  <a:cubicBezTo>
                    <a:pt x="3569" y="13266"/>
                    <a:pt x="2338" y="4907"/>
                    <a:pt x="107" y="0"/>
                  </a:cubicBez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1"/>
            <p:cNvSpPr/>
            <p:nvPr/>
          </p:nvSpPr>
          <p:spPr>
            <a:xfrm>
              <a:off x="6354600" y="1382450"/>
              <a:ext cx="421100" cy="380000"/>
            </a:xfrm>
            <a:custGeom>
              <a:avLst/>
              <a:gdLst/>
              <a:ahLst/>
              <a:cxnLst/>
              <a:rect l="l" t="t" r="r" b="b"/>
              <a:pathLst>
                <a:path w="16844" h="15200" extrusionOk="0">
                  <a:moveTo>
                    <a:pt x="5783" y="1"/>
                  </a:moveTo>
                  <a:cubicBezTo>
                    <a:pt x="5712" y="1"/>
                    <a:pt x="5643" y="11"/>
                    <a:pt x="5576" y="33"/>
                  </a:cubicBezTo>
                  <a:cubicBezTo>
                    <a:pt x="4271" y="686"/>
                    <a:pt x="6999" y="4948"/>
                    <a:pt x="6925" y="4948"/>
                  </a:cubicBezTo>
                  <a:cubicBezTo>
                    <a:pt x="6923" y="4948"/>
                    <a:pt x="6920" y="4945"/>
                    <a:pt x="6914" y="4940"/>
                  </a:cubicBezTo>
                  <a:cubicBezTo>
                    <a:pt x="6815" y="4733"/>
                    <a:pt x="4700" y="1077"/>
                    <a:pt x="3411" y="1077"/>
                  </a:cubicBezTo>
                  <a:cubicBezTo>
                    <a:pt x="3309" y="1077"/>
                    <a:pt x="3213" y="1100"/>
                    <a:pt x="3123" y="1149"/>
                  </a:cubicBezTo>
                  <a:cubicBezTo>
                    <a:pt x="2008" y="1818"/>
                    <a:pt x="4238" y="5832"/>
                    <a:pt x="4461" y="6278"/>
                  </a:cubicBezTo>
                  <a:cubicBezTo>
                    <a:pt x="4270" y="5987"/>
                    <a:pt x="2598" y="3730"/>
                    <a:pt x="1497" y="3730"/>
                  </a:cubicBezTo>
                  <a:cubicBezTo>
                    <a:pt x="1316" y="3730"/>
                    <a:pt x="1150" y="3791"/>
                    <a:pt x="1009" y="3932"/>
                  </a:cubicBezTo>
                  <a:cubicBezTo>
                    <a:pt x="1" y="5047"/>
                    <a:pt x="3239" y="9624"/>
                    <a:pt x="3239" y="9624"/>
                  </a:cubicBezTo>
                  <a:cubicBezTo>
                    <a:pt x="3239" y="9624"/>
                    <a:pt x="1705" y="8680"/>
                    <a:pt x="824" y="8680"/>
                  </a:cubicBezTo>
                  <a:cubicBezTo>
                    <a:pt x="494" y="8680"/>
                    <a:pt x="255" y="8813"/>
                    <a:pt x="224" y="9178"/>
                  </a:cubicBezTo>
                  <a:cubicBezTo>
                    <a:pt x="1" y="10516"/>
                    <a:pt x="4907" y="13522"/>
                    <a:pt x="4907" y="13522"/>
                  </a:cubicBezTo>
                  <a:lnTo>
                    <a:pt x="5353" y="15199"/>
                  </a:lnTo>
                  <a:cubicBezTo>
                    <a:pt x="8476" y="14414"/>
                    <a:pt x="14497" y="12630"/>
                    <a:pt x="16844" y="9954"/>
                  </a:cubicBezTo>
                  <a:cubicBezTo>
                    <a:pt x="16505" y="9508"/>
                    <a:pt x="16282" y="9178"/>
                    <a:pt x="16282" y="9178"/>
                  </a:cubicBezTo>
                  <a:cubicBezTo>
                    <a:pt x="16282" y="9178"/>
                    <a:pt x="10451" y="223"/>
                    <a:pt x="9052" y="223"/>
                  </a:cubicBezTo>
                  <a:cubicBezTo>
                    <a:pt x="9003" y="223"/>
                    <a:pt x="8959" y="234"/>
                    <a:pt x="8922" y="256"/>
                  </a:cubicBezTo>
                  <a:cubicBezTo>
                    <a:pt x="7923" y="926"/>
                    <a:pt x="9145" y="3825"/>
                    <a:pt x="9368" y="4271"/>
                  </a:cubicBezTo>
                  <a:cubicBezTo>
                    <a:pt x="9156" y="3847"/>
                    <a:pt x="7132" y="1"/>
                    <a:pt x="5783"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1"/>
            <p:cNvSpPr/>
            <p:nvPr/>
          </p:nvSpPr>
          <p:spPr>
            <a:xfrm>
              <a:off x="6485750" y="1606300"/>
              <a:ext cx="119775" cy="41725"/>
            </a:xfrm>
            <a:custGeom>
              <a:avLst/>
              <a:gdLst/>
              <a:ahLst/>
              <a:cxnLst/>
              <a:rect l="l" t="t" r="r" b="b"/>
              <a:pathLst>
                <a:path w="4791" h="1669" extrusionOk="0">
                  <a:moveTo>
                    <a:pt x="2115" y="0"/>
                  </a:moveTo>
                  <a:cubicBezTo>
                    <a:pt x="999" y="0"/>
                    <a:pt x="0" y="447"/>
                    <a:pt x="0" y="447"/>
                  </a:cubicBezTo>
                  <a:lnTo>
                    <a:pt x="0" y="670"/>
                  </a:lnTo>
                  <a:lnTo>
                    <a:pt x="107" y="554"/>
                  </a:lnTo>
                  <a:cubicBezTo>
                    <a:pt x="223" y="554"/>
                    <a:pt x="1115" y="224"/>
                    <a:pt x="2115" y="224"/>
                  </a:cubicBezTo>
                  <a:cubicBezTo>
                    <a:pt x="2561" y="224"/>
                    <a:pt x="3123" y="224"/>
                    <a:pt x="3569" y="554"/>
                  </a:cubicBezTo>
                  <a:cubicBezTo>
                    <a:pt x="4015" y="777"/>
                    <a:pt x="4345" y="1116"/>
                    <a:pt x="4684" y="1669"/>
                  </a:cubicBezTo>
                  <a:lnTo>
                    <a:pt x="4791" y="1669"/>
                  </a:lnTo>
                  <a:cubicBezTo>
                    <a:pt x="4461" y="1000"/>
                    <a:pt x="4122" y="670"/>
                    <a:pt x="3569" y="331"/>
                  </a:cubicBezTo>
                  <a:cubicBezTo>
                    <a:pt x="3123" y="108"/>
                    <a:pt x="2561" y="0"/>
                    <a:pt x="2115"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1"/>
            <p:cNvSpPr/>
            <p:nvPr/>
          </p:nvSpPr>
          <p:spPr>
            <a:xfrm>
              <a:off x="6560900" y="1553225"/>
              <a:ext cx="50200" cy="58675"/>
            </a:xfrm>
            <a:custGeom>
              <a:avLst/>
              <a:gdLst/>
              <a:ahLst/>
              <a:cxnLst/>
              <a:rect l="l" t="t" r="r" b="b"/>
              <a:pathLst>
                <a:path w="2008" h="2347" extrusionOk="0">
                  <a:moveTo>
                    <a:pt x="2008" y="0"/>
                  </a:moveTo>
                  <a:cubicBezTo>
                    <a:pt x="1116" y="223"/>
                    <a:pt x="563" y="562"/>
                    <a:pt x="340" y="1008"/>
                  </a:cubicBezTo>
                  <a:cubicBezTo>
                    <a:pt x="1" y="1454"/>
                    <a:pt x="1" y="1900"/>
                    <a:pt x="1" y="2123"/>
                  </a:cubicBezTo>
                  <a:lnTo>
                    <a:pt x="1" y="2347"/>
                  </a:lnTo>
                  <a:lnTo>
                    <a:pt x="117" y="2231"/>
                  </a:lnTo>
                  <a:lnTo>
                    <a:pt x="117" y="2123"/>
                  </a:lnTo>
                  <a:cubicBezTo>
                    <a:pt x="117" y="1900"/>
                    <a:pt x="117" y="1454"/>
                    <a:pt x="447" y="1115"/>
                  </a:cubicBezTo>
                  <a:cubicBezTo>
                    <a:pt x="670" y="669"/>
                    <a:pt x="1116" y="339"/>
                    <a:pt x="2008" y="116"/>
                  </a:cubicBezTo>
                  <a:lnTo>
                    <a:pt x="2008" y="0"/>
                  </a:ln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1"/>
            <p:cNvSpPr/>
            <p:nvPr/>
          </p:nvSpPr>
          <p:spPr>
            <a:xfrm>
              <a:off x="4339125" y="2686775"/>
              <a:ext cx="395900" cy="433300"/>
            </a:xfrm>
            <a:custGeom>
              <a:avLst/>
              <a:gdLst/>
              <a:ahLst/>
              <a:cxnLst/>
              <a:rect l="l" t="t" r="r" b="b"/>
              <a:pathLst>
                <a:path w="15836" h="17332" extrusionOk="0">
                  <a:moveTo>
                    <a:pt x="8542" y="0"/>
                  </a:moveTo>
                  <a:cubicBezTo>
                    <a:pt x="8475" y="0"/>
                    <a:pt x="8414" y="16"/>
                    <a:pt x="8359" y="49"/>
                  </a:cubicBezTo>
                  <a:cubicBezTo>
                    <a:pt x="7244" y="602"/>
                    <a:pt x="7360" y="1833"/>
                    <a:pt x="7360" y="1833"/>
                  </a:cubicBezTo>
                  <a:cubicBezTo>
                    <a:pt x="7360" y="1833"/>
                    <a:pt x="6832" y="1173"/>
                    <a:pt x="6130" y="1173"/>
                  </a:cubicBezTo>
                  <a:cubicBezTo>
                    <a:pt x="5919" y="1173"/>
                    <a:pt x="5693" y="1232"/>
                    <a:pt x="5460" y="1387"/>
                  </a:cubicBezTo>
                  <a:cubicBezTo>
                    <a:pt x="4345" y="2163"/>
                    <a:pt x="5014" y="3171"/>
                    <a:pt x="5014" y="3171"/>
                  </a:cubicBezTo>
                  <a:cubicBezTo>
                    <a:pt x="5014" y="3171"/>
                    <a:pt x="4641" y="2686"/>
                    <a:pt x="4002" y="2686"/>
                  </a:cubicBezTo>
                  <a:cubicBezTo>
                    <a:pt x="3719" y="2686"/>
                    <a:pt x="3384" y="2781"/>
                    <a:pt x="3007" y="3055"/>
                  </a:cubicBezTo>
                  <a:cubicBezTo>
                    <a:pt x="1891" y="3840"/>
                    <a:pt x="2900" y="5062"/>
                    <a:pt x="2900" y="5062"/>
                  </a:cubicBezTo>
                  <a:cubicBezTo>
                    <a:pt x="2900" y="5062"/>
                    <a:pt x="2501" y="4579"/>
                    <a:pt x="1958" y="4579"/>
                  </a:cubicBezTo>
                  <a:cubicBezTo>
                    <a:pt x="1636" y="4579"/>
                    <a:pt x="1264" y="4748"/>
                    <a:pt x="892" y="5285"/>
                  </a:cubicBezTo>
                  <a:cubicBezTo>
                    <a:pt x="0" y="6623"/>
                    <a:pt x="5014" y="13983"/>
                    <a:pt x="5014" y="13983"/>
                  </a:cubicBezTo>
                  <a:cubicBezTo>
                    <a:pt x="5233" y="14202"/>
                    <a:pt x="7071" y="17332"/>
                    <a:pt x="7558" y="17332"/>
                  </a:cubicBezTo>
                  <a:cubicBezTo>
                    <a:pt x="7567" y="17332"/>
                    <a:pt x="7575" y="17331"/>
                    <a:pt x="7583" y="17329"/>
                  </a:cubicBezTo>
                  <a:cubicBezTo>
                    <a:pt x="9697" y="16998"/>
                    <a:pt x="14274" y="15767"/>
                    <a:pt x="15496" y="13760"/>
                  </a:cubicBezTo>
                  <a:cubicBezTo>
                    <a:pt x="15835" y="13314"/>
                    <a:pt x="13828" y="8408"/>
                    <a:pt x="13712" y="8077"/>
                  </a:cubicBezTo>
                  <a:cubicBezTo>
                    <a:pt x="13500" y="5956"/>
                    <a:pt x="9857" y="0"/>
                    <a:pt x="8542" y="0"/>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1"/>
            <p:cNvSpPr/>
            <p:nvPr/>
          </p:nvSpPr>
          <p:spPr>
            <a:xfrm>
              <a:off x="4183000" y="2517800"/>
              <a:ext cx="822325" cy="568750"/>
            </a:xfrm>
            <a:custGeom>
              <a:avLst/>
              <a:gdLst/>
              <a:ahLst/>
              <a:cxnLst/>
              <a:rect l="l" t="t" r="r" b="b"/>
              <a:pathLst>
                <a:path w="32893" h="22750" extrusionOk="0">
                  <a:moveTo>
                    <a:pt x="31224" y="1"/>
                  </a:moveTo>
                  <a:lnTo>
                    <a:pt x="0" y="20189"/>
                  </a:lnTo>
                  <a:lnTo>
                    <a:pt x="1669" y="22749"/>
                  </a:lnTo>
                  <a:lnTo>
                    <a:pt x="32892" y="2677"/>
                  </a:lnTo>
                  <a:lnTo>
                    <a:pt x="31224" y="1"/>
                  </a:ln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1"/>
            <p:cNvSpPr/>
            <p:nvPr/>
          </p:nvSpPr>
          <p:spPr>
            <a:xfrm>
              <a:off x="4355850" y="2686650"/>
              <a:ext cx="275900" cy="251450"/>
            </a:xfrm>
            <a:custGeom>
              <a:avLst/>
              <a:gdLst/>
              <a:ahLst/>
              <a:cxnLst/>
              <a:rect l="l" t="t" r="r" b="b"/>
              <a:pathLst>
                <a:path w="11036" h="10058" extrusionOk="0">
                  <a:moveTo>
                    <a:pt x="7887" y="1"/>
                  </a:moveTo>
                  <a:cubicBezTo>
                    <a:pt x="7815" y="1"/>
                    <a:pt x="7750" y="18"/>
                    <a:pt x="7690" y="54"/>
                  </a:cubicBezTo>
                  <a:cubicBezTo>
                    <a:pt x="6575" y="607"/>
                    <a:pt x="6691" y="1838"/>
                    <a:pt x="6691" y="1838"/>
                  </a:cubicBezTo>
                  <a:cubicBezTo>
                    <a:pt x="6691" y="1838"/>
                    <a:pt x="6163" y="1178"/>
                    <a:pt x="5461" y="1178"/>
                  </a:cubicBezTo>
                  <a:cubicBezTo>
                    <a:pt x="5250" y="1178"/>
                    <a:pt x="5024" y="1237"/>
                    <a:pt x="4791" y="1392"/>
                  </a:cubicBezTo>
                  <a:cubicBezTo>
                    <a:pt x="3676" y="2168"/>
                    <a:pt x="4345" y="3176"/>
                    <a:pt x="4345" y="3176"/>
                  </a:cubicBezTo>
                  <a:cubicBezTo>
                    <a:pt x="4345" y="3176"/>
                    <a:pt x="3972" y="2691"/>
                    <a:pt x="3333" y="2691"/>
                  </a:cubicBezTo>
                  <a:cubicBezTo>
                    <a:pt x="3050" y="2691"/>
                    <a:pt x="2715" y="2786"/>
                    <a:pt x="2338" y="3060"/>
                  </a:cubicBezTo>
                  <a:cubicBezTo>
                    <a:pt x="1222" y="3845"/>
                    <a:pt x="2231" y="5067"/>
                    <a:pt x="2231" y="5067"/>
                  </a:cubicBezTo>
                  <a:cubicBezTo>
                    <a:pt x="2231" y="5067"/>
                    <a:pt x="1832" y="4584"/>
                    <a:pt x="1289" y="4584"/>
                  </a:cubicBezTo>
                  <a:cubicBezTo>
                    <a:pt x="967" y="4584"/>
                    <a:pt x="595" y="4753"/>
                    <a:pt x="223" y="5290"/>
                  </a:cubicBezTo>
                  <a:cubicBezTo>
                    <a:pt x="0" y="5629"/>
                    <a:pt x="107" y="6182"/>
                    <a:pt x="446" y="7074"/>
                  </a:cubicBezTo>
                  <a:cubicBezTo>
                    <a:pt x="446" y="7074"/>
                    <a:pt x="1938" y="10057"/>
                    <a:pt x="3046" y="10057"/>
                  </a:cubicBezTo>
                  <a:cubicBezTo>
                    <a:pt x="3150" y="10057"/>
                    <a:pt x="3250" y="10031"/>
                    <a:pt x="3346" y="9974"/>
                  </a:cubicBezTo>
                  <a:cubicBezTo>
                    <a:pt x="4345" y="9421"/>
                    <a:pt x="3569" y="7966"/>
                    <a:pt x="3230" y="7413"/>
                  </a:cubicBezTo>
                  <a:lnTo>
                    <a:pt x="3230" y="7413"/>
                  </a:lnTo>
                  <a:cubicBezTo>
                    <a:pt x="3514" y="7787"/>
                    <a:pt x="4344" y="8632"/>
                    <a:pt x="5062" y="8632"/>
                  </a:cubicBezTo>
                  <a:cubicBezTo>
                    <a:pt x="5200" y="8632"/>
                    <a:pt x="5335" y="8601"/>
                    <a:pt x="5460" y="8529"/>
                  </a:cubicBezTo>
                  <a:cubicBezTo>
                    <a:pt x="6468" y="7860"/>
                    <a:pt x="5576" y="5853"/>
                    <a:pt x="5460" y="5513"/>
                  </a:cubicBezTo>
                  <a:lnTo>
                    <a:pt x="5460" y="5513"/>
                  </a:lnTo>
                  <a:cubicBezTo>
                    <a:pt x="5561" y="5807"/>
                    <a:pt x="6323" y="7183"/>
                    <a:pt x="7249" y="7183"/>
                  </a:cubicBezTo>
                  <a:cubicBezTo>
                    <a:pt x="7393" y="7183"/>
                    <a:pt x="7540" y="7150"/>
                    <a:pt x="7690" y="7074"/>
                  </a:cubicBezTo>
                  <a:cubicBezTo>
                    <a:pt x="8921" y="6298"/>
                    <a:pt x="7807" y="3847"/>
                    <a:pt x="7806" y="3845"/>
                  </a:cubicBezTo>
                  <a:lnTo>
                    <a:pt x="7806" y="3845"/>
                  </a:lnTo>
                  <a:cubicBezTo>
                    <a:pt x="7807" y="3846"/>
                    <a:pt x="8660" y="5634"/>
                    <a:pt x="9769" y="5634"/>
                  </a:cubicBezTo>
                  <a:cubicBezTo>
                    <a:pt x="9928" y="5634"/>
                    <a:pt x="10092" y="5597"/>
                    <a:pt x="10259" y="5513"/>
                  </a:cubicBezTo>
                  <a:cubicBezTo>
                    <a:pt x="11036" y="5183"/>
                    <a:pt x="10813" y="3845"/>
                    <a:pt x="10482" y="2614"/>
                  </a:cubicBezTo>
                  <a:cubicBezTo>
                    <a:pt x="9485" y="1218"/>
                    <a:pt x="8488" y="1"/>
                    <a:pt x="7887"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1"/>
            <p:cNvSpPr/>
            <p:nvPr/>
          </p:nvSpPr>
          <p:spPr>
            <a:xfrm>
              <a:off x="4378150" y="2838525"/>
              <a:ext cx="75175" cy="100375"/>
            </a:xfrm>
            <a:custGeom>
              <a:avLst/>
              <a:gdLst/>
              <a:ahLst/>
              <a:cxnLst/>
              <a:rect l="l" t="t" r="r" b="b"/>
              <a:pathLst>
                <a:path w="3007" h="4015" extrusionOk="0">
                  <a:moveTo>
                    <a:pt x="1669" y="0"/>
                  </a:moveTo>
                  <a:lnTo>
                    <a:pt x="1669" y="107"/>
                  </a:lnTo>
                  <a:cubicBezTo>
                    <a:pt x="1785" y="330"/>
                    <a:pt x="2115" y="776"/>
                    <a:pt x="2338" y="1338"/>
                  </a:cubicBezTo>
                  <a:cubicBezTo>
                    <a:pt x="2561" y="1784"/>
                    <a:pt x="2784" y="2454"/>
                    <a:pt x="2784" y="3007"/>
                  </a:cubicBezTo>
                  <a:lnTo>
                    <a:pt x="2784" y="3453"/>
                  </a:lnTo>
                  <a:lnTo>
                    <a:pt x="2454" y="3792"/>
                  </a:lnTo>
                  <a:cubicBezTo>
                    <a:pt x="2338" y="3899"/>
                    <a:pt x="2231" y="3899"/>
                    <a:pt x="2231" y="3899"/>
                  </a:cubicBezTo>
                  <a:cubicBezTo>
                    <a:pt x="2008" y="3899"/>
                    <a:pt x="1785" y="3792"/>
                    <a:pt x="1562" y="3569"/>
                  </a:cubicBezTo>
                  <a:cubicBezTo>
                    <a:pt x="1116" y="3230"/>
                    <a:pt x="777" y="2784"/>
                    <a:pt x="553" y="2454"/>
                  </a:cubicBezTo>
                  <a:cubicBezTo>
                    <a:pt x="446" y="2230"/>
                    <a:pt x="330" y="2115"/>
                    <a:pt x="223" y="2007"/>
                  </a:cubicBezTo>
                  <a:lnTo>
                    <a:pt x="223" y="1784"/>
                  </a:lnTo>
                  <a:lnTo>
                    <a:pt x="0" y="1784"/>
                  </a:lnTo>
                  <a:cubicBezTo>
                    <a:pt x="0" y="1784"/>
                    <a:pt x="330" y="2338"/>
                    <a:pt x="777" y="2900"/>
                  </a:cubicBezTo>
                  <a:cubicBezTo>
                    <a:pt x="892" y="3230"/>
                    <a:pt x="1223" y="3453"/>
                    <a:pt x="1446" y="3676"/>
                  </a:cubicBezTo>
                  <a:cubicBezTo>
                    <a:pt x="1669" y="3899"/>
                    <a:pt x="1892" y="4015"/>
                    <a:pt x="2231" y="4015"/>
                  </a:cubicBezTo>
                  <a:cubicBezTo>
                    <a:pt x="2338" y="4015"/>
                    <a:pt x="2454" y="4015"/>
                    <a:pt x="2454" y="3899"/>
                  </a:cubicBezTo>
                  <a:cubicBezTo>
                    <a:pt x="2677" y="3792"/>
                    <a:pt x="2784" y="3676"/>
                    <a:pt x="2900" y="3569"/>
                  </a:cubicBezTo>
                  <a:cubicBezTo>
                    <a:pt x="2900" y="3346"/>
                    <a:pt x="3007" y="3123"/>
                    <a:pt x="3007" y="3007"/>
                  </a:cubicBezTo>
                  <a:cubicBezTo>
                    <a:pt x="3007" y="2338"/>
                    <a:pt x="2677" y="1561"/>
                    <a:pt x="2338" y="999"/>
                  </a:cubicBezTo>
                  <a:cubicBezTo>
                    <a:pt x="2008" y="446"/>
                    <a:pt x="1785" y="0"/>
                    <a:pt x="1785"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1"/>
            <p:cNvSpPr/>
            <p:nvPr/>
          </p:nvSpPr>
          <p:spPr>
            <a:xfrm>
              <a:off x="4442150" y="2788325"/>
              <a:ext cx="64250" cy="117125"/>
            </a:xfrm>
            <a:custGeom>
              <a:avLst/>
              <a:gdLst/>
              <a:ahLst/>
              <a:cxnLst/>
              <a:rect l="l" t="t" r="r" b="b"/>
              <a:pathLst>
                <a:path w="2570" h="4685" extrusionOk="0">
                  <a:moveTo>
                    <a:pt x="1339" y="1"/>
                  </a:moveTo>
                  <a:lnTo>
                    <a:pt x="1339" y="108"/>
                  </a:lnTo>
                  <a:cubicBezTo>
                    <a:pt x="1455" y="331"/>
                    <a:pt x="1785" y="777"/>
                    <a:pt x="2008" y="1446"/>
                  </a:cubicBezTo>
                  <a:cubicBezTo>
                    <a:pt x="2231" y="2008"/>
                    <a:pt x="2454" y="2784"/>
                    <a:pt x="2454" y="3346"/>
                  </a:cubicBezTo>
                  <a:cubicBezTo>
                    <a:pt x="2454" y="3569"/>
                    <a:pt x="2347" y="3792"/>
                    <a:pt x="2347" y="3899"/>
                  </a:cubicBezTo>
                  <a:cubicBezTo>
                    <a:pt x="2231" y="4123"/>
                    <a:pt x="2124" y="4238"/>
                    <a:pt x="2008" y="4346"/>
                  </a:cubicBezTo>
                  <a:cubicBezTo>
                    <a:pt x="1785" y="4462"/>
                    <a:pt x="1678" y="4462"/>
                    <a:pt x="1455" y="4462"/>
                  </a:cubicBezTo>
                  <a:cubicBezTo>
                    <a:pt x="1116" y="4462"/>
                    <a:pt x="786" y="4238"/>
                    <a:pt x="447" y="4015"/>
                  </a:cubicBezTo>
                  <a:cubicBezTo>
                    <a:pt x="340" y="3899"/>
                    <a:pt x="224" y="3792"/>
                    <a:pt x="224" y="3676"/>
                  </a:cubicBezTo>
                  <a:lnTo>
                    <a:pt x="117" y="3569"/>
                  </a:lnTo>
                  <a:lnTo>
                    <a:pt x="117" y="3453"/>
                  </a:lnTo>
                  <a:lnTo>
                    <a:pt x="1" y="3569"/>
                  </a:lnTo>
                  <a:cubicBezTo>
                    <a:pt x="1" y="3569"/>
                    <a:pt x="117" y="3792"/>
                    <a:pt x="447" y="4123"/>
                  </a:cubicBezTo>
                  <a:cubicBezTo>
                    <a:pt x="670" y="4346"/>
                    <a:pt x="1009" y="4685"/>
                    <a:pt x="1455" y="4685"/>
                  </a:cubicBezTo>
                  <a:cubicBezTo>
                    <a:pt x="1678" y="4685"/>
                    <a:pt x="1901" y="4569"/>
                    <a:pt x="2008" y="4462"/>
                  </a:cubicBezTo>
                  <a:cubicBezTo>
                    <a:pt x="2231" y="4346"/>
                    <a:pt x="2347" y="4238"/>
                    <a:pt x="2454" y="4015"/>
                  </a:cubicBezTo>
                  <a:cubicBezTo>
                    <a:pt x="2570" y="3792"/>
                    <a:pt x="2570" y="3569"/>
                    <a:pt x="2570" y="3346"/>
                  </a:cubicBezTo>
                  <a:cubicBezTo>
                    <a:pt x="2570" y="2677"/>
                    <a:pt x="2231" y="1785"/>
                    <a:pt x="2008" y="1116"/>
                  </a:cubicBezTo>
                  <a:lnTo>
                    <a:pt x="1455" y="1"/>
                  </a:ln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1"/>
            <p:cNvSpPr/>
            <p:nvPr/>
          </p:nvSpPr>
          <p:spPr>
            <a:xfrm>
              <a:off x="4497900" y="2751975"/>
              <a:ext cx="89250" cy="114275"/>
            </a:xfrm>
            <a:custGeom>
              <a:avLst/>
              <a:gdLst/>
              <a:ahLst/>
              <a:cxnLst/>
              <a:rect l="l" t="t" r="r" b="b"/>
              <a:pathLst>
                <a:path w="3570" h="4571" extrusionOk="0">
                  <a:moveTo>
                    <a:pt x="1562" y="1"/>
                  </a:moveTo>
                  <a:lnTo>
                    <a:pt x="1" y="3239"/>
                  </a:lnTo>
                  <a:cubicBezTo>
                    <a:pt x="1" y="3239"/>
                    <a:pt x="667" y="4571"/>
                    <a:pt x="1567" y="4571"/>
                  </a:cubicBezTo>
                  <a:cubicBezTo>
                    <a:pt x="1709" y="4571"/>
                    <a:pt x="1856" y="4538"/>
                    <a:pt x="2008" y="4461"/>
                  </a:cubicBezTo>
                  <a:cubicBezTo>
                    <a:pt x="3569" y="3462"/>
                    <a:pt x="1562" y="1"/>
                    <a:pt x="1562"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1"/>
            <p:cNvSpPr/>
            <p:nvPr/>
          </p:nvSpPr>
          <p:spPr>
            <a:xfrm>
              <a:off x="4551000" y="2740825"/>
              <a:ext cx="78075" cy="89250"/>
            </a:xfrm>
            <a:custGeom>
              <a:avLst/>
              <a:gdLst/>
              <a:ahLst/>
              <a:cxnLst/>
              <a:rect l="l" t="t" r="r" b="b"/>
              <a:pathLst>
                <a:path w="3123" h="3570" extrusionOk="0">
                  <a:moveTo>
                    <a:pt x="2453" y="1"/>
                  </a:moveTo>
                  <a:lnTo>
                    <a:pt x="2337" y="117"/>
                  </a:lnTo>
                  <a:cubicBezTo>
                    <a:pt x="2453" y="340"/>
                    <a:pt x="3007" y="1339"/>
                    <a:pt x="2900" y="2231"/>
                  </a:cubicBezTo>
                  <a:cubicBezTo>
                    <a:pt x="2900" y="2454"/>
                    <a:pt x="2900" y="2677"/>
                    <a:pt x="2784" y="2900"/>
                  </a:cubicBezTo>
                  <a:cubicBezTo>
                    <a:pt x="2784" y="3016"/>
                    <a:pt x="2676" y="3239"/>
                    <a:pt x="2453" y="3346"/>
                  </a:cubicBezTo>
                  <a:cubicBezTo>
                    <a:pt x="2230" y="3346"/>
                    <a:pt x="2114" y="3462"/>
                    <a:pt x="1891" y="3462"/>
                  </a:cubicBezTo>
                  <a:cubicBezTo>
                    <a:pt x="1668" y="3462"/>
                    <a:pt x="1445" y="3346"/>
                    <a:pt x="1222" y="3123"/>
                  </a:cubicBezTo>
                  <a:cubicBezTo>
                    <a:pt x="892" y="2900"/>
                    <a:pt x="553" y="2570"/>
                    <a:pt x="446" y="2231"/>
                  </a:cubicBezTo>
                  <a:lnTo>
                    <a:pt x="107" y="1901"/>
                  </a:lnTo>
                  <a:lnTo>
                    <a:pt x="107" y="1785"/>
                  </a:lnTo>
                  <a:lnTo>
                    <a:pt x="107" y="1678"/>
                  </a:lnTo>
                  <a:lnTo>
                    <a:pt x="0" y="1785"/>
                  </a:lnTo>
                  <a:cubicBezTo>
                    <a:pt x="0" y="1785"/>
                    <a:pt x="223" y="2231"/>
                    <a:pt x="553" y="2677"/>
                  </a:cubicBezTo>
                  <a:cubicBezTo>
                    <a:pt x="669" y="2900"/>
                    <a:pt x="892" y="3123"/>
                    <a:pt x="1115" y="3346"/>
                  </a:cubicBezTo>
                  <a:cubicBezTo>
                    <a:pt x="1338" y="3462"/>
                    <a:pt x="1668" y="3569"/>
                    <a:pt x="1891" y="3569"/>
                  </a:cubicBezTo>
                  <a:cubicBezTo>
                    <a:pt x="2114" y="3569"/>
                    <a:pt x="2337" y="3569"/>
                    <a:pt x="2453" y="3462"/>
                  </a:cubicBezTo>
                  <a:cubicBezTo>
                    <a:pt x="2676" y="3346"/>
                    <a:pt x="2900" y="3123"/>
                    <a:pt x="3007" y="2900"/>
                  </a:cubicBezTo>
                  <a:cubicBezTo>
                    <a:pt x="3007" y="2677"/>
                    <a:pt x="3123" y="2454"/>
                    <a:pt x="3123" y="2231"/>
                  </a:cubicBezTo>
                  <a:cubicBezTo>
                    <a:pt x="3123" y="1678"/>
                    <a:pt x="2900" y="1232"/>
                    <a:pt x="2784" y="786"/>
                  </a:cubicBezTo>
                  <a:cubicBezTo>
                    <a:pt x="2561" y="340"/>
                    <a:pt x="2453" y="1"/>
                    <a:pt x="2453" y="1"/>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1"/>
            <p:cNvSpPr/>
            <p:nvPr/>
          </p:nvSpPr>
          <p:spPr>
            <a:xfrm>
              <a:off x="4542525" y="2753300"/>
              <a:ext cx="103275" cy="160400"/>
            </a:xfrm>
            <a:custGeom>
              <a:avLst/>
              <a:gdLst/>
              <a:ahLst/>
              <a:cxnLst/>
              <a:rect l="l" t="t" r="r" b="b"/>
              <a:pathLst>
                <a:path w="4131" h="6416" extrusionOk="0">
                  <a:moveTo>
                    <a:pt x="1432" y="0"/>
                  </a:moveTo>
                  <a:cubicBezTo>
                    <a:pt x="1325" y="0"/>
                    <a:pt x="1219" y="20"/>
                    <a:pt x="1115" y="64"/>
                  </a:cubicBezTo>
                  <a:cubicBezTo>
                    <a:pt x="0" y="394"/>
                    <a:pt x="1677" y="3516"/>
                    <a:pt x="1677" y="3516"/>
                  </a:cubicBezTo>
                  <a:cubicBezTo>
                    <a:pt x="1677" y="3516"/>
                    <a:pt x="562" y="4408"/>
                    <a:pt x="1231" y="6416"/>
                  </a:cubicBezTo>
                  <a:lnTo>
                    <a:pt x="4131" y="2847"/>
                  </a:lnTo>
                  <a:cubicBezTo>
                    <a:pt x="4131" y="2847"/>
                    <a:pt x="2703" y="0"/>
                    <a:pt x="1432" y="0"/>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1"/>
            <p:cNvSpPr/>
            <p:nvPr/>
          </p:nvSpPr>
          <p:spPr>
            <a:xfrm>
              <a:off x="4453300" y="1572850"/>
              <a:ext cx="2838050" cy="2137400"/>
            </a:xfrm>
            <a:custGeom>
              <a:avLst/>
              <a:gdLst/>
              <a:ahLst/>
              <a:cxnLst/>
              <a:rect l="l" t="t" r="r" b="b"/>
              <a:pathLst>
                <a:path w="113522" h="85496" extrusionOk="0">
                  <a:moveTo>
                    <a:pt x="94787" y="0"/>
                  </a:moveTo>
                  <a:cubicBezTo>
                    <a:pt x="94787" y="0"/>
                    <a:pt x="84082" y="3899"/>
                    <a:pt x="79398" y="9028"/>
                  </a:cubicBezTo>
                  <a:lnTo>
                    <a:pt x="89327" y="31447"/>
                  </a:lnTo>
                  <a:lnTo>
                    <a:pt x="68809" y="32339"/>
                  </a:lnTo>
                  <a:lnTo>
                    <a:pt x="55427" y="31777"/>
                  </a:lnTo>
                  <a:cubicBezTo>
                    <a:pt x="55427" y="31777"/>
                    <a:pt x="43937" y="35461"/>
                    <a:pt x="37585" y="42375"/>
                  </a:cubicBezTo>
                  <a:cubicBezTo>
                    <a:pt x="31117" y="49289"/>
                    <a:pt x="23534" y="62225"/>
                    <a:pt x="23534" y="62225"/>
                  </a:cubicBezTo>
                  <a:lnTo>
                    <a:pt x="11821" y="52742"/>
                  </a:lnTo>
                  <a:cubicBezTo>
                    <a:pt x="11821" y="52742"/>
                    <a:pt x="2231" y="57764"/>
                    <a:pt x="1" y="61663"/>
                  </a:cubicBezTo>
                  <a:cubicBezTo>
                    <a:pt x="1" y="61663"/>
                    <a:pt x="9038" y="81628"/>
                    <a:pt x="20965" y="82966"/>
                  </a:cubicBezTo>
                  <a:cubicBezTo>
                    <a:pt x="21612" y="83045"/>
                    <a:pt x="22248" y="83082"/>
                    <a:pt x="22874" y="83082"/>
                  </a:cubicBezTo>
                  <a:cubicBezTo>
                    <a:pt x="33687" y="83082"/>
                    <a:pt x="41261" y="71922"/>
                    <a:pt x="41261" y="71922"/>
                  </a:cubicBezTo>
                  <a:lnTo>
                    <a:pt x="42822" y="84527"/>
                  </a:lnTo>
                  <a:cubicBezTo>
                    <a:pt x="42822" y="84527"/>
                    <a:pt x="51720" y="85495"/>
                    <a:pt x="60976" y="85495"/>
                  </a:cubicBezTo>
                  <a:cubicBezTo>
                    <a:pt x="67740" y="85495"/>
                    <a:pt x="74694" y="84978"/>
                    <a:pt x="78506" y="83189"/>
                  </a:cubicBezTo>
                  <a:cubicBezTo>
                    <a:pt x="78506" y="83189"/>
                    <a:pt x="81967" y="66239"/>
                    <a:pt x="81851" y="61555"/>
                  </a:cubicBezTo>
                  <a:cubicBezTo>
                    <a:pt x="81744" y="56872"/>
                    <a:pt x="80629" y="52073"/>
                    <a:pt x="80629" y="52072"/>
                  </a:cubicBezTo>
                  <a:lnTo>
                    <a:pt x="80629" y="52072"/>
                  </a:lnTo>
                  <a:cubicBezTo>
                    <a:pt x="80629" y="52072"/>
                    <a:pt x="83107" y="52419"/>
                    <a:pt x="86610" y="52419"/>
                  </a:cubicBezTo>
                  <a:cubicBezTo>
                    <a:pt x="93614" y="52419"/>
                    <a:pt x="104716" y="51032"/>
                    <a:pt x="108284" y="42705"/>
                  </a:cubicBezTo>
                  <a:cubicBezTo>
                    <a:pt x="113521" y="30216"/>
                    <a:pt x="94787" y="0"/>
                    <a:pt x="94787" y="0"/>
                  </a:cubicBezTo>
                  <a:close/>
                </a:path>
              </a:pathLst>
            </a:custGeom>
            <a:solidFill>
              <a:srgbClr val="F0B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1"/>
            <p:cNvSpPr/>
            <p:nvPr/>
          </p:nvSpPr>
          <p:spPr>
            <a:xfrm>
              <a:off x="6410350" y="2740825"/>
              <a:ext cx="33500" cy="55800"/>
            </a:xfrm>
            <a:custGeom>
              <a:avLst/>
              <a:gdLst/>
              <a:ahLst/>
              <a:cxnLst/>
              <a:rect l="l" t="t" r="r" b="b"/>
              <a:pathLst>
                <a:path w="1340" h="2232" extrusionOk="0">
                  <a:moveTo>
                    <a:pt x="1" y="1"/>
                  </a:moveTo>
                  <a:lnTo>
                    <a:pt x="1" y="1"/>
                  </a:lnTo>
                  <a:cubicBezTo>
                    <a:pt x="447" y="670"/>
                    <a:pt x="893" y="1455"/>
                    <a:pt x="1232" y="2231"/>
                  </a:cubicBezTo>
                  <a:cubicBezTo>
                    <a:pt x="1339" y="1785"/>
                    <a:pt x="1339" y="1455"/>
                    <a:pt x="1339" y="1116"/>
                  </a:cubicBezTo>
                  <a:cubicBezTo>
                    <a:pt x="1339" y="893"/>
                    <a:pt x="1339" y="670"/>
                    <a:pt x="1232" y="447"/>
                  </a:cubicBezTo>
                  <a:cubicBezTo>
                    <a:pt x="447" y="224"/>
                    <a:pt x="1" y="1"/>
                    <a:pt x="1" y="1"/>
                  </a:cubicBezTo>
                  <a:close/>
                </a:path>
              </a:pathLst>
            </a:custGeom>
            <a:solidFill>
              <a:srgbClr val="EC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1"/>
            <p:cNvSpPr/>
            <p:nvPr/>
          </p:nvSpPr>
          <p:spPr>
            <a:xfrm>
              <a:off x="6469025" y="2874650"/>
              <a:ext cx="30575" cy="2925"/>
            </a:xfrm>
            <a:custGeom>
              <a:avLst/>
              <a:gdLst/>
              <a:ahLst/>
              <a:cxnLst/>
              <a:rect l="l" t="t" r="r" b="b"/>
              <a:pathLst>
                <a:path w="1223" h="117" extrusionOk="0">
                  <a:moveTo>
                    <a:pt x="0" y="0"/>
                  </a:moveTo>
                  <a:lnTo>
                    <a:pt x="0" y="0"/>
                  </a:lnTo>
                  <a:cubicBezTo>
                    <a:pt x="107" y="0"/>
                    <a:pt x="553" y="0"/>
                    <a:pt x="1222" y="116"/>
                  </a:cubicBezTo>
                  <a:cubicBezTo>
                    <a:pt x="553" y="0"/>
                    <a:pt x="107" y="0"/>
                    <a:pt x="0" y="0"/>
                  </a:cubicBezTo>
                  <a:close/>
                </a:path>
              </a:pathLst>
            </a:custGeom>
            <a:solidFill>
              <a:srgbClr val="E7DD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1"/>
            <p:cNvSpPr/>
            <p:nvPr/>
          </p:nvSpPr>
          <p:spPr>
            <a:xfrm>
              <a:off x="6441150" y="2751975"/>
              <a:ext cx="434925" cy="131175"/>
            </a:xfrm>
            <a:custGeom>
              <a:avLst/>
              <a:gdLst/>
              <a:ahLst/>
              <a:cxnLst/>
              <a:rect l="l" t="t" r="r" b="b"/>
              <a:pathLst>
                <a:path w="17397" h="5247" extrusionOk="0">
                  <a:moveTo>
                    <a:pt x="107" y="1"/>
                  </a:moveTo>
                  <a:cubicBezTo>
                    <a:pt x="107" y="224"/>
                    <a:pt x="223" y="447"/>
                    <a:pt x="223" y="670"/>
                  </a:cubicBezTo>
                  <a:cubicBezTo>
                    <a:pt x="223" y="1009"/>
                    <a:pt x="107" y="1455"/>
                    <a:pt x="0" y="1901"/>
                  </a:cubicBezTo>
                  <a:cubicBezTo>
                    <a:pt x="446" y="2900"/>
                    <a:pt x="892" y="4015"/>
                    <a:pt x="1115" y="4907"/>
                  </a:cubicBezTo>
                  <a:cubicBezTo>
                    <a:pt x="1222" y="4907"/>
                    <a:pt x="1668" y="4907"/>
                    <a:pt x="2337" y="5023"/>
                  </a:cubicBezTo>
                  <a:cubicBezTo>
                    <a:pt x="3345" y="5130"/>
                    <a:pt x="5014" y="5246"/>
                    <a:pt x="7021" y="5246"/>
                  </a:cubicBezTo>
                  <a:cubicBezTo>
                    <a:pt x="10036" y="5246"/>
                    <a:pt x="13828" y="5023"/>
                    <a:pt x="17396" y="4015"/>
                  </a:cubicBezTo>
                  <a:lnTo>
                    <a:pt x="16834" y="4015"/>
                  </a:lnTo>
                  <a:cubicBezTo>
                    <a:pt x="11927" y="3792"/>
                    <a:pt x="3452" y="1116"/>
                    <a:pt x="107" y="1"/>
                  </a:cubicBezTo>
                  <a:close/>
                </a:path>
              </a:pathLst>
            </a:custGeom>
            <a:solidFill>
              <a:srgbClr val="EC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1"/>
            <p:cNvSpPr/>
            <p:nvPr/>
          </p:nvSpPr>
          <p:spPr>
            <a:xfrm>
              <a:off x="5557275" y="2727000"/>
              <a:ext cx="39075" cy="78100"/>
            </a:xfrm>
            <a:custGeom>
              <a:avLst/>
              <a:gdLst/>
              <a:ahLst/>
              <a:cxnLst/>
              <a:rect l="l" t="t" r="r" b="b"/>
              <a:pathLst>
                <a:path w="1563" h="3124" extrusionOk="0">
                  <a:moveTo>
                    <a:pt x="1562" y="1"/>
                  </a:moveTo>
                  <a:cubicBezTo>
                    <a:pt x="1562" y="1"/>
                    <a:pt x="1515" y="88"/>
                    <a:pt x="1428" y="251"/>
                  </a:cubicBezTo>
                  <a:lnTo>
                    <a:pt x="1428" y="251"/>
                  </a:lnTo>
                  <a:cubicBezTo>
                    <a:pt x="1437" y="241"/>
                    <a:pt x="1446" y="232"/>
                    <a:pt x="1455" y="224"/>
                  </a:cubicBezTo>
                  <a:cubicBezTo>
                    <a:pt x="1562" y="108"/>
                    <a:pt x="1562" y="1"/>
                    <a:pt x="1562" y="1"/>
                  </a:cubicBezTo>
                  <a:close/>
                  <a:moveTo>
                    <a:pt x="1428" y="251"/>
                  </a:moveTo>
                  <a:cubicBezTo>
                    <a:pt x="1322" y="366"/>
                    <a:pt x="1223" y="571"/>
                    <a:pt x="1116" y="777"/>
                  </a:cubicBezTo>
                  <a:cubicBezTo>
                    <a:pt x="935" y="1145"/>
                    <a:pt x="750" y="1548"/>
                    <a:pt x="547" y="1984"/>
                  </a:cubicBezTo>
                  <a:lnTo>
                    <a:pt x="547" y="1984"/>
                  </a:lnTo>
                  <a:cubicBezTo>
                    <a:pt x="946" y="1170"/>
                    <a:pt x="1260" y="567"/>
                    <a:pt x="1428" y="251"/>
                  </a:cubicBezTo>
                  <a:close/>
                  <a:moveTo>
                    <a:pt x="547" y="1984"/>
                  </a:moveTo>
                  <a:cubicBezTo>
                    <a:pt x="379" y="2328"/>
                    <a:pt x="195" y="2710"/>
                    <a:pt x="1" y="3123"/>
                  </a:cubicBezTo>
                  <a:cubicBezTo>
                    <a:pt x="202" y="2722"/>
                    <a:pt x="381" y="2342"/>
                    <a:pt x="547" y="1984"/>
                  </a:cubicBezTo>
                  <a:close/>
                </a:path>
              </a:pathLst>
            </a:custGeom>
            <a:solidFill>
              <a:srgbClr val="EC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1"/>
            <p:cNvSpPr/>
            <p:nvPr/>
          </p:nvSpPr>
          <p:spPr>
            <a:xfrm>
              <a:off x="5484800" y="3370875"/>
              <a:ext cx="14075" cy="122700"/>
            </a:xfrm>
            <a:custGeom>
              <a:avLst/>
              <a:gdLst/>
              <a:ahLst/>
              <a:cxnLst/>
              <a:rect l="l" t="t" r="r" b="b"/>
              <a:pathLst>
                <a:path w="563" h="4908" extrusionOk="0">
                  <a:moveTo>
                    <a:pt x="1" y="1"/>
                  </a:moveTo>
                  <a:lnTo>
                    <a:pt x="563" y="4907"/>
                  </a:lnTo>
                  <a:lnTo>
                    <a:pt x="563" y="4907"/>
                  </a:lnTo>
                  <a:lnTo>
                    <a:pt x="1" y="1"/>
                  </a:lnTo>
                  <a:close/>
                  <a:moveTo>
                    <a:pt x="1" y="1"/>
                  </a:moveTo>
                  <a:lnTo>
                    <a:pt x="1" y="1"/>
                  </a:lnTo>
                  <a:close/>
                </a:path>
              </a:pathLst>
            </a:custGeom>
            <a:solidFill>
              <a:srgbClr val="E7DD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1"/>
            <p:cNvSpPr/>
            <p:nvPr/>
          </p:nvSpPr>
          <p:spPr>
            <a:xfrm>
              <a:off x="5373300" y="2735250"/>
              <a:ext cx="214800" cy="761225"/>
            </a:xfrm>
            <a:custGeom>
              <a:avLst/>
              <a:gdLst/>
              <a:ahLst/>
              <a:cxnLst/>
              <a:rect l="l" t="t" r="r" b="b"/>
              <a:pathLst>
                <a:path w="8592" h="30449" extrusionOk="0">
                  <a:moveTo>
                    <a:pt x="8591" y="1"/>
                  </a:moveTo>
                  <a:lnTo>
                    <a:pt x="8591" y="1"/>
                  </a:lnTo>
                  <a:cubicBezTo>
                    <a:pt x="8475" y="117"/>
                    <a:pt x="8368" y="340"/>
                    <a:pt x="8252" y="447"/>
                  </a:cubicBezTo>
                  <a:lnTo>
                    <a:pt x="8252" y="746"/>
                  </a:lnTo>
                  <a:lnTo>
                    <a:pt x="8252" y="746"/>
                  </a:lnTo>
                  <a:cubicBezTo>
                    <a:pt x="8375" y="480"/>
                    <a:pt x="8489" y="232"/>
                    <a:pt x="8591" y="1"/>
                  </a:cubicBezTo>
                  <a:close/>
                  <a:moveTo>
                    <a:pt x="8252" y="746"/>
                  </a:moveTo>
                  <a:lnTo>
                    <a:pt x="8252" y="746"/>
                  </a:lnTo>
                  <a:cubicBezTo>
                    <a:pt x="8246" y="759"/>
                    <a:pt x="8240" y="772"/>
                    <a:pt x="8233" y="786"/>
                  </a:cubicBezTo>
                  <a:lnTo>
                    <a:pt x="8252" y="786"/>
                  </a:lnTo>
                  <a:lnTo>
                    <a:pt x="8252" y="746"/>
                  </a:lnTo>
                  <a:close/>
                  <a:moveTo>
                    <a:pt x="8145" y="563"/>
                  </a:moveTo>
                  <a:cubicBezTo>
                    <a:pt x="6691" y="2347"/>
                    <a:pt x="3461" y="6361"/>
                    <a:pt x="2676" y="10037"/>
                  </a:cubicBezTo>
                  <a:cubicBezTo>
                    <a:pt x="1900" y="13944"/>
                    <a:pt x="562" y="25649"/>
                    <a:pt x="0" y="30448"/>
                  </a:cubicBezTo>
                  <a:cubicBezTo>
                    <a:pt x="2792" y="27879"/>
                    <a:pt x="4461" y="25542"/>
                    <a:pt x="4461" y="25426"/>
                  </a:cubicBezTo>
                  <a:lnTo>
                    <a:pt x="5023" y="30332"/>
                  </a:lnTo>
                  <a:lnTo>
                    <a:pt x="5130" y="30332"/>
                  </a:lnTo>
                  <a:cubicBezTo>
                    <a:pt x="5130" y="30332"/>
                    <a:pt x="4684" y="23981"/>
                    <a:pt x="4461" y="18512"/>
                  </a:cubicBezTo>
                  <a:lnTo>
                    <a:pt x="4461" y="18512"/>
                  </a:lnTo>
                  <a:cubicBezTo>
                    <a:pt x="4461" y="21081"/>
                    <a:pt x="4577" y="23981"/>
                    <a:pt x="4684" y="26211"/>
                  </a:cubicBezTo>
                  <a:lnTo>
                    <a:pt x="4577" y="26211"/>
                  </a:lnTo>
                  <a:cubicBezTo>
                    <a:pt x="4461" y="22526"/>
                    <a:pt x="4238" y="17067"/>
                    <a:pt x="4238" y="13944"/>
                  </a:cubicBezTo>
                  <a:cubicBezTo>
                    <a:pt x="4238" y="13382"/>
                    <a:pt x="4238" y="12936"/>
                    <a:pt x="4354" y="12606"/>
                  </a:cubicBezTo>
                  <a:cubicBezTo>
                    <a:pt x="4354" y="10260"/>
                    <a:pt x="5576" y="6808"/>
                    <a:pt x="6807" y="4015"/>
                  </a:cubicBezTo>
                  <a:cubicBezTo>
                    <a:pt x="7315" y="2748"/>
                    <a:pt x="7823" y="1672"/>
                    <a:pt x="8233" y="786"/>
                  </a:cubicBezTo>
                  <a:lnTo>
                    <a:pt x="8145" y="786"/>
                  </a:lnTo>
                  <a:lnTo>
                    <a:pt x="8145" y="563"/>
                  </a:lnTo>
                  <a:close/>
                </a:path>
              </a:pathLst>
            </a:custGeom>
            <a:solidFill>
              <a:srgbClr val="EC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1"/>
            <p:cNvSpPr/>
            <p:nvPr/>
          </p:nvSpPr>
          <p:spPr>
            <a:xfrm>
              <a:off x="4740575" y="3203600"/>
              <a:ext cx="36150" cy="36400"/>
            </a:xfrm>
            <a:custGeom>
              <a:avLst/>
              <a:gdLst/>
              <a:ahLst/>
              <a:cxnLst/>
              <a:rect l="l" t="t" r="r" b="b"/>
              <a:pathLst>
                <a:path w="1446" h="1456" extrusionOk="0">
                  <a:moveTo>
                    <a:pt x="776" y="1"/>
                  </a:moveTo>
                  <a:cubicBezTo>
                    <a:pt x="776" y="1"/>
                    <a:pt x="669" y="1"/>
                    <a:pt x="669" y="117"/>
                  </a:cubicBezTo>
                  <a:cubicBezTo>
                    <a:pt x="553" y="117"/>
                    <a:pt x="446" y="117"/>
                    <a:pt x="330" y="224"/>
                  </a:cubicBezTo>
                  <a:cubicBezTo>
                    <a:pt x="330" y="224"/>
                    <a:pt x="330" y="340"/>
                    <a:pt x="223" y="340"/>
                  </a:cubicBezTo>
                  <a:cubicBezTo>
                    <a:pt x="107" y="447"/>
                    <a:pt x="107" y="563"/>
                    <a:pt x="107" y="563"/>
                  </a:cubicBezTo>
                  <a:cubicBezTo>
                    <a:pt x="107" y="670"/>
                    <a:pt x="0" y="786"/>
                    <a:pt x="0" y="786"/>
                  </a:cubicBezTo>
                  <a:cubicBezTo>
                    <a:pt x="0" y="893"/>
                    <a:pt x="107" y="1009"/>
                    <a:pt x="107" y="1009"/>
                  </a:cubicBezTo>
                  <a:cubicBezTo>
                    <a:pt x="107" y="1116"/>
                    <a:pt x="107" y="1232"/>
                    <a:pt x="223" y="1232"/>
                  </a:cubicBezTo>
                  <a:cubicBezTo>
                    <a:pt x="223" y="1339"/>
                    <a:pt x="330" y="1339"/>
                    <a:pt x="330" y="1339"/>
                  </a:cubicBezTo>
                  <a:cubicBezTo>
                    <a:pt x="446" y="1455"/>
                    <a:pt x="553" y="1455"/>
                    <a:pt x="669" y="1455"/>
                  </a:cubicBezTo>
                  <a:lnTo>
                    <a:pt x="776" y="1455"/>
                  </a:lnTo>
                  <a:cubicBezTo>
                    <a:pt x="892" y="1339"/>
                    <a:pt x="999" y="1339"/>
                    <a:pt x="1115" y="1232"/>
                  </a:cubicBezTo>
                  <a:lnTo>
                    <a:pt x="1222" y="1116"/>
                  </a:lnTo>
                  <a:cubicBezTo>
                    <a:pt x="1338" y="1009"/>
                    <a:pt x="1338" y="1009"/>
                    <a:pt x="1338" y="893"/>
                  </a:cubicBezTo>
                  <a:cubicBezTo>
                    <a:pt x="1445" y="786"/>
                    <a:pt x="1445" y="786"/>
                    <a:pt x="1445" y="670"/>
                  </a:cubicBezTo>
                  <a:cubicBezTo>
                    <a:pt x="1445" y="563"/>
                    <a:pt x="1445" y="447"/>
                    <a:pt x="1338" y="447"/>
                  </a:cubicBezTo>
                  <a:cubicBezTo>
                    <a:pt x="1338" y="340"/>
                    <a:pt x="1338" y="224"/>
                    <a:pt x="1222" y="224"/>
                  </a:cubicBezTo>
                  <a:cubicBezTo>
                    <a:pt x="1222" y="224"/>
                    <a:pt x="1222" y="117"/>
                    <a:pt x="1115" y="117"/>
                  </a:cubicBezTo>
                  <a:cubicBezTo>
                    <a:pt x="999" y="117"/>
                    <a:pt x="892" y="1"/>
                    <a:pt x="776"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1"/>
            <p:cNvSpPr/>
            <p:nvPr/>
          </p:nvSpPr>
          <p:spPr>
            <a:xfrm>
              <a:off x="5033175" y="3320700"/>
              <a:ext cx="39050" cy="30800"/>
            </a:xfrm>
            <a:custGeom>
              <a:avLst/>
              <a:gdLst/>
              <a:ahLst/>
              <a:cxnLst/>
              <a:rect l="l" t="t" r="r" b="b"/>
              <a:pathLst>
                <a:path w="1562" h="1232" extrusionOk="0">
                  <a:moveTo>
                    <a:pt x="786" y="0"/>
                  </a:moveTo>
                  <a:cubicBezTo>
                    <a:pt x="0" y="0"/>
                    <a:pt x="0" y="1232"/>
                    <a:pt x="786" y="1232"/>
                  </a:cubicBezTo>
                  <a:cubicBezTo>
                    <a:pt x="1562" y="1232"/>
                    <a:pt x="1562" y="0"/>
                    <a:pt x="786"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1"/>
            <p:cNvSpPr/>
            <p:nvPr/>
          </p:nvSpPr>
          <p:spPr>
            <a:xfrm>
              <a:off x="5233900" y="3022525"/>
              <a:ext cx="39050" cy="30575"/>
            </a:xfrm>
            <a:custGeom>
              <a:avLst/>
              <a:gdLst/>
              <a:ahLst/>
              <a:cxnLst/>
              <a:rect l="l" t="t" r="r" b="b"/>
              <a:pathLst>
                <a:path w="1562" h="1223" extrusionOk="0">
                  <a:moveTo>
                    <a:pt x="785" y="0"/>
                  </a:moveTo>
                  <a:cubicBezTo>
                    <a:pt x="0" y="0"/>
                    <a:pt x="0" y="1222"/>
                    <a:pt x="785" y="1222"/>
                  </a:cubicBezTo>
                  <a:cubicBezTo>
                    <a:pt x="1562" y="1222"/>
                    <a:pt x="1562" y="0"/>
                    <a:pt x="785"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1"/>
            <p:cNvSpPr/>
            <p:nvPr/>
          </p:nvSpPr>
          <p:spPr>
            <a:xfrm>
              <a:off x="5362150" y="3195350"/>
              <a:ext cx="41950" cy="33500"/>
            </a:xfrm>
            <a:custGeom>
              <a:avLst/>
              <a:gdLst/>
              <a:ahLst/>
              <a:cxnLst/>
              <a:rect l="l" t="t" r="r" b="b"/>
              <a:pathLst>
                <a:path w="1678" h="1340" extrusionOk="0">
                  <a:moveTo>
                    <a:pt x="785" y="1"/>
                  </a:moveTo>
                  <a:cubicBezTo>
                    <a:pt x="0" y="1"/>
                    <a:pt x="0" y="1339"/>
                    <a:pt x="785" y="1339"/>
                  </a:cubicBezTo>
                  <a:cubicBezTo>
                    <a:pt x="1677" y="1339"/>
                    <a:pt x="1677" y="1"/>
                    <a:pt x="785"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1"/>
            <p:cNvSpPr/>
            <p:nvPr/>
          </p:nvSpPr>
          <p:spPr>
            <a:xfrm>
              <a:off x="5443100" y="2749300"/>
              <a:ext cx="41725" cy="30575"/>
            </a:xfrm>
            <a:custGeom>
              <a:avLst/>
              <a:gdLst/>
              <a:ahLst/>
              <a:cxnLst/>
              <a:rect l="l" t="t" r="r" b="b"/>
              <a:pathLst>
                <a:path w="1669" h="1223" extrusionOk="0">
                  <a:moveTo>
                    <a:pt x="776" y="1"/>
                  </a:moveTo>
                  <a:cubicBezTo>
                    <a:pt x="0" y="1"/>
                    <a:pt x="0" y="1223"/>
                    <a:pt x="776" y="1223"/>
                  </a:cubicBezTo>
                  <a:cubicBezTo>
                    <a:pt x="1669" y="1223"/>
                    <a:pt x="1669" y="1"/>
                    <a:pt x="776"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1"/>
            <p:cNvSpPr/>
            <p:nvPr/>
          </p:nvSpPr>
          <p:spPr>
            <a:xfrm>
              <a:off x="5682850" y="2506650"/>
              <a:ext cx="39050" cy="30800"/>
            </a:xfrm>
            <a:custGeom>
              <a:avLst/>
              <a:gdLst/>
              <a:ahLst/>
              <a:cxnLst/>
              <a:rect l="l" t="t" r="r" b="b"/>
              <a:pathLst>
                <a:path w="1562" h="1232" extrusionOk="0">
                  <a:moveTo>
                    <a:pt x="331" y="1"/>
                  </a:moveTo>
                  <a:lnTo>
                    <a:pt x="224" y="117"/>
                  </a:lnTo>
                  <a:lnTo>
                    <a:pt x="0" y="340"/>
                  </a:lnTo>
                  <a:lnTo>
                    <a:pt x="0" y="563"/>
                  </a:lnTo>
                  <a:lnTo>
                    <a:pt x="0" y="786"/>
                  </a:lnTo>
                  <a:cubicBezTo>
                    <a:pt x="0" y="893"/>
                    <a:pt x="108" y="1009"/>
                    <a:pt x="224" y="1009"/>
                  </a:cubicBezTo>
                  <a:cubicBezTo>
                    <a:pt x="224" y="1116"/>
                    <a:pt x="224" y="1116"/>
                    <a:pt x="331" y="1116"/>
                  </a:cubicBezTo>
                  <a:cubicBezTo>
                    <a:pt x="447" y="1232"/>
                    <a:pt x="447" y="1232"/>
                    <a:pt x="554" y="1232"/>
                  </a:cubicBezTo>
                  <a:lnTo>
                    <a:pt x="893" y="1232"/>
                  </a:lnTo>
                  <a:cubicBezTo>
                    <a:pt x="1000" y="1232"/>
                    <a:pt x="1116" y="1232"/>
                    <a:pt x="1223" y="1116"/>
                  </a:cubicBezTo>
                  <a:cubicBezTo>
                    <a:pt x="1223" y="1116"/>
                    <a:pt x="1339" y="1116"/>
                    <a:pt x="1339" y="1009"/>
                  </a:cubicBezTo>
                  <a:cubicBezTo>
                    <a:pt x="1446" y="1009"/>
                    <a:pt x="1446" y="893"/>
                    <a:pt x="1446" y="786"/>
                  </a:cubicBezTo>
                  <a:cubicBezTo>
                    <a:pt x="1562" y="786"/>
                    <a:pt x="1562" y="670"/>
                    <a:pt x="1562" y="563"/>
                  </a:cubicBezTo>
                  <a:lnTo>
                    <a:pt x="1562" y="447"/>
                  </a:lnTo>
                  <a:cubicBezTo>
                    <a:pt x="1446" y="340"/>
                    <a:pt x="1446" y="224"/>
                    <a:pt x="1339" y="117"/>
                  </a:cubicBezTo>
                  <a:lnTo>
                    <a:pt x="1223" y="1"/>
                  </a:ln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1"/>
            <p:cNvSpPr/>
            <p:nvPr/>
          </p:nvSpPr>
          <p:spPr>
            <a:xfrm>
              <a:off x="5763575" y="2938875"/>
              <a:ext cx="30800" cy="33475"/>
            </a:xfrm>
            <a:custGeom>
              <a:avLst/>
              <a:gdLst/>
              <a:ahLst/>
              <a:cxnLst/>
              <a:rect l="l" t="t" r="r" b="b"/>
              <a:pathLst>
                <a:path w="1232" h="1339" extrusionOk="0">
                  <a:moveTo>
                    <a:pt x="447" y="1"/>
                  </a:moveTo>
                  <a:cubicBezTo>
                    <a:pt x="340" y="1"/>
                    <a:pt x="224" y="108"/>
                    <a:pt x="224" y="108"/>
                  </a:cubicBezTo>
                  <a:lnTo>
                    <a:pt x="117" y="224"/>
                  </a:lnTo>
                  <a:cubicBezTo>
                    <a:pt x="1" y="331"/>
                    <a:pt x="1" y="447"/>
                    <a:pt x="1" y="554"/>
                  </a:cubicBezTo>
                  <a:lnTo>
                    <a:pt x="1" y="777"/>
                  </a:lnTo>
                  <a:lnTo>
                    <a:pt x="1" y="1000"/>
                  </a:lnTo>
                  <a:lnTo>
                    <a:pt x="224" y="1223"/>
                  </a:lnTo>
                  <a:lnTo>
                    <a:pt x="340" y="1339"/>
                  </a:lnTo>
                  <a:lnTo>
                    <a:pt x="786" y="1339"/>
                  </a:lnTo>
                  <a:cubicBezTo>
                    <a:pt x="893" y="1339"/>
                    <a:pt x="1009" y="1223"/>
                    <a:pt x="1009" y="1223"/>
                  </a:cubicBezTo>
                  <a:lnTo>
                    <a:pt x="1116" y="1116"/>
                  </a:lnTo>
                  <a:cubicBezTo>
                    <a:pt x="1232" y="1000"/>
                    <a:pt x="1232" y="893"/>
                    <a:pt x="1232" y="777"/>
                  </a:cubicBezTo>
                  <a:lnTo>
                    <a:pt x="1232" y="554"/>
                  </a:lnTo>
                  <a:lnTo>
                    <a:pt x="1232" y="331"/>
                  </a:lnTo>
                  <a:lnTo>
                    <a:pt x="1009" y="108"/>
                  </a:lnTo>
                  <a:lnTo>
                    <a:pt x="893" y="1"/>
                  </a:ln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1"/>
            <p:cNvSpPr/>
            <p:nvPr/>
          </p:nvSpPr>
          <p:spPr>
            <a:xfrm>
              <a:off x="6000650" y="2888700"/>
              <a:ext cx="41750" cy="30575"/>
            </a:xfrm>
            <a:custGeom>
              <a:avLst/>
              <a:gdLst/>
              <a:ahLst/>
              <a:cxnLst/>
              <a:rect l="l" t="t" r="r" b="b"/>
              <a:pathLst>
                <a:path w="1670" h="1223" extrusionOk="0">
                  <a:moveTo>
                    <a:pt x="777" y="0"/>
                  </a:moveTo>
                  <a:cubicBezTo>
                    <a:pt x="1" y="0"/>
                    <a:pt x="1" y="1223"/>
                    <a:pt x="777" y="1223"/>
                  </a:cubicBezTo>
                  <a:cubicBezTo>
                    <a:pt x="1669" y="1223"/>
                    <a:pt x="1669" y="0"/>
                    <a:pt x="777"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1"/>
            <p:cNvSpPr/>
            <p:nvPr/>
          </p:nvSpPr>
          <p:spPr>
            <a:xfrm>
              <a:off x="5891825" y="3281675"/>
              <a:ext cx="39050" cy="30800"/>
            </a:xfrm>
            <a:custGeom>
              <a:avLst/>
              <a:gdLst/>
              <a:ahLst/>
              <a:cxnLst/>
              <a:rect l="l" t="t" r="r" b="b"/>
              <a:pathLst>
                <a:path w="1562" h="1232" extrusionOk="0">
                  <a:moveTo>
                    <a:pt x="786" y="0"/>
                  </a:moveTo>
                  <a:cubicBezTo>
                    <a:pt x="1" y="0"/>
                    <a:pt x="1" y="1231"/>
                    <a:pt x="786" y="1231"/>
                  </a:cubicBezTo>
                  <a:cubicBezTo>
                    <a:pt x="1562" y="1231"/>
                    <a:pt x="1562" y="0"/>
                    <a:pt x="786"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1"/>
            <p:cNvSpPr/>
            <p:nvPr/>
          </p:nvSpPr>
          <p:spPr>
            <a:xfrm>
              <a:off x="6190225" y="3390500"/>
              <a:ext cx="36175" cy="30575"/>
            </a:xfrm>
            <a:custGeom>
              <a:avLst/>
              <a:gdLst/>
              <a:ahLst/>
              <a:cxnLst/>
              <a:rect l="l" t="t" r="r" b="b"/>
              <a:pathLst>
                <a:path w="1447" h="1223" extrusionOk="0">
                  <a:moveTo>
                    <a:pt x="447" y="1"/>
                  </a:moveTo>
                  <a:lnTo>
                    <a:pt x="224" y="224"/>
                  </a:lnTo>
                  <a:lnTo>
                    <a:pt x="108" y="331"/>
                  </a:lnTo>
                  <a:cubicBezTo>
                    <a:pt x="108" y="447"/>
                    <a:pt x="1" y="554"/>
                    <a:pt x="1" y="670"/>
                  </a:cubicBezTo>
                  <a:cubicBezTo>
                    <a:pt x="108" y="670"/>
                    <a:pt x="108" y="777"/>
                    <a:pt x="108" y="777"/>
                  </a:cubicBezTo>
                  <a:cubicBezTo>
                    <a:pt x="108" y="893"/>
                    <a:pt x="108" y="1000"/>
                    <a:pt x="224" y="1000"/>
                  </a:cubicBezTo>
                  <a:cubicBezTo>
                    <a:pt x="224" y="1116"/>
                    <a:pt x="331" y="1116"/>
                    <a:pt x="331" y="1116"/>
                  </a:cubicBezTo>
                  <a:cubicBezTo>
                    <a:pt x="447" y="1223"/>
                    <a:pt x="554" y="1223"/>
                    <a:pt x="670" y="1223"/>
                  </a:cubicBezTo>
                  <a:lnTo>
                    <a:pt x="1116" y="1223"/>
                  </a:lnTo>
                  <a:cubicBezTo>
                    <a:pt x="1116" y="1116"/>
                    <a:pt x="1223" y="1116"/>
                    <a:pt x="1223" y="1000"/>
                  </a:cubicBezTo>
                  <a:cubicBezTo>
                    <a:pt x="1339" y="1000"/>
                    <a:pt x="1339" y="893"/>
                    <a:pt x="1446" y="893"/>
                  </a:cubicBezTo>
                  <a:lnTo>
                    <a:pt x="1446" y="670"/>
                  </a:lnTo>
                  <a:lnTo>
                    <a:pt x="1446" y="447"/>
                  </a:lnTo>
                  <a:cubicBezTo>
                    <a:pt x="1446" y="331"/>
                    <a:pt x="1339" y="224"/>
                    <a:pt x="1223" y="224"/>
                  </a:cubicBezTo>
                  <a:cubicBezTo>
                    <a:pt x="1223" y="108"/>
                    <a:pt x="1223" y="108"/>
                    <a:pt x="1116" y="108"/>
                  </a:cubicBezTo>
                  <a:cubicBezTo>
                    <a:pt x="1000" y="1"/>
                    <a:pt x="893" y="1"/>
                    <a:pt x="777"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1"/>
            <p:cNvSpPr/>
            <p:nvPr/>
          </p:nvSpPr>
          <p:spPr>
            <a:xfrm>
              <a:off x="6234850" y="3111725"/>
              <a:ext cx="41725" cy="30575"/>
            </a:xfrm>
            <a:custGeom>
              <a:avLst/>
              <a:gdLst/>
              <a:ahLst/>
              <a:cxnLst/>
              <a:rect l="l" t="t" r="r" b="b"/>
              <a:pathLst>
                <a:path w="1669" h="1223" extrusionOk="0">
                  <a:moveTo>
                    <a:pt x="776" y="0"/>
                  </a:moveTo>
                  <a:cubicBezTo>
                    <a:pt x="0" y="0"/>
                    <a:pt x="0" y="1223"/>
                    <a:pt x="776" y="1223"/>
                  </a:cubicBezTo>
                  <a:cubicBezTo>
                    <a:pt x="1668" y="1223"/>
                    <a:pt x="1668" y="0"/>
                    <a:pt x="776"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1"/>
            <p:cNvSpPr/>
            <p:nvPr/>
          </p:nvSpPr>
          <p:spPr>
            <a:xfrm>
              <a:off x="6357500" y="2528950"/>
              <a:ext cx="39050" cy="33475"/>
            </a:xfrm>
            <a:custGeom>
              <a:avLst/>
              <a:gdLst/>
              <a:ahLst/>
              <a:cxnLst/>
              <a:rect l="l" t="t" r="r" b="b"/>
              <a:pathLst>
                <a:path w="1562" h="1339" extrusionOk="0">
                  <a:moveTo>
                    <a:pt x="777" y="1"/>
                  </a:moveTo>
                  <a:cubicBezTo>
                    <a:pt x="1" y="1"/>
                    <a:pt x="1" y="1339"/>
                    <a:pt x="777" y="1339"/>
                  </a:cubicBezTo>
                  <a:cubicBezTo>
                    <a:pt x="1562" y="1339"/>
                    <a:pt x="1562" y="1"/>
                    <a:pt x="777"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1"/>
            <p:cNvSpPr/>
            <p:nvPr/>
          </p:nvSpPr>
          <p:spPr>
            <a:xfrm>
              <a:off x="6694725" y="2668350"/>
              <a:ext cx="41950" cy="30800"/>
            </a:xfrm>
            <a:custGeom>
              <a:avLst/>
              <a:gdLst/>
              <a:ahLst/>
              <a:cxnLst/>
              <a:rect l="l" t="t" r="r" b="b"/>
              <a:pathLst>
                <a:path w="1678" h="1232" extrusionOk="0">
                  <a:moveTo>
                    <a:pt x="785" y="0"/>
                  </a:moveTo>
                  <a:cubicBezTo>
                    <a:pt x="0" y="0"/>
                    <a:pt x="0" y="1232"/>
                    <a:pt x="785" y="1232"/>
                  </a:cubicBezTo>
                  <a:lnTo>
                    <a:pt x="892" y="1232"/>
                  </a:lnTo>
                  <a:cubicBezTo>
                    <a:pt x="1677" y="1232"/>
                    <a:pt x="1677" y="0"/>
                    <a:pt x="892"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1"/>
            <p:cNvSpPr/>
            <p:nvPr/>
          </p:nvSpPr>
          <p:spPr>
            <a:xfrm>
              <a:off x="6638975" y="2470525"/>
              <a:ext cx="36375" cy="30575"/>
            </a:xfrm>
            <a:custGeom>
              <a:avLst/>
              <a:gdLst/>
              <a:ahLst/>
              <a:cxnLst/>
              <a:rect l="l" t="t" r="r" b="b"/>
              <a:pathLst>
                <a:path w="1455" h="1223" extrusionOk="0">
                  <a:moveTo>
                    <a:pt x="446" y="1"/>
                  </a:moveTo>
                  <a:cubicBezTo>
                    <a:pt x="339" y="1"/>
                    <a:pt x="223" y="108"/>
                    <a:pt x="223" y="108"/>
                  </a:cubicBezTo>
                  <a:cubicBezTo>
                    <a:pt x="116" y="224"/>
                    <a:pt x="116" y="224"/>
                    <a:pt x="116" y="331"/>
                  </a:cubicBezTo>
                  <a:cubicBezTo>
                    <a:pt x="0" y="447"/>
                    <a:pt x="0" y="447"/>
                    <a:pt x="0" y="554"/>
                  </a:cubicBezTo>
                  <a:lnTo>
                    <a:pt x="0" y="777"/>
                  </a:lnTo>
                  <a:lnTo>
                    <a:pt x="223" y="1000"/>
                  </a:lnTo>
                  <a:lnTo>
                    <a:pt x="339" y="1116"/>
                  </a:lnTo>
                  <a:cubicBezTo>
                    <a:pt x="446" y="1223"/>
                    <a:pt x="562" y="1223"/>
                    <a:pt x="669" y="1223"/>
                  </a:cubicBezTo>
                  <a:lnTo>
                    <a:pt x="785" y="1223"/>
                  </a:lnTo>
                  <a:cubicBezTo>
                    <a:pt x="892" y="1223"/>
                    <a:pt x="1008" y="1223"/>
                    <a:pt x="1008" y="1116"/>
                  </a:cubicBezTo>
                  <a:cubicBezTo>
                    <a:pt x="1115" y="1116"/>
                    <a:pt x="1231" y="1116"/>
                    <a:pt x="1231" y="1000"/>
                  </a:cubicBezTo>
                  <a:cubicBezTo>
                    <a:pt x="1338" y="1000"/>
                    <a:pt x="1338" y="893"/>
                    <a:pt x="1338" y="777"/>
                  </a:cubicBezTo>
                  <a:cubicBezTo>
                    <a:pt x="1454" y="777"/>
                    <a:pt x="1454" y="670"/>
                    <a:pt x="1454" y="554"/>
                  </a:cubicBezTo>
                  <a:lnTo>
                    <a:pt x="1454" y="447"/>
                  </a:lnTo>
                  <a:cubicBezTo>
                    <a:pt x="1338" y="331"/>
                    <a:pt x="1338" y="224"/>
                    <a:pt x="1231" y="108"/>
                  </a:cubicBezTo>
                  <a:cubicBezTo>
                    <a:pt x="1231" y="108"/>
                    <a:pt x="1115" y="108"/>
                    <a:pt x="1115"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1"/>
            <p:cNvSpPr/>
            <p:nvPr/>
          </p:nvSpPr>
          <p:spPr>
            <a:xfrm>
              <a:off x="6923325" y="2381325"/>
              <a:ext cx="33475" cy="30575"/>
            </a:xfrm>
            <a:custGeom>
              <a:avLst/>
              <a:gdLst/>
              <a:ahLst/>
              <a:cxnLst/>
              <a:rect l="l" t="t" r="r" b="b"/>
              <a:pathLst>
                <a:path w="1339" h="1223" extrusionOk="0">
                  <a:moveTo>
                    <a:pt x="339" y="0"/>
                  </a:moveTo>
                  <a:cubicBezTo>
                    <a:pt x="223" y="107"/>
                    <a:pt x="223" y="107"/>
                    <a:pt x="116" y="107"/>
                  </a:cubicBezTo>
                  <a:cubicBezTo>
                    <a:pt x="116" y="223"/>
                    <a:pt x="0" y="330"/>
                    <a:pt x="0" y="330"/>
                  </a:cubicBezTo>
                  <a:lnTo>
                    <a:pt x="0" y="553"/>
                  </a:lnTo>
                  <a:lnTo>
                    <a:pt x="0" y="776"/>
                  </a:lnTo>
                  <a:cubicBezTo>
                    <a:pt x="0" y="892"/>
                    <a:pt x="116" y="999"/>
                    <a:pt x="116" y="999"/>
                  </a:cubicBezTo>
                  <a:lnTo>
                    <a:pt x="223" y="1115"/>
                  </a:lnTo>
                  <a:cubicBezTo>
                    <a:pt x="339" y="1222"/>
                    <a:pt x="446" y="1222"/>
                    <a:pt x="562" y="1222"/>
                  </a:cubicBezTo>
                  <a:lnTo>
                    <a:pt x="785" y="1222"/>
                  </a:lnTo>
                  <a:cubicBezTo>
                    <a:pt x="785" y="1222"/>
                    <a:pt x="892" y="1222"/>
                    <a:pt x="1008" y="1115"/>
                  </a:cubicBezTo>
                  <a:cubicBezTo>
                    <a:pt x="1008" y="1115"/>
                    <a:pt x="1115" y="1115"/>
                    <a:pt x="1231" y="999"/>
                  </a:cubicBezTo>
                  <a:lnTo>
                    <a:pt x="1339" y="892"/>
                  </a:lnTo>
                  <a:lnTo>
                    <a:pt x="1339" y="553"/>
                  </a:lnTo>
                  <a:lnTo>
                    <a:pt x="1339" y="446"/>
                  </a:lnTo>
                  <a:cubicBezTo>
                    <a:pt x="1339" y="330"/>
                    <a:pt x="1231" y="223"/>
                    <a:pt x="1231" y="107"/>
                  </a:cubicBezTo>
                  <a:lnTo>
                    <a:pt x="1008" y="107"/>
                  </a:lnTo>
                  <a:cubicBezTo>
                    <a:pt x="1008" y="0"/>
                    <a:pt x="892" y="0"/>
                    <a:pt x="785"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1"/>
            <p:cNvSpPr/>
            <p:nvPr/>
          </p:nvSpPr>
          <p:spPr>
            <a:xfrm>
              <a:off x="6664175" y="2038300"/>
              <a:ext cx="44625" cy="30800"/>
            </a:xfrm>
            <a:custGeom>
              <a:avLst/>
              <a:gdLst/>
              <a:ahLst/>
              <a:cxnLst/>
              <a:rect l="l" t="t" r="r" b="b"/>
              <a:pathLst>
                <a:path w="1785" h="1232" extrusionOk="0">
                  <a:moveTo>
                    <a:pt x="892" y="1"/>
                  </a:moveTo>
                  <a:cubicBezTo>
                    <a:pt x="0" y="1"/>
                    <a:pt x="0" y="1232"/>
                    <a:pt x="892" y="1232"/>
                  </a:cubicBezTo>
                  <a:cubicBezTo>
                    <a:pt x="1784" y="1232"/>
                    <a:pt x="1784" y="1"/>
                    <a:pt x="892"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1"/>
            <p:cNvSpPr/>
            <p:nvPr/>
          </p:nvSpPr>
          <p:spPr>
            <a:xfrm>
              <a:off x="6825850" y="1868350"/>
              <a:ext cx="39075" cy="30575"/>
            </a:xfrm>
            <a:custGeom>
              <a:avLst/>
              <a:gdLst/>
              <a:ahLst/>
              <a:cxnLst/>
              <a:rect l="l" t="t" r="r" b="b"/>
              <a:pathLst>
                <a:path w="1563" h="1223" extrusionOk="0">
                  <a:moveTo>
                    <a:pt x="777" y="1"/>
                  </a:moveTo>
                  <a:cubicBezTo>
                    <a:pt x="1" y="1"/>
                    <a:pt x="1" y="1223"/>
                    <a:pt x="777" y="1223"/>
                  </a:cubicBezTo>
                  <a:cubicBezTo>
                    <a:pt x="1562" y="1223"/>
                    <a:pt x="1562" y="1"/>
                    <a:pt x="777"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1"/>
            <p:cNvSpPr/>
            <p:nvPr/>
          </p:nvSpPr>
          <p:spPr>
            <a:xfrm>
              <a:off x="6616650" y="1812600"/>
              <a:ext cx="33500" cy="30575"/>
            </a:xfrm>
            <a:custGeom>
              <a:avLst/>
              <a:gdLst/>
              <a:ahLst/>
              <a:cxnLst/>
              <a:rect l="l" t="t" r="r" b="b"/>
              <a:pathLst>
                <a:path w="1340" h="1223" extrusionOk="0">
                  <a:moveTo>
                    <a:pt x="340" y="0"/>
                  </a:moveTo>
                  <a:cubicBezTo>
                    <a:pt x="224" y="0"/>
                    <a:pt x="224" y="108"/>
                    <a:pt x="117" y="108"/>
                  </a:cubicBezTo>
                  <a:cubicBezTo>
                    <a:pt x="117" y="223"/>
                    <a:pt x="1" y="223"/>
                    <a:pt x="1" y="331"/>
                  </a:cubicBezTo>
                  <a:lnTo>
                    <a:pt x="1" y="554"/>
                  </a:lnTo>
                  <a:lnTo>
                    <a:pt x="1" y="777"/>
                  </a:lnTo>
                  <a:cubicBezTo>
                    <a:pt x="1" y="893"/>
                    <a:pt x="1" y="893"/>
                    <a:pt x="117" y="1000"/>
                  </a:cubicBezTo>
                  <a:cubicBezTo>
                    <a:pt x="224" y="1000"/>
                    <a:pt x="224" y="1116"/>
                    <a:pt x="224" y="1116"/>
                  </a:cubicBezTo>
                  <a:cubicBezTo>
                    <a:pt x="340" y="1116"/>
                    <a:pt x="447" y="1223"/>
                    <a:pt x="563" y="1223"/>
                  </a:cubicBezTo>
                  <a:lnTo>
                    <a:pt x="786" y="1223"/>
                  </a:lnTo>
                  <a:cubicBezTo>
                    <a:pt x="786" y="1223"/>
                    <a:pt x="893" y="1223"/>
                    <a:pt x="1009" y="1116"/>
                  </a:cubicBezTo>
                  <a:cubicBezTo>
                    <a:pt x="1009" y="1116"/>
                    <a:pt x="1116" y="1116"/>
                    <a:pt x="1116" y="1000"/>
                  </a:cubicBezTo>
                  <a:cubicBezTo>
                    <a:pt x="1232" y="1000"/>
                    <a:pt x="1232" y="893"/>
                    <a:pt x="1339" y="777"/>
                  </a:cubicBezTo>
                  <a:lnTo>
                    <a:pt x="1339" y="554"/>
                  </a:lnTo>
                  <a:lnTo>
                    <a:pt x="1339" y="447"/>
                  </a:lnTo>
                  <a:cubicBezTo>
                    <a:pt x="1339" y="331"/>
                    <a:pt x="1232" y="223"/>
                    <a:pt x="1116" y="108"/>
                  </a:cubicBezTo>
                  <a:lnTo>
                    <a:pt x="1009" y="0"/>
                  </a:ln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1"/>
            <p:cNvSpPr/>
            <p:nvPr/>
          </p:nvSpPr>
          <p:spPr>
            <a:xfrm>
              <a:off x="6979075" y="2155400"/>
              <a:ext cx="36375" cy="30800"/>
            </a:xfrm>
            <a:custGeom>
              <a:avLst/>
              <a:gdLst/>
              <a:ahLst/>
              <a:cxnLst/>
              <a:rect l="l" t="t" r="r" b="b"/>
              <a:pathLst>
                <a:path w="1455" h="1232" extrusionOk="0">
                  <a:moveTo>
                    <a:pt x="340" y="0"/>
                  </a:moveTo>
                  <a:lnTo>
                    <a:pt x="224" y="116"/>
                  </a:lnTo>
                  <a:lnTo>
                    <a:pt x="1" y="339"/>
                  </a:lnTo>
                  <a:lnTo>
                    <a:pt x="1" y="562"/>
                  </a:lnTo>
                  <a:lnTo>
                    <a:pt x="1" y="785"/>
                  </a:lnTo>
                  <a:cubicBezTo>
                    <a:pt x="1" y="892"/>
                    <a:pt x="117" y="892"/>
                    <a:pt x="224" y="1008"/>
                  </a:cubicBezTo>
                  <a:cubicBezTo>
                    <a:pt x="224" y="1008"/>
                    <a:pt x="224" y="1115"/>
                    <a:pt x="340" y="1115"/>
                  </a:cubicBezTo>
                  <a:cubicBezTo>
                    <a:pt x="447" y="1231"/>
                    <a:pt x="447" y="1231"/>
                    <a:pt x="563" y="1231"/>
                  </a:cubicBezTo>
                  <a:lnTo>
                    <a:pt x="786" y="1231"/>
                  </a:lnTo>
                  <a:cubicBezTo>
                    <a:pt x="893" y="1231"/>
                    <a:pt x="893" y="1231"/>
                    <a:pt x="1009" y="1115"/>
                  </a:cubicBezTo>
                  <a:cubicBezTo>
                    <a:pt x="1116" y="1115"/>
                    <a:pt x="1116" y="1115"/>
                    <a:pt x="1232" y="1008"/>
                  </a:cubicBezTo>
                  <a:cubicBezTo>
                    <a:pt x="1232" y="1008"/>
                    <a:pt x="1339" y="892"/>
                    <a:pt x="1339" y="785"/>
                  </a:cubicBezTo>
                  <a:cubicBezTo>
                    <a:pt x="1339" y="785"/>
                    <a:pt x="1455" y="669"/>
                    <a:pt x="1339" y="562"/>
                  </a:cubicBezTo>
                  <a:lnTo>
                    <a:pt x="1339" y="446"/>
                  </a:lnTo>
                  <a:cubicBezTo>
                    <a:pt x="1339" y="339"/>
                    <a:pt x="1339" y="223"/>
                    <a:pt x="1232" y="116"/>
                  </a:cubicBezTo>
                  <a:cubicBezTo>
                    <a:pt x="1116" y="116"/>
                    <a:pt x="1116" y="116"/>
                    <a:pt x="1116"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1"/>
            <p:cNvSpPr/>
            <p:nvPr/>
          </p:nvSpPr>
          <p:spPr>
            <a:xfrm>
              <a:off x="6842575" y="2230775"/>
              <a:ext cx="39075" cy="30575"/>
            </a:xfrm>
            <a:custGeom>
              <a:avLst/>
              <a:gdLst/>
              <a:ahLst/>
              <a:cxnLst/>
              <a:rect l="l" t="t" r="r" b="b"/>
              <a:pathLst>
                <a:path w="1563" h="1223" extrusionOk="0">
                  <a:moveTo>
                    <a:pt x="777" y="0"/>
                  </a:moveTo>
                  <a:cubicBezTo>
                    <a:pt x="1" y="0"/>
                    <a:pt x="1" y="1223"/>
                    <a:pt x="777" y="1223"/>
                  </a:cubicBezTo>
                  <a:cubicBezTo>
                    <a:pt x="1562" y="1223"/>
                    <a:pt x="1562" y="0"/>
                    <a:pt x="777"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1"/>
            <p:cNvSpPr/>
            <p:nvPr/>
          </p:nvSpPr>
          <p:spPr>
            <a:xfrm>
              <a:off x="6243100" y="2760450"/>
              <a:ext cx="39050" cy="30600"/>
            </a:xfrm>
            <a:custGeom>
              <a:avLst/>
              <a:gdLst/>
              <a:ahLst/>
              <a:cxnLst/>
              <a:rect l="l" t="t" r="r" b="b"/>
              <a:pathLst>
                <a:path w="1562" h="1224" extrusionOk="0">
                  <a:moveTo>
                    <a:pt x="785" y="1"/>
                  </a:moveTo>
                  <a:cubicBezTo>
                    <a:pt x="0" y="1"/>
                    <a:pt x="0" y="1223"/>
                    <a:pt x="785" y="1223"/>
                  </a:cubicBezTo>
                  <a:cubicBezTo>
                    <a:pt x="1561" y="1223"/>
                    <a:pt x="1561" y="1"/>
                    <a:pt x="785"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1"/>
            <p:cNvSpPr/>
            <p:nvPr/>
          </p:nvSpPr>
          <p:spPr>
            <a:xfrm>
              <a:off x="5624200" y="3262275"/>
              <a:ext cx="41950" cy="30575"/>
            </a:xfrm>
            <a:custGeom>
              <a:avLst/>
              <a:gdLst/>
              <a:ahLst/>
              <a:cxnLst/>
              <a:rect l="l" t="t" r="r" b="b"/>
              <a:pathLst>
                <a:path w="1678" h="1223" extrusionOk="0">
                  <a:moveTo>
                    <a:pt x="892" y="0"/>
                  </a:moveTo>
                  <a:cubicBezTo>
                    <a:pt x="0" y="0"/>
                    <a:pt x="0" y="1222"/>
                    <a:pt x="892" y="1222"/>
                  </a:cubicBezTo>
                  <a:cubicBezTo>
                    <a:pt x="1677" y="1222"/>
                    <a:pt x="1677" y="0"/>
                    <a:pt x="892"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1"/>
            <p:cNvSpPr/>
            <p:nvPr/>
          </p:nvSpPr>
          <p:spPr>
            <a:xfrm>
              <a:off x="5668800" y="3527000"/>
              <a:ext cx="41950" cy="30800"/>
            </a:xfrm>
            <a:custGeom>
              <a:avLst/>
              <a:gdLst/>
              <a:ahLst/>
              <a:cxnLst/>
              <a:rect l="l" t="t" r="r" b="b"/>
              <a:pathLst>
                <a:path w="1678" h="1232" extrusionOk="0">
                  <a:moveTo>
                    <a:pt x="893" y="0"/>
                  </a:moveTo>
                  <a:cubicBezTo>
                    <a:pt x="0" y="0"/>
                    <a:pt x="0" y="1232"/>
                    <a:pt x="893" y="1232"/>
                  </a:cubicBezTo>
                  <a:cubicBezTo>
                    <a:pt x="1678" y="1232"/>
                    <a:pt x="1678" y="0"/>
                    <a:pt x="893"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1"/>
            <p:cNvSpPr/>
            <p:nvPr/>
          </p:nvSpPr>
          <p:spPr>
            <a:xfrm>
              <a:off x="4857650" y="3527175"/>
              <a:ext cx="443175" cy="123100"/>
            </a:xfrm>
            <a:custGeom>
              <a:avLst/>
              <a:gdLst/>
              <a:ahLst/>
              <a:cxnLst/>
              <a:rect l="l" t="t" r="r" b="b"/>
              <a:pathLst>
                <a:path w="17727" h="4924" extrusionOk="0">
                  <a:moveTo>
                    <a:pt x="12008" y="0"/>
                  </a:moveTo>
                  <a:cubicBezTo>
                    <a:pt x="7201" y="0"/>
                    <a:pt x="2549" y="1957"/>
                    <a:pt x="1" y="3232"/>
                  </a:cubicBezTo>
                  <a:cubicBezTo>
                    <a:pt x="1562" y="4124"/>
                    <a:pt x="3123" y="4677"/>
                    <a:pt x="4791" y="4793"/>
                  </a:cubicBezTo>
                  <a:cubicBezTo>
                    <a:pt x="5458" y="4882"/>
                    <a:pt x="6114" y="4923"/>
                    <a:pt x="6760" y="4923"/>
                  </a:cubicBezTo>
                  <a:cubicBezTo>
                    <a:pt x="10980" y="4923"/>
                    <a:pt x="14732" y="3144"/>
                    <a:pt x="17727" y="1109"/>
                  </a:cubicBezTo>
                  <a:cubicBezTo>
                    <a:pt x="15879" y="313"/>
                    <a:pt x="13931" y="0"/>
                    <a:pt x="12008" y="0"/>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1"/>
            <p:cNvSpPr/>
            <p:nvPr/>
          </p:nvSpPr>
          <p:spPr>
            <a:xfrm>
              <a:off x="6945625" y="2462050"/>
              <a:ext cx="239775" cy="368025"/>
            </a:xfrm>
            <a:custGeom>
              <a:avLst/>
              <a:gdLst/>
              <a:ahLst/>
              <a:cxnLst/>
              <a:rect l="l" t="t" r="r" b="b"/>
              <a:pathLst>
                <a:path w="9591" h="14721" extrusionOk="0">
                  <a:moveTo>
                    <a:pt x="9484" y="1"/>
                  </a:moveTo>
                  <a:lnTo>
                    <a:pt x="9484" y="1"/>
                  </a:lnTo>
                  <a:cubicBezTo>
                    <a:pt x="3239" y="2231"/>
                    <a:pt x="786" y="10706"/>
                    <a:pt x="0" y="14720"/>
                  </a:cubicBezTo>
                  <a:cubicBezTo>
                    <a:pt x="3685" y="13382"/>
                    <a:pt x="6914" y="10929"/>
                    <a:pt x="8591" y="7137"/>
                  </a:cubicBezTo>
                  <a:cubicBezTo>
                    <a:pt x="9368" y="5130"/>
                    <a:pt x="9591" y="2677"/>
                    <a:pt x="9484" y="1"/>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1"/>
            <p:cNvSpPr/>
            <p:nvPr/>
          </p:nvSpPr>
          <p:spPr>
            <a:xfrm>
              <a:off x="6820275" y="1617450"/>
              <a:ext cx="334575" cy="855775"/>
            </a:xfrm>
            <a:custGeom>
              <a:avLst/>
              <a:gdLst/>
              <a:ahLst/>
              <a:cxnLst/>
              <a:rect l="l" t="t" r="r" b="b"/>
              <a:pathLst>
                <a:path w="13383" h="34231" extrusionOk="0">
                  <a:moveTo>
                    <a:pt x="1" y="1"/>
                  </a:moveTo>
                  <a:cubicBezTo>
                    <a:pt x="1" y="1"/>
                    <a:pt x="1" y="108"/>
                    <a:pt x="108" y="224"/>
                  </a:cubicBezTo>
                  <a:cubicBezTo>
                    <a:pt x="893" y="1562"/>
                    <a:pt x="4015" y="7467"/>
                    <a:pt x="7138" y="14381"/>
                  </a:cubicBezTo>
                  <a:cubicBezTo>
                    <a:pt x="10260" y="21188"/>
                    <a:pt x="13159" y="29101"/>
                    <a:pt x="13382" y="34231"/>
                  </a:cubicBezTo>
                  <a:lnTo>
                    <a:pt x="13382" y="34124"/>
                  </a:lnTo>
                  <a:cubicBezTo>
                    <a:pt x="13266" y="28655"/>
                    <a:pt x="9921" y="20180"/>
                    <a:pt x="6576" y="12936"/>
                  </a:cubicBezTo>
                  <a:cubicBezTo>
                    <a:pt x="3346" y="5800"/>
                    <a:pt x="1" y="1"/>
                    <a:pt x="1" y="1"/>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1"/>
            <p:cNvSpPr/>
            <p:nvPr/>
          </p:nvSpPr>
          <p:spPr>
            <a:xfrm>
              <a:off x="4481175" y="3125550"/>
              <a:ext cx="432250" cy="473950"/>
            </a:xfrm>
            <a:custGeom>
              <a:avLst/>
              <a:gdLst/>
              <a:ahLst/>
              <a:cxnLst/>
              <a:rect l="l" t="t" r="r" b="b"/>
              <a:pathLst>
                <a:path w="17290" h="18958" extrusionOk="0">
                  <a:moveTo>
                    <a:pt x="1" y="1"/>
                  </a:moveTo>
                  <a:cubicBezTo>
                    <a:pt x="1" y="1"/>
                    <a:pt x="1" y="107"/>
                    <a:pt x="102" y="210"/>
                  </a:cubicBezTo>
                  <a:lnTo>
                    <a:pt x="102" y="210"/>
                  </a:lnTo>
                  <a:cubicBezTo>
                    <a:pt x="35" y="73"/>
                    <a:pt x="1" y="1"/>
                    <a:pt x="1" y="1"/>
                  </a:cubicBezTo>
                  <a:close/>
                  <a:moveTo>
                    <a:pt x="102" y="210"/>
                  </a:moveTo>
                  <a:cubicBezTo>
                    <a:pt x="534" y="1087"/>
                    <a:pt x="2321" y="4601"/>
                    <a:pt x="5023" y="8369"/>
                  </a:cubicBezTo>
                  <a:cubicBezTo>
                    <a:pt x="8253" y="12713"/>
                    <a:pt x="12490" y="17513"/>
                    <a:pt x="17290" y="18958"/>
                  </a:cubicBezTo>
                  <a:cubicBezTo>
                    <a:pt x="12606" y="17397"/>
                    <a:pt x="8253" y="12713"/>
                    <a:pt x="5130" y="8369"/>
                  </a:cubicBezTo>
                  <a:cubicBezTo>
                    <a:pt x="3569" y="6138"/>
                    <a:pt x="2231" y="4015"/>
                    <a:pt x="1455" y="2570"/>
                  </a:cubicBezTo>
                  <a:cubicBezTo>
                    <a:pt x="1009" y="1785"/>
                    <a:pt x="563" y="1116"/>
                    <a:pt x="340" y="670"/>
                  </a:cubicBezTo>
                  <a:cubicBezTo>
                    <a:pt x="224" y="447"/>
                    <a:pt x="224" y="340"/>
                    <a:pt x="117" y="224"/>
                  </a:cubicBezTo>
                  <a:cubicBezTo>
                    <a:pt x="112" y="219"/>
                    <a:pt x="107" y="214"/>
                    <a:pt x="102" y="210"/>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1"/>
            <p:cNvSpPr/>
            <p:nvPr/>
          </p:nvSpPr>
          <p:spPr>
            <a:xfrm>
              <a:off x="6165025" y="2378425"/>
              <a:ext cx="532625" cy="27900"/>
            </a:xfrm>
            <a:custGeom>
              <a:avLst/>
              <a:gdLst/>
              <a:ahLst/>
              <a:cxnLst/>
              <a:rect l="l" t="t" r="r" b="b"/>
              <a:pathLst>
                <a:path w="21305" h="1116" extrusionOk="0">
                  <a:moveTo>
                    <a:pt x="21304" y="0"/>
                  </a:moveTo>
                  <a:lnTo>
                    <a:pt x="1" y="1008"/>
                  </a:lnTo>
                  <a:lnTo>
                    <a:pt x="1" y="1115"/>
                  </a:lnTo>
                  <a:lnTo>
                    <a:pt x="21304" y="116"/>
                  </a:lnTo>
                  <a:lnTo>
                    <a:pt x="21304" y="0"/>
                  </a:ln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1"/>
            <p:cNvSpPr/>
            <p:nvPr/>
          </p:nvSpPr>
          <p:spPr>
            <a:xfrm>
              <a:off x="5047225" y="2384000"/>
              <a:ext cx="791775" cy="755625"/>
            </a:xfrm>
            <a:custGeom>
              <a:avLst/>
              <a:gdLst/>
              <a:ahLst/>
              <a:cxnLst/>
              <a:rect l="l" t="t" r="r" b="b"/>
              <a:pathLst>
                <a:path w="31671" h="30225" extrusionOk="0">
                  <a:moveTo>
                    <a:pt x="31670" y="0"/>
                  </a:moveTo>
                  <a:lnTo>
                    <a:pt x="31670" y="0"/>
                  </a:lnTo>
                  <a:cubicBezTo>
                    <a:pt x="31670" y="0"/>
                    <a:pt x="22759" y="3193"/>
                    <a:pt x="16520" y="8479"/>
                  </a:cubicBezTo>
                  <a:lnTo>
                    <a:pt x="16520" y="8479"/>
                  </a:lnTo>
                  <a:cubicBezTo>
                    <a:pt x="19617" y="5855"/>
                    <a:pt x="23345" y="3771"/>
                    <a:pt x="26318" y="2346"/>
                  </a:cubicBezTo>
                  <a:cubicBezTo>
                    <a:pt x="27879" y="1561"/>
                    <a:pt x="29217" y="1008"/>
                    <a:pt x="30109" y="669"/>
                  </a:cubicBezTo>
                  <a:cubicBezTo>
                    <a:pt x="30662" y="446"/>
                    <a:pt x="31001" y="339"/>
                    <a:pt x="31224" y="223"/>
                  </a:cubicBezTo>
                  <a:cubicBezTo>
                    <a:pt x="31554" y="116"/>
                    <a:pt x="31670" y="0"/>
                    <a:pt x="31670" y="0"/>
                  </a:cubicBezTo>
                  <a:close/>
                  <a:moveTo>
                    <a:pt x="16487" y="8507"/>
                  </a:moveTo>
                  <a:lnTo>
                    <a:pt x="16487" y="8507"/>
                  </a:lnTo>
                  <a:cubicBezTo>
                    <a:pt x="16454" y="8535"/>
                    <a:pt x="16421" y="8563"/>
                    <a:pt x="16388" y="8591"/>
                  </a:cubicBezTo>
                  <a:cubicBezTo>
                    <a:pt x="16421" y="8563"/>
                    <a:pt x="16454" y="8535"/>
                    <a:pt x="16487" y="8507"/>
                  </a:cubicBezTo>
                  <a:close/>
                  <a:moveTo>
                    <a:pt x="16388" y="8591"/>
                  </a:moveTo>
                  <a:cubicBezTo>
                    <a:pt x="13159" y="11267"/>
                    <a:pt x="9145" y="16620"/>
                    <a:pt x="5799" y="21411"/>
                  </a:cubicBezTo>
                  <a:cubicBezTo>
                    <a:pt x="2561" y="26094"/>
                    <a:pt x="1" y="30225"/>
                    <a:pt x="1" y="30225"/>
                  </a:cubicBezTo>
                  <a:lnTo>
                    <a:pt x="108" y="30225"/>
                  </a:lnTo>
                  <a:lnTo>
                    <a:pt x="224" y="30109"/>
                  </a:lnTo>
                  <a:cubicBezTo>
                    <a:pt x="777" y="29217"/>
                    <a:pt x="3346" y="25095"/>
                    <a:pt x="6468" y="20519"/>
                  </a:cubicBezTo>
                  <a:cubicBezTo>
                    <a:pt x="9698" y="16058"/>
                    <a:pt x="13489" y="11044"/>
                    <a:pt x="16388" y="8591"/>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1"/>
            <p:cNvSpPr/>
            <p:nvPr/>
          </p:nvSpPr>
          <p:spPr>
            <a:xfrm>
              <a:off x="4464450" y="2911000"/>
              <a:ext cx="309600" cy="231300"/>
            </a:xfrm>
            <a:custGeom>
              <a:avLst/>
              <a:gdLst/>
              <a:ahLst/>
              <a:cxnLst/>
              <a:rect l="l" t="t" r="r" b="b"/>
              <a:pathLst>
                <a:path w="12384" h="9252" extrusionOk="0">
                  <a:moveTo>
                    <a:pt x="12383" y="1"/>
                  </a:moveTo>
                  <a:lnTo>
                    <a:pt x="12383" y="1"/>
                  </a:lnTo>
                  <a:cubicBezTo>
                    <a:pt x="5576" y="2454"/>
                    <a:pt x="1" y="9145"/>
                    <a:pt x="1" y="9145"/>
                  </a:cubicBezTo>
                  <a:lnTo>
                    <a:pt x="117" y="9252"/>
                  </a:lnTo>
                  <a:cubicBezTo>
                    <a:pt x="117" y="9252"/>
                    <a:pt x="117" y="9145"/>
                    <a:pt x="340" y="8922"/>
                  </a:cubicBezTo>
                  <a:cubicBezTo>
                    <a:pt x="1455" y="7583"/>
                    <a:pt x="6469" y="2231"/>
                    <a:pt x="12383" y="1"/>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1"/>
            <p:cNvSpPr/>
            <p:nvPr/>
          </p:nvSpPr>
          <p:spPr>
            <a:xfrm>
              <a:off x="6454975" y="1606300"/>
              <a:ext cx="387625" cy="223050"/>
            </a:xfrm>
            <a:custGeom>
              <a:avLst/>
              <a:gdLst/>
              <a:ahLst/>
              <a:cxnLst/>
              <a:rect l="l" t="t" r="r" b="b"/>
              <a:pathLst>
                <a:path w="15505" h="8922" extrusionOk="0">
                  <a:moveTo>
                    <a:pt x="15389" y="0"/>
                  </a:moveTo>
                  <a:cubicBezTo>
                    <a:pt x="9460" y="1939"/>
                    <a:pt x="1470" y="7820"/>
                    <a:pt x="179" y="8786"/>
                  </a:cubicBezTo>
                  <a:lnTo>
                    <a:pt x="179" y="8786"/>
                  </a:lnTo>
                  <a:cubicBezTo>
                    <a:pt x="224" y="8758"/>
                    <a:pt x="278" y="8728"/>
                    <a:pt x="339" y="8699"/>
                  </a:cubicBezTo>
                  <a:cubicBezTo>
                    <a:pt x="2230" y="7360"/>
                    <a:pt x="9813" y="1892"/>
                    <a:pt x="15505" y="108"/>
                  </a:cubicBezTo>
                  <a:lnTo>
                    <a:pt x="15389" y="0"/>
                  </a:lnTo>
                  <a:close/>
                  <a:moveTo>
                    <a:pt x="179" y="8786"/>
                  </a:moveTo>
                  <a:lnTo>
                    <a:pt x="179" y="8786"/>
                  </a:lnTo>
                  <a:cubicBezTo>
                    <a:pt x="61" y="8861"/>
                    <a:pt x="0" y="8922"/>
                    <a:pt x="0" y="8922"/>
                  </a:cubicBezTo>
                  <a:cubicBezTo>
                    <a:pt x="0" y="8922"/>
                    <a:pt x="62" y="8874"/>
                    <a:pt x="179" y="8786"/>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1"/>
            <p:cNvSpPr/>
            <p:nvPr/>
          </p:nvSpPr>
          <p:spPr>
            <a:xfrm>
              <a:off x="5479850" y="2707375"/>
              <a:ext cx="124975" cy="490675"/>
            </a:xfrm>
            <a:custGeom>
              <a:avLst/>
              <a:gdLst/>
              <a:ahLst/>
              <a:cxnLst/>
              <a:rect l="l" t="t" r="r" b="b"/>
              <a:pathLst>
                <a:path w="4999" h="19627" extrusionOk="0">
                  <a:moveTo>
                    <a:pt x="4882" y="1"/>
                  </a:moveTo>
                  <a:lnTo>
                    <a:pt x="4329" y="1116"/>
                  </a:lnTo>
                  <a:cubicBezTo>
                    <a:pt x="4436" y="1116"/>
                    <a:pt x="4436" y="1009"/>
                    <a:pt x="4552" y="1009"/>
                  </a:cubicBezTo>
                  <a:cubicBezTo>
                    <a:pt x="4659" y="786"/>
                    <a:pt x="4659" y="563"/>
                    <a:pt x="4775" y="447"/>
                  </a:cubicBezTo>
                  <a:cubicBezTo>
                    <a:pt x="4882" y="224"/>
                    <a:pt x="4998" y="117"/>
                    <a:pt x="4998" y="117"/>
                  </a:cubicBezTo>
                  <a:lnTo>
                    <a:pt x="4882" y="1"/>
                  </a:lnTo>
                  <a:close/>
                  <a:moveTo>
                    <a:pt x="3098" y="3908"/>
                  </a:moveTo>
                  <a:lnTo>
                    <a:pt x="3098" y="3908"/>
                  </a:lnTo>
                  <a:cubicBezTo>
                    <a:pt x="2975" y="4188"/>
                    <a:pt x="2847" y="4481"/>
                    <a:pt x="2717" y="4783"/>
                  </a:cubicBezTo>
                  <a:lnTo>
                    <a:pt x="2717" y="4783"/>
                  </a:lnTo>
                  <a:cubicBezTo>
                    <a:pt x="2876" y="4459"/>
                    <a:pt x="3019" y="4152"/>
                    <a:pt x="3098" y="3908"/>
                  </a:cubicBezTo>
                  <a:close/>
                  <a:moveTo>
                    <a:pt x="2717" y="4783"/>
                  </a:moveTo>
                  <a:cubicBezTo>
                    <a:pt x="2661" y="4898"/>
                    <a:pt x="2603" y="5014"/>
                    <a:pt x="2545" y="5130"/>
                  </a:cubicBezTo>
                  <a:cubicBezTo>
                    <a:pt x="2414" y="5459"/>
                    <a:pt x="2281" y="5797"/>
                    <a:pt x="2148" y="6141"/>
                  </a:cubicBezTo>
                  <a:lnTo>
                    <a:pt x="2148" y="6141"/>
                  </a:lnTo>
                  <a:cubicBezTo>
                    <a:pt x="2339" y="5672"/>
                    <a:pt x="2531" y="5217"/>
                    <a:pt x="2717" y="4783"/>
                  </a:cubicBezTo>
                  <a:close/>
                  <a:moveTo>
                    <a:pt x="2148" y="6141"/>
                  </a:moveTo>
                  <a:cubicBezTo>
                    <a:pt x="1149" y="8597"/>
                    <a:pt x="172" y="11444"/>
                    <a:pt x="92" y="13721"/>
                  </a:cubicBezTo>
                  <a:cubicBezTo>
                    <a:pt x="186" y="11651"/>
                    <a:pt x="1155" y="8720"/>
                    <a:pt x="2148" y="6141"/>
                  </a:cubicBezTo>
                  <a:close/>
                  <a:moveTo>
                    <a:pt x="92" y="13721"/>
                  </a:moveTo>
                  <a:cubicBezTo>
                    <a:pt x="1" y="14852"/>
                    <a:pt x="52" y="16398"/>
                    <a:pt x="130" y="18138"/>
                  </a:cubicBezTo>
                  <a:lnTo>
                    <a:pt x="130" y="18138"/>
                  </a:lnTo>
                  <a:cubicBezTo>
                    <a:pt x="92" y="16968"/>
                    <a:pt x="92" y="15928"/>
                    <a:pt x="92" y="15059"/>
                  </a:cubicBezTo>
                  <a:lnTo>
                    <a:pt x="92" y="13721"/>
                  </a:lnTo>
                  <a:close/>
                  <a:moveTo>
                    <a:pt x="130" y="18138"/>
                  </a:moveTo>
                  <a:cubicBezTo>
                    <a:pt x="146" y="18614"/>
                    <a:pt x="168" y="19111"/>
                    <a:pt x="199" y="19627"/>
                  </a:cubicBezTo>
                  <a:cubicBezTo>
                    <a:pt x="175" y="19119"/>
                    <a:pt x="152" y="18621"/>
                    <a:pt x="130" y="18138"/>
                  </a:cubicBez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1"/>
            <p:cNvSpPr/>
            <p:nvPr/>
          </p:nvSpPr>
          <p:spPr>
            <a:xfrm>
              <a:off x="5479225" y="2732575"/>
              <a:ext cx="114450" cy="657950"/>
            </a:xfrm>
            <a:custGeom>
              <a:avLst/>
              <a:gdLst/>
              <a:ahLst/>
              <a:cxnLst/>
              <a:rect l="l" t="t" r="r" b="b"/>
              <a:pathLst>
                <a:path w="4578" h="26318" extrusionOk="0">
                  <a:moveTo>
                    <a:pt x="4577" y="1"/>
                  </a:moveTo>
                  <a:cubicBezTo>
                    <a:pt x="4461" y="1"/>
                    <a:pt x="4461" y="108"/>
                    <a:pt x="4354" y="108"/>
                  </a:cubicBezTo>
                  <a:cubicBezTo>
                    <a:pt x="3908" y="1116"/>
                    <a:pt x="3239" y="2454"/>
                    <a:pt x="2570" y="4122"/>
                  </a:cubicBezTo>
                  <a:cubicBezTo>
                    <a:pt x="1339" y="6915"/>
                    <a:pt x="117" y="10367"/>
                    <a:pt x="117" y="12713"/>
                  </a:cubicBezTo>
                  <a:cubicBezTo>
                    <a:pt x="224" y="9698"/>
                    <a:pt x="1901" y="5683"/>
                    <a:pt x="3123" y="2900"/>
                  </a:cubicBezTo>
                  <a:cubicBezTo>
                    <a:pt x="3569" y="2008"/>
                    <a:pt x="3908" y="1223"/>
                    <a:pt x="4238" y="554"/>
                  </a:cubicBezTo>
                  <a:cubicBezTo>
                    <a:pt x="4354" y="331"/>
                    <a:pt x="4461" y="108"/>
                    <a:pt x="4577" y="1"/>
                  </a:cubicBezTo>
                  <a:close/>
                  <a:moveTo>
                    <a:pt x="117" y="12713"/>
                  </a:moveTo>
                  <a:lnTo>
                    <a:pt x="117" y="12713"/>
                  </a:lnTo>
                  <a:cubicBezTo>
                    <a:pt x="1" y="13043"/>
                    <a:pt x="1" y="13489"/>
                    <a:pt x="1" y="14051"/>
                  </a:cubicBezTo>
                  <a:cubicBezTo>
                    <a:pt x="1" y="17174"/>
                    <a:pt x="224" y="22633"/>
                    <a:pt x="340" y="26318"/>
                  </a:cubicBezTo>
                  <a:lnTo>
                    <a:pt x="447" y="26318"/>
                  </a:lnTo>
                  <a:cubicBezTo>
                    <a:pt x="340" y="24088"/>
                    <a:pt x="224" y="21188"/>
                    <a:pt x="224" y="18619"/>
                  </a:cubicBezTo>
                  <a:cubicBezTo>
                    <a:pt x="117" y="16282"/>
                    <a:pt x="1" y="14158"/>
                    <a:pt x="117" y="12713"/>
                  </a:cubicBezTo>
                  <a:close/>
                </a:path>
              </a:pathLst>
            </a:custGeom>
            <a:solidFill>
              <a:srgbClr val="C848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1"/>
            <p:cNvSpPr/>
            <p:nvPr/>
          </p:nvSpPr>
          <p:spPr>
            <a:xfrm>
              <a:off x="5576900" y="2707375"/>
              <a:ext cx="2725" cy="41950"/>
            </a:xfrm>
            <a:custGeom>
              <a:avLst/>
              <a:gdLst/>
              <a:ahLst/>
              <a:cxnLst/>
              <a:rect l="l" t="t" r="r" b="b"/>
              <a:pathLst>
                <a:path w="109" h="1678" extrusionOk="0">
                  <a:moveTo>
                    <a:pt x="108" y="1"/>
                  </a:moveTo>
                  <a:cubicBezTo>
                    <a:pt x="108" y="1"/>
                    <a:pt x="1" y="1009"/>
                    <a:pt x="1" y="1678"/>
                  </a:cubicBezTo>
                  <a:cubicBezTo>
                    <a:pt x="1" y="1678"/>
                    <a:pt x="108" y="1678"/>
                    <a:pt x="108" y="1562"/>
                  </a:cubicBezTo>
                  <a:lnTo>
                    <a:pt x="108" y="786"/>
                  </a:lnTo>
                  <a:lnTo>
                    <a:pt x="108" y="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1"/>
            <p:cNvSpPr/>
            <p:nvPr/>
          </p:nvSpPr>
          <p:spPr>
            <a:xfrm>
              <a:off x="5576900" y="2746400"/>
              <a:ext cx="2725" cy="8500"/>
            </a:xfrm>
            <a:custGeom>
              <a:avLst/>
              <a:gdLst/>
              <a:ahLst/>
              <a:cxnLst/>
              <a:rect l="l" t="t" r="r" b="b"/>
              <a:pathLst>
                <a:path w="109" h="340" extrusionOk="0">
                  <a:moveTo>
                    <a:pt x="108" y="1"/>
                  </a:moveTo>
                  <a:cubicBezTo>
                    <a:pt x="108" y="117"/>
                    <a:pt x="1" y="117"/>
                    <a:pt x="1" y="117"/>
                  </a:cubicBezTo>
                  <a:lnTo>
                    <a:pt x="1" y="340"/>
                  </a:lnTo>
                  <a:lnTo>
                    <a:pt x="108" y="340"/>
                  </a:lnTo>
                  <a:lnTo>
                    <a:pt x="108" y="1"/>
                  </a:lnTo>
                  <a:close/>
                </a:path>
              </a:pathLst>
            </a:custGeom>
            <a:solidFill>
              <a:srgbClr val="C848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1"/>
            <p:cNvSpPr/>
            <p:nvPr/>
          </p:nvSpPr>
          <p:spPr>
            <a:xfrm>
              <a:off x="6471700" y="2891375"/>
              <a:ext cx="14075" cy="66925"/>
            </a:xfrm>
            <a:custGeom>
              <a:avLst/>
              <a:gdLst/>
              <a:ahLst/>
              <a:cxnLst/>
              <a:rect l="l" t="t" r="r" b="b"/>
              <a:pathLst>
                <a:path w="563" h="2677" extrusionOk="0">
                  <a:moveTo>
                    <a:pt x="0" y="1"/>
                  </a:moveTo>
                  <a:cubicBezTo>
                    <a:pt x="116" y="563"/>
                    <a:pt x="339" y="1455"/>
                    <a:pt x="446" y="2677"/>
                  </a:cubicBezTo>
                  <a:lnTo>
                    <a:pt x="562" y="2677"/>
                  </a:lnTo>
                  <a:cubicBezTo>
                    <a:pt x="446" y="1678"/>
                    <a:pt x="223" y="786"/>
                    <a:pt x="0" y="1"/>
                  </a:cubicBezTo>
                  <a:close/>
                </a:path>
              </a:pathLst>
            </a:custGeom>
            <a:solidFill>
              <a:srgbClr val="C66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1"/>
            <p:cNvSpPr/>
            <p:nvPr/>
          </p:nvSpPr>
          <p:spPr>
            <a:xfrm>
              <a:off x="6396525" y="2727000"/>
              <a:ext cx="86350" cy="231300"/>
            </a:xfrm>
            <a:custGeom>
              <a:avLst/>
              <a:gdLst/>
              <a:ahLst/>
              <a:cxnLst/>
              <a:rect l="l" t="t" r="r" b="b"/>
              <a:pathLst>
                <a:path w="3454" h="9252" extrusionOk="0">
                  <a:moveTo>
                    <a:pt x="1" y="1"/>
                  </a:moveTo>
                  <a:lnTo>
                    <a:pt x="224" y="224"/>
                  </a:lnTo>
                  <a:cubicBezTo>
                    <a:pt x="670" y="1116"/>
                    <a:pt x="3007" y="4791"/>
                    <a:pt x="3453" y="9252"/>
                  </a:cubicBezTo>
                  <a:cubicBezTo>
                    <a:pt x="3346" y="8030"/>
                    <a:pt x="3123" y="7138"/>
                    <a:pt x="3007" y="6576"/>
                  </a:cubicBezTo>
                  <a:cubicBezTo>
                    <a:pt x="2677" y="5237"/>
                    <a:pt x="2231" y="4015"/>
                    <a:pt x="1785" y="3007"/>
                  </a:cubicBezTo>
                  <a:lnTo>
                    <a:pt x="1669" y="3007"/>
                  </a:lnTo>
                  <a:lnTo>
                    <a:pt x="1669" y="2900"/>
                  </a:lnTo>
                  <a:cubicBezTo>
                    <a:pt x="893" y="1116"/>
                    <a:pt x="108" y="1"/>
                    <a:pt x="108" y="1"/>
                  </a:cubicBez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1"/>
            <p:cNvSpPr/>
            <p:nvPr/>
          </p:nvSpPr>
          <p:spPr>
            <a:xfrm>
              <a:off x="6438250" y="2732575"/>
              <a:ext cx="5600" cy="69625"/>
            </a:xfrm>
            <a:custGeom>
              <a:avLst/>
              <a:gdLst/>
              <a:ahLst/>
              <a:cxnLst/>
              <a:rect l="l" t="t" r="r" b="b"/>
              <a:pathLst>
                <a:path w="224" h="2785" extrusionOk="0">
                  <a:moveTo>
                    <a:pt x="0" y="1"/>
                  </a:moveTo>
                  <a:lnTo>
                    <a:pt x="0" y="1"/>
                  </a:lnTo>
                  <a:cubicBezTo>
                    <a:pt x="0" y="108"/>
                    <a:pt x="116" y="331"/>
                    <a:pt x="116" y="777"/>
                  </a:cubicBezTo>
                  <a:lnTo>
                    <a:pt x="223" y="777"/>
                  </a:lnTo>
                  <a:cubicBezTo>
                    <a:pt x="116" y="331"/>
                    <a:pt x="0" y="1"/>
                    <a:pt x="0" y="1"/>
                  </a:cubicBezTo>
                  <a:close/>
                  <a:moveTo>
                    <a:pt x="116" y="2561"/>
                  </a:moveTo>
                  <a:cubicBezTo>
                    <a:pt x="116" y="2561"/>
                    <a:pt x="116" y="2677"/>
                    <a:pt x="0" y="2677"/>
                  </a:cubicBezTo>
                  <a:lnTo>
                    <a:pt x="0" y="2784"/>
                  </a:lnTo>
                  <a:lnTo>
                    <a:pt x="116" y="2784"/>
                  </a:lnTo>
                  <a:lnTo>
                    <a:pt x="116" y="2677"/>
                  </a:lnTo>
                  <a:lnTo>
                    <a:pt x="116" y="256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1"/>
            <p:cNvSpPr/>
            <p:nvPr/>
          </p:nvSpPr>
          <p:spPr>
            <a:xfrm>
              <a:off x="6441150" y="2751975"/>
              <a:ext cx="5600" cy="47550"/>
            </a:xfrm>
            <a:custGeom>
              <a:avLst/>
              <a:gdLst/>
              <a:ahLst/>
              <a:cxnLst/>
              <a:rect l="l" t="t" r="r" b="b"/>
              <a:pathLst>
                <a:path w="224" h="1902" extrusionOk="0">
                  <a:moveTo>
                    <a:pt x="0" y="1"/>
                  </a:moveTo>
                  <a:cubicBezTo>
                    <a:pt x="107" y="224"/>
                    <a:pt x="107" y="447"/>
                    <a:pt x="107" y="670"/>
                  </a:cubicBezTo>
                  <a:cubicBezTo>
                    <a:pt x="107" y="1009"/>
                    <a:pt x="107" y="1339"/>
                    <a:pt x="0" y="1785"/>
                  </a:cubicBezTo>
                  <a:lnTo>
                    <a:pt x="0" y="1901"/>
                  </a:lnTo>
                  <a:cubicBezTo>
                    <a:pt x="107" y="1455"/>
                    <a:pt x="223" y="1009"/>
                    <a:pt x="223" y="670"/>
                  </a:cubicBezTo>
                  <a:cubicBezTo>
                    <a:pt x="223" y="447"/>
                    <a:pt x="107" y="224"/>
                    <a:pt x="107" y="1"/>
                  </a:cubicBezTo>
                  <a:close/>
                </a:path>
              </a:pathLst>
            </a:custGeom>
            <a:solidFill>
              <a:srgbClr val="C848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1"/>
            <p:cNvSpPr/>
            <p:nvPr/>
          </p:nvSpPr>
          <p:spPr>
            <a:xfrm>
              <a:off x="6675325" y="2322650"/>
              <a:ext cx="30575" cy="78100"/>
            </a:xfrm>
            <a:custGeom>
              <a:avLst/>
              <a:gdLst/>
              <a:ahLst/>
              <a:cxnLst/>
              <a:rect l="l" t="t" r="r" b="b"/>
              <a:pathLst>
                <a:path w="1223" h="3124" extrusionOk="0">
                  <a:moveTo>
                    <a:pt x="0" y="1"/>
                  </a:moveTo>
                  <a:lnTo>
                    <a:pt x="0" y="117"/>
                  </a:lnTo>
                  <a:lnTo>
                    <a:pt x="776" y="2231"/>
                  </a:lnTo>
                  <a:lnTo>
                    <a:pt x="873" y="2231"/>
                  </a:lnTo>
                  <a:lnTo>
                    <a:pt x="0" y="1"/>
                  </a:lnTo>
                  <a:close/>
                  <a:moveTo>
                    <a:pt x="873" y="2231"/>
                  </a:moveTo>
                  <a:lnTo>
                    <a:pt x="892" y="2280"/>
                  </a:lnTo>
                  <a:lnTo>
                    <a:pt x="892" y="2231"/>
                  </a:lnTo>
                  <a:close/>
                  <a:moveTo>
                    <a:pt x="892" y="2280"/>
                  </a:moveTo>
                  <a:lnTo>
                    <a:pt x="892" y="2347"/>
                  </a:lnTo>
                  <a:lnTo>
                    <a:pt x="1222" y="3123"/>
                  </a:lnTo>
                  <a:lnTo>
                    <a:pt x="892" y="2280"/>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1"/>
            <p:cNvSpPr/>
            <p:nvPr/>
          </p:nvSpPr>
          <p:spPr>
            <a:xfrm>
              <a:off x="6694725" y="2378425"/>
              <a:ext cx="2925" cy="2925"/>
            </a:xfrm>
            <a:custGeom>
              <a:avLst/>
              <a:gdLst/>
              <a:ahLst/>
              <a:cxnLst/>
              <a:rect l="l" t="t" r="r" b="b"/>
              <a:pathLst>
                <a:path w="117" h="117" extrusionOk="0">
                  <a:moveTo>
                    <a:pt x="0" y="0"/>
                  </a:moveTo>
                  <a:lnTo>
                    <a:pt x="116" y="116"/>
                  </a:lnTo>
                  <a:lnTo>
                    <a:pt x="116" y="0"/>
                  </a:lnTo>
                  <a:close/>
                </a:path>
              </a:pathLst>
            </a:custGeom>
            <a:solidFill>
              <a:srgbClr val="B73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1"/>
            <p:cNvSpPr/>
            <p:nvPr/>
          </p:nvSpPr>
          <p:spPr>
            <a:xfrm>
              <a:off x="5013775" y="3108825"/>
              <a:ext cx="47300" cy="44625"/>
            </a:xfrm>
            <a:custGeom>
              <a:avLst/>
              <a:gdLst/>
              <a:ahLst/>
              <a:cxnLst/>
              <a:rect l="l" t="t" r="r" b="b"/>
              <a:pathLst>
                <a:path w="1892" h="1785" extrusionOk="0">
                  <a:moveTo>
                    <a:pt x="107" y="1"/>
                  </a:moveTo>
                  <a:lnTo>
                    <a:pt x="0" y="116"/>
                  </a:lnTo>
                  <a:cubicBezTo>
                    <a:pt x="0" y="116"/>
                    <a:pt x="107" y="224"/>
                    <a:pt x="330" y="340"/>
                  </a:cubicBezTo>
                  <a:lnTo>
                    <a:pt x="1223" y="1232"/>
                  </a:lnTo>
                  <a:cubicBezTo>
                    <a:pt x="1446" y="1339"/>
                    <a:pt x="1562" y="1455"/>
                    <a:pt x="1669" y="1562"/>
                  </a:cubicBezTo>
                  <a:lnTo>
                    <a:pt x="1785" y="1678"/>
                  </a:lnTo>
                  <a:lnTo>
                    <a:pt x="1785" y="1678"/>
                  </a:lnTo>
                  <a:cubicBezTo>
                    <a:pt x="1669" y="1562"/>
                    <a:pt x="1562" y="1455"/>
                    <a:pt x="1446" y="1232"/>
                  </a:cubicBezTo>
                  <a:lnTo>
                    <a:pt x="1339" y="1232"/>
                  </a:lnTo>
                  <a:lnTo>
                    <a:pt x="107" y="1"/>
                  </a:lnTo>
                  <a:close/>
                  <a:moveTo>
                    <a:pt x="1785" y="1678"/>
                  </a:moveTo>
                  <a:lnTo>
                    <a:pt x="1892" y="1785"/>
                  </a:lnTo>
                  <a:cubicBezTo>
                    <a:pt x="1892" y="1785"/>
                    <a:pt x="1892" y="1678"/>
                    <a:pt x="1785" y="1678"/>
                  </a:cubicBez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1"/>
            <p:cNvSpPr/>
            <p:nvPr/>
          </p:nvSpPr>
          <p:spPr>
            <a:xfrm>
              <a:off x="5047225" y="3139600"/>
              <a:ext cx="2700" cy="25"/>
            </a:xfrm>
            <a:custGeom>
              <a:avLst/>
              <a:gdLst/>
              <a:ahLst/>
              <a:cxnLst/>
              <a:rect l="l" t="t" r="r" b="b"/>
              <a:pathLst>
                <a:path w="108" h="1" extrusionOk="0">
                  <a:moveTo>
                    <a:pt x="1" y="1"/>
                  </a:moveTo>
                  <a:lnTo>
                    <a:pt x="1" y="1"/>
                  </a:lnTo>
                  <a:lnTo>
                    <a:pt x="108" y="1"/>
                  </a:lnTo>
                  <a:lnTo>
                    <a:pt x="108" y="1"/>
                  </a:lnTo>
                  <a:close/>
                </a:path>
              </a:pathLst>
            </a:custGeom>
            <a:solidFill>
              <a:srgbClr val="B73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1"/>
            <p:cNvSpPr/>
            <p:nvPr/>
          </p:nvSpPr>
          <p:spPr>
            <a:xfrm>
              <a:off x="5618625" y="3571600"/>
              <a:ext cx="22325" cy="117125"/>
            </a:xfrm>
            <a:custGeom>
              <a:avLst/>
              <a:gdLst/>
              <a:ahLst/>
              <a:cxnLst/>
              <a:rect l="l" t="t" r="r" b="b"/>
              <a:pathLst>
                <a:path w="893" h="4685" extrusionOk="0">
                  <a:moveTo>
                    <a:pt x="0" y="1"/>
                  </a:moveTo>
                  <a:lnTo>
                    <a:pt x="785" y="4684"/>
                  </a:lnTo>
                  <a:lnTo>
                    <a:pt x="892" y="4684"/>
                  </a:lnTo>
                  <a:lnTo>
                    <a:pt x="116" y="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1"/>
            <p:cNvSpPr/>
            <p:nvPr/>
          </p:nvSpPr>
          <p:spPr>
            <a:xfrm>
              <a:off x="6287700" y="3541050"/>
              <a:ext cx="14075" cy="136525"/>
            </a:xfrm>
            <a:custGeom>
              <a:avLst/>
              <a:gdLst/>
              <a:ahLst/>
              <a:cxnLst/>
              <a:rect l="l" t="t" r="r" b="b"/>
              <a:pathLst>
                <a:path w="563" h="5461" extrusionOk="0">
                  <a:moveTo>
                    <a:pt x="562" y="0"/>
                  </a:moveTo>
                  <a:lnTo>
                    <a:pt x="0" y="5460"/>
                  </a:lnTo>
                  <a:lnTo>
                    <a:pt x="116" y="5460"/>
                  </a:lnTo>
                  <a:lnTo>
                    <a:pt x="562" y="0"/>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1"/>
            <p:cNvSpPr/>
            <p:nvPr/>
          </p:nvSpPr>
          <p:spPr>
            <a:xfrm>
              <a:off x="6014500" y="3566025"/>
              <a:ext cx="25" cy="120025"/>
            </a:xfrm>
            <a:custGeom>
              <a:avLst/>
              <a:gdLst/>
              <a:ahLst/>
              <a:cxnLst/>
              <a:rect l="l" t="t" r="r" b="b"/>
              <a:pathLst>
                <a:path w="1" h="4801" extrusionOk="0">
                  <a:moveTo>
                    <a:pt x="0" y="1"/>
                  </a:moveTo>
                  <a:lnTo>
                    <a:pt x="0" y="1"/>
                  </a:lnTo>
                  <a:lnTo>
                    <a:pt x="0" y="4800"/>
                  </a:lnTo>
                  <a:lnTo>
                    <a:pt x="0" y="4800"/>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1"/>
            <p:cNvSpPr/>
            <p:nvPr/>
          </p:nvSpPr>
          <p:spPr>
            <a:xfrm>
              <a:off x="5819350" y="3632925"/>
              <a:ext cx="11175" cy="55800"/>
            </a:xfrm>
            <a:custGeom>
              <a:avLst/>
              <a:gdLst/>
              <a:ahLst/>
              <a:cxnLst/>
              <a:rect l="l" t="t" r="r" b="b"/>
              <a:pathLst>
                <a:path w="447" h="2232" extrusionOk="0">
                  <a:moveTo>
                    <a:pt x="0" y="1"/>
                  </a:moveTo>
                  <a:lnTo>
                    <a:pt x="339" y="2231"/>
                  </a:lnTo>
                  <a:lnTo>
                    <a:pt x="446" y="2231"/>
                  </a:lnTo>
                  <a:lnTo>
                    <a:pt x="116" y="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1"/>
            <p:cNvSpPr/>
            <p:nvPr/>
          </p:nvSpPr>
          <p:spPr>
            <a:xfrm>
              <a:off x="6162350" y="3624675"/>
              <a:ext cx="5600" cy="52900"/>
            </a:xfrm>
            <a:custGeom>
              <a:avLst/>
              <a:gdLst/>
              <a:ahLst/>
              <a:cxnLst/>
              <a:rect l="l" t="t" r="r" b="b"/>
              <a:pathLst>
                <a:path w="224" h="2116" extrusionOk="0">
                  <a:moveTo>
                    <a:pt x="108" y="1"/>
                  </a:moveTo>
                  <a:lnTo>
                    <a:pt x="1" y="2115"/>
                  </a:lnTo>
                  <a:lnTo>
                    <a:pt x="108" y="2115"/>
                  </a:lnTo>
                  <a:lnTo>
                    <a:pt x="224" y="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1"/>
            <p:cNvSpPr/>
            <p:nvPr/>
          </p:nvSpPr>
          <p:spPr>
            <a:xfrm>
              <a:off x="5518250" y="3649675"/>
              <a:ext cx="900600" cy="66925"/>
            </a:xfrm>
            <a:custGeom>
              <a:avLst/>
              <a:gdLst/>
              <a:ahLst/>
              <a:cxnLst/>
              <a:rect l="l" t="t" r="r" b="b"/>
              <a:pathLst>
                <a:path w="36024" h="2677" extrusionOk="0">
                  <a:moveTo>
                    <a:pt x="35908" y="0"/>
                  </a:moveTo>
                  <a:cubicBezTo>
                    <a:pt x="31224" y="1900"/>
                    <a:pt x="24088" y="2453"/>
                    <a:pt x="17290" y="2453"/>
                  </a:cubicBezTo>
                  <a:cubicBezTo>
                    <a:pt x="12829" y="2453"/>
                    <a:pt x="8476" y="2230"/>
                    <a:pt x="5246" y="2007"/>
                  </a:cubicBezTo>
                  <a:cubicBezTo>
                    <a:pt x="3685" y="1900"/>
                    <a:pt x="2347" y="1784"/>
                    <a:pt x="1455" y="1677"/>
                  </a:cubicBezTo>
                  <a:cubicBezTo>
                    <a:pt x="1009" y="1561"/>
                    <a:pt x="670" y="1561"/>
                    <a:pt x="447" y="1561"/>
                  </a:cubicBezTo>
                  <a:lnTo>
                    <a:pt x="117" y="1561"/>
                  </a:lnTo>
                  <a:lnTo>
                    <a:pt x="1" y="1677"/>
                  </a:lnTo>
                  <a:cubicBezTo>
                    <a:pt x="1" y="1677"/>
                    <a:pt x="8253" y="2676"/>
                    <a:pt x="17290" y="2676"/>
                  </a:cubicBezTo>
                  <a:cubicBezTo>
                    <a:pt x="24088" y="2676"/>
                    <a:pt x="31340" y="2123"/>
                    <a:pt x="36024" y="223"/>
                  </a:cubicBezTo>
                  <a:lnTo>
                    <a:pt x="35908" y="0"/>
                  </a:ln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1"/>
            <p:cNvSpPr/>
            <p:nvPr/>
          </p:nvSpPr>
          <p:spPr>
            <a:xfrm>
              <a:off x="5462500" y="1558325"/>
              <a:ext cx="844850" cy="734525"/>
            </a:xfrm>
            <a:custGeom>
              <a:avLst/>
              <a:gdLst/>
              <a:ahLst/>
              <a:cxnLst/>
              <a:rect l="l" t="t" r="r" b="b"/>
              <a:pathLst>
                <a:path w="33794" h="29381" extrusionOk="0">
                  <a:moveTo>
                    <a:pt x="15784" y="0"/>
                  </a:moveTo>
                  <a:cubicBezTo>
                    <a:pt x="13751" y="0"/>
                    <a:pt x="11182" y="731"/>
                    <a:pt x="8145" y="3035"/>
                  </a:cubicBezTo>
                  <a:cubicBezTo>
                    <a:pt x="0" y="9386"/>
                    <a:pt x="2008" y="27344"/>
                    <a:pt x="670" y="28567"/>
                  </a:cubicBezTo>
                  <a:cubicBezTo>
                    <a:pt x="670" y="28567"/>
                    <a:pt x="4826" y="29380"/>
                    <a:pt x="8229" y="29380"/>
                  </a:cubicBezTo>
                  <a:cubicBezTo>
                    <a:pt x="10026" y="29380"/>
                    <a:pt x="11613" y="29153"/>
                    <a:pt x="12267" y="28460"/>
                  </a:cubicBezTo>
                  <a:lnTo>
                    <a:pt x="26318" y="26675"/>
                  </a:lnTo>
                  <a:cubicBezTo>
                    <a:pt x="26318" y="26675"/>
                    <a:pt x="27611" y="27302"/>
                    <a:pt x="29384" y="27302"/>
                  </a:cubicBezTo>
                  <a:cubicBezTo>
                    <a:pt x="30603" y="27302"/>
                    <a:pt x="32048" y="27006"/>
                    <a:pt x="33454" y="26006"/>
                  </a:cubicBezTo>
                  <a:cubicBezTo>
                    <a:pt x="33454" y="26006"/>
                    <a:pt x="33793" y="12179"/>
                    <a:pt x="29779" y="6487"/>
                  </a:cubicBezTo>
                  <a:cubicBezTo>
                    <a:pt x="26987" y="2589"/>
                    <a:pt x="23980" y="2027"/>
                    <a:pt x="22303" y="2027"/>
                  </a:cubicBezTo>
                  <a:lnTo>
                    <a:pt x="22419" y="1919"/>
                  </a:lnTo>
                  <a:lnTo>
                    <a:pt x="23088" y="1580"/>
                  </a:lnTo>
                  <a:cubicBezTo>
                    <a:pt x="23418" y="1473"/>
                    <a:pt x="23641" y="1357"/>
                    <a:pt x="23864" y="1134"/>
                  </a:cubicBezTo>
                  <a:cubicBezTo>
                    <a:pt x="23980" y="1134"/>
                    <a:pt x="23864" y="911"/>
                    <a:pt x="23864" y="911"/>
                  </a:cubicBezTo>
                  <a:cubicBezTo>
                    <a:pt x="23534" y="911"/>
                    <a:pt x="23195" y="911"/>
                    <a:pt x="22865" y="1027"/>
                  </a:cubicBezTo>
                  <a:cubicBezTo>
                    <a:pt x="22677" y="1027"/>
                    <a:pt x="22489" y="1027"/>
                    <a:pt x="22301" y="1091"/>
                  </a:cubicBezTo>
                  <a:lnTo>
                    <a:pt x="22301" y="1091"/>
                  </a:lnTo>
                  <a:cubicBezTo>
                    <a:pt x="22303" y="1076"/>
                    <a:pt x="22303" y="1055"/>
                    <a:pt x="22303" y="1027"/>
                  </a:cubicBezTo>
                  <a:cubicBezTo>
                    <a:pt x="22526" y="804"/>
                    <a:pt x="22642" y="581"/>
                    <a:pt x="22749" y="465"/>
                  </a:cubicBezTo>
                  <a:cubicBezTo>
                    <a:pt x="22865" y="358"/>
                    <a:pt x="22865" y="242"/>
                    <a:pt x="22749" y="242"/>
                  </a:cubicBezTo>
                  <a:cubicBezTo>
                    <a:pt x="22749" y="135"/>
                    <a:pt x="22642" y="135"/>
                    <a:pt x="22642" y="135"/>
                  </a:cubicBezTo>
                  <a:cubicBezTo>
                    <a:pt x="22419" y="135"/>
                    <a:pt x="22303" y="242"/>
                    <a:pt x="22196" y="242"/>
                  </a:cubicBezTo>
                  <a:lnTo>
                    <a:pt x="21973" y="465"/>
                  </a:lnTo>
                  <a:cubicBezTo>
                    <a:pt x="21750" y="688"/>
                    <a:pt x="21527" y="911"/>
                    <a:pt x="21411" y="1134"/>
                  </a:cubicBezTo>
                  <a:cubicBezTo>
                    <a:pt x="21304" y="1134"/>
                    <a:pt x="21304" y="1250"/>
                    <a:pt x="21304" y="1250"/>
                  </a:cubicBezTo>
                  <a:lnTo>
                    <a:pt x="21188" y="1134"/>
                  </a:lnTo>
                  <a:cubicBezTo>
                    <a:pt x="21081" y="911"/>
                    <a:pt x="20965" y="688"/>
                    <a:pt x="20742" y="465"/>
                  </a:cubicBezTo>
                  <a:cubicBezTo>
                    <a:pt x="20650" y="374"/>
                    <a:pt x="20473" y="111"/>
                    <a:pt x="20284" y="111"/>
                  </a:cubicBezTo>
                  <a:cubicBezTo>
                    <a:pt x="20253" y="111"/>
                    <a:pt x="20221" y="119"/>
                    <a:pt x="20189" y="135"/>
                  </a:cubicBezTo>
                  <a:cubicBezTo>
                    <a:pt x="20073" y="242"/>
                    <a:pt x="20073" y="242"/>
                    <a:pt x="20073" y="358"/>
                  </a:cubicBezTo>
                  <a:cubicBezTo>
                    <a:pt x="20073" y="358"/>
                    <a:pt x="20189" y="358"/>
                    <a:pt x="20189" y="465"/>
                  </a:cubicBezTo>
                  <a:lnTo>
                    <a:pt x="20189" y="581"/>
                  </a:lnTo>
                  <a:cubicBezTo>
                    <a:pt x="20189" y="688"/>
                    <a:pt x="20296" y="804"/>
                    <a:pt x="20296" y="804"/>
                  </a:cubicBezTo>
                  <a:cubicBezTo>
                    <a:pt x="20296" y="1027"/>
                    <a:pt x="20412" y="1250"/>
                    <a:pt x="20412" y="1473"/>
                  </a:cubicBezTo>
                  <a:lnTo>
                    <a:pt x="20519" y="1580"/>
                  </a:lnTo>
                  <a:cubicBezTo>
                    <a:pt x="19691" y="932"/>
                    <a:pt x="18080" y="0"/>
                    <a:pt x="15784" y="0"/>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1"/>
            <p:cNvSpPr/>
            <p:nvPr/>
          </p:nvSpPr>
          <p:spPr>
            <a:xfrm>
              <a:off x="5579600" y="1910025"/>
              <a:ext cx="139400" cy="156500"/>
            </a:xfrm>
            <a:custGeom>
              <a:avLst/>
              <a:gdLst/>
              <a:ahLst/>
              <a:cxnLst/>
              <a:rect l="l" t="t" r="r" b="b"/>
              <a:pathLst>
                <a:path w="5576" h="6260" extrusionOk="0">
                  <a:moveTo>
                    <a:pt x="1853" y="1"/>
                  </a:moveTo>
                  <a:cubicBezTo>
                    <a:pt x="1478" y="1"/>
                    <a:pt x="1150" y="136"/>
                    <a:pt x="892" y="341"/>
                  </a:cubicBezTo>
                  <a:cubicBezTo>
                    <a:pt x="339" y="787"/>
                    <a:pt x="0" y="1563"/>
                    <a:pt x="116" y="2232"/>
                  </a:cubicBezTo>
                  <a:cubicBezTo>
                    <a:pt x="391" y="5949"/>
                    <a:pt x="3615" y="6259"/>
                    <a:pt x="4682" y="6259"/>
                  </a:cubicBezTo>
                  <a:cubicBezTo>
                    <a:pt x="4895" y="6259"/>
                    <a:pt x="5023" y="6247"/>
                    <a:pt x="5023" y="6247"/>
                  </a:cubicBezTo>
                  <a:lnTo>
                    <a:pt x="5353" y="4909"/>
                  </a:lnTo>
                  <a:cubicBezTo>
                    <a:pt x="5353" y="4909"/>
                    <a:pt x="5576" y="2455"/>
                    <a:pt x="3345" y="671"/>
                  </a:cubicBezTo>
                  <a:cubicBezTo>
                    <a:pt x="2805" y="189"/>
                    <a:pt x="2296" y="1"/>
                    <a:pt x="1853"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1"/>
            <p:cNvSpPr/>
            <p:nvPr/>
          </p:nvSpPr>
          <p:spPr>
            <a:xfrm>
              <a:off x="5615950" y="1952000"/>
              <a:ext cx="58450" cy="83650"/>
            </a:xfrm>
            <a:custGeom>
              <a:avLst/>
              <a:gdLst/>
              <a:ahLst/>
              <a:cxnLst/>
              <a:rect l="l" t="t" r="r" b="b"/>
              <a:pathLst>
                <a:path w="2338" h="3346" extrusionOk="0">
                  <a:moveTo>
                    <a:pt x="776" y="0"/>
                  </a:moveTo>
                  <a:cubicBezTo>
                    <a:pt x="669" y="0"/>
                    <a:pt x="446" y="0"/>
                    <a:pt x="330" y="107"/>
                  </a:cubicBezTo>
                  <a:cubicBezTo>
                    <a:pt x="223" y="223"/>
                    <a:pt x="107" y="330"/>
                    <a:pt x="0" y="553"/>
                  </a:cubicBezTo>
                  <a:lnTo>
                    <a:pt x="0" y="999"/>
                  </a:lnTo>
                  <a:cubicBezTo>
                    <a:pt x="0" y="1561"/>
                    <a:pt x="330" y="2114"/>
                    <a:pt x="776" y="2560"/>
                  </a:cubicBezTo>
                  <a:cubicBezTo>
                    <a:pt x="999" y="2783"/>
                    <a:pt x="1338" y="3006"/>
                    <a:pt x="1561" y="3122"/>
                  </a:cubicBezTo>
                  <a:cubicBezTo>
                    <a:pt x="1784" y="3230"/>
                    <a:pt x="2007" y="3345"/>
                    <a:pt x="2230" y="3345"/>
                  </a:cubicBezTo>
                  <a:lnTo>
                    <a:pt x="2337" y="3345"/>
                  </a:lnTo>
                  <a:lnTo>
                    <a:pt x="2337" y="3122"/>
                  </a:lnTo>
                  <a:lnTo>
                    <a:pt x="2230" y="3122"/>
                  </a:lnTo>
                  <a:cubicBezTo>
                    <a:pt x="2114" y="3122"/>
                    <a:pt x="1891" y="3122"/>
                    <a:pt x="1668" y="3006"/>
                  </a:cubicBezTo>
                  <a:cubicBezTo>
                    <a:pt x="1222" y="2783"/>
                    <a:pt x="892" y="2453"/>
                    <a:pt x="553" y="2114"/>
                  </a:cubicBezTo>
                  <a:cubicBezTo>
                    <a:pt x="330" y="1784"/>
                    <a:pt x="107" y="1338"/>
                    <a:pt x="107" y="999"/>
                  </a:cubicBezTo>
                  <a:lnTo>
                    <a:pt x="107" y="553"/>
                  </a:lnTo>
                  <a:lnTo>
                    <a:pt x="446" y="223"/>
                  </a:lnTo>
                  <a:cubicBezTo>
                    <a:pt x="553" y="107"/>
                    <a:pt x="669" y="107"/>
                    <a:pt x="776" y="107"/>
                  </a:cubicBezTo>
                  <a:cubicBezTo>
                    <a:pt x="1115" y="107"/>
                    <a:pt x="1445" y="223"/>
                    <a:pt x="1668" y="330"/>
                  </a:cubicBezTo>
                  <a:cubicBezTo>
                    <a:pt x="1784" y="446"/>
                    <a:pt x="1891" y="446"/>
                    <a:pt x="1891" y="553"/>
                  </a:cubicBezTo>
                  <a:lnTo>
                    <a:pt x="2007" y="553"/>
                  </a:lnTo>
                  <a:lnTo>
                    <a:pt x="2114" y="446"/>
                  </a:lnTo>
                  <a:cubicBezTo>
                    <a:pt x="2114" y="446"/>
                    <a:pt x="2007" y="330"/>
                    <a:pt x="1668" y="223"/>
                  </a:cubicBezTo>
                  <a:cubicBezTo>
                    <a:pt x="1445" y="107"/>
                    <a:pt x="1115" y="0"/>
                    <a:pt x="776"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1"/>
            <p:cNvSpPr/>
            <p:nvPr/>
          </p:nvSpPr>
          <p:spPr>
            <a:xfrm>
              <a:off x="5618625" y="1982550"/>
              <a:ext cx="25225" cy="14075"/>
            </a:xfrm>
            <a:custGeom>
              <a:avLst/>
              <a:gdLst/>
              <a:ahLst/>
              <a:cxnLst/>
              <a:rect l="l" t="t" r="r" b="b"/>
              <a:pathLst>
                <a:path w="1009" h="563" extrusionOk="0">
                  <a:moveTo>
                    <a:pt x="339" y="0"/>
                  </a:moveTo>
                  <a:cubicBezTo>
                    <a:pt x="116" y="223"/>
                    <a:pt x="0" y="446"/>
                    <a:pt x="0" y="446"/>
                  </a:cubicBezTo>
                  <a:lnTo>
                    <a:pt x="116" y="562"/>
                  </a:lnTo>
                  <a:lnTo>
                    <a:pt x="339" y="339"/>
                  </a:lnTo>
                  <a:cubicBezTo>
                    <a:pt x="339" y="223"/>
                    <a:pt x="446" y="223"/>
                    <a:pt x="446" y="116"/>
                  </a:cubicBezTo>
                  <a:lnTo>
                    <a:pt x="669" y="116"/>
                  </a:lnTo>
                  <a:cubicBezTo>
                    <a:pt x="669" y="116"/>
                    <a:pt x="785" y="116"/>
                    <a:pt x="892" y="223"/>
                  </a:cubicBezTo>
                  <a:lnTo>
                    <a:pt x="1008" y="116"/>
                  </a:lnTo>
                  <a:cubicBezTo>
                    <a:pt x="892" y="0"/>
                    <a:pt x="785" y="0"/>
                    <a:pt x="669"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1"/>
            <p:cNvSpPr/>
            <p:nvPr/>
          </p:nvSpPr>
          <p:spPr>
            <a:xfrm>
              <a:off x="5593650" y="2027150"/>
              <a:ext cx="66300" cy="109850"/>
            </a:xfrm>
            <a:custGeom>
              <a:avLst/>
              <a:gdLst/>
              <a:ahLst/>
              <a:cxnLst/>
              <a:rect l="l" t="t" r="r" b="b"/>
              <a:pathLst>
                <a:path w="2652" h="4394" extrusionOk="0">
                  <a:moveTo>
                    <a:pt x="1222" y="0"/>
                  </a:moveTo>
                  <a:cubicBezTo>
                    <a:pt x="999" y="0"/>
                    <a:pt x="776" y="224"/>
                    <a:pt x="669" y="447"/>
                  </a:cubicBezTo>
                  <a:cubicBezTo>
                    <a:pt x="446" y="670"/>
                    <a:pt x="330" y="893"/>
                    <a:pt x="223" y="1232"/>
                  </a:cubicBezTo>
                  <a:cubicBezTo>
                    <a:pt x="107" y="1678"/>
                    <a:pt x="0" y="2231"/>
                    <a:pt x="107" y="2793"/>
                  </a:cubicBezTo>
                  <a:cubicBezTo>
                    <a:pt x="223" y="3346"/>
                    <a:pt x="446" y="3792"/>
                    <a:pt x="892" y="4131"/>
                  </a:cubicBezTo>
                  <a:cubicBezTo>
                    <a:pt x="1137" y="4312"/>
                    <a:pt x="1449" y="4394"/>
                    <a:pt x="1754" y="4394"/>
                  </a:cubicBezTo>
                  <a:cubicBezTo>
                    <a:pt x="2005" y="4394"/>
                    <a:pt x="2252" y="4339"/>
                    <a:pt x="2453" y="4238"/>
                  </a:cubicBezTo>
                  <a:cubicBezTo>
                    <a:pt x="2651" y="4040"/>
                    <a:pt x="2498" y="3666"/>
                    <a:pt x="2223" y="3666"/>
                  </a:cubicBezTo>
                  <a:cubicBezTo>
                    <a:pt x="2189" y="3666"/>
                    <a:pt x="2152" y="3672"/>
                    <a:pt x="2114" y="3685"/>
                  </a:cubicBezTo>
                  <a:cubicBezTo>
                    <a:pt x="1990" y="3769"/>
                    <a:pt x="1864" y="3805"/>
                    <a:pt x="1737" y="3805"/>
                  </a:cubicBezTo>
                  <a:cubicBezTo>
                    <a:pt x="1529" y="3805"/>
                    <a:pt x="1321" y="3708"/>
                    <a:pt x="1115" y="3569"/>
                  </a:cubicBezTo>
                  <a:cubicBezTo>
                    <a:pt x="892" y="3239"/>
                    <a:pt x="776" y="2793"/>
                    <a:pt x="776" y="2454"/>
                  </a:cubicBezTo>
                  <a:cubicBezTo>
                    <a:pt x="669" y="2008"/>
                    <a:pt x="776" y="1678"/>
                    <a:pt x="892" y="1232"/>
                  </a:cubicBezTo>
                  <a:cubicBezTo>
                    <a:pt x="892" y="1116"/>
                    <a:pt x="999" y="893"/>
                    <a:pt x="1115" y="670"/>
                  </a:cubicBezTo>
                  <a:cubicBezTo>
                    <a:pt x="1222" y="563"/>
                    <a:pt x="1338" y="339"/>
                    <a:pt x="1338" y="116"/>
                  </a:cubicBezTo>
                  <a:cubicBezTo>
                    <a:pt x="1445" y="0"/>
                    <a:pt x="1338" y="0"/>
                    <a:pt x="1222" y="0"/>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1"/>
            <p:cNvSpPr/>
            <p:nvPr/>
          </p:nvSpPr>
          <p:spPr>
            <a:xfrm>
              <a:off x="5632700" y="1631250"/>
              <a:ext cx="540825" cy="856050"/>
            </a:xfrm>
            <a:custGeom>
              <a:avLst/>
              <a:gdLst/>
              <a:ahLst/>
              <a:cxnLst/>
              <a:rect l="l" t="t" r="r" b="b"/>
              <a:pathLst>
                <a:path w="21633" h="34242" extrusionOk="0">
                  <a:moveTo>
                    <a:pt x="10310" y="1"/>
                  </a:moveTo>
                  <a:cubicBezTo>
                    <a:pt x="0" y="1"/>
                    <a:pt x="108" y="9624"/>
                    <a:pt x="329" y="15506"/>
                  </a:cubicBezTo>
                  <a:lnTo>
                    <a:pt x="329" y="15729"/>
                  </a:lnTo>
                  <a:cubicBezTo>
                    <a:pt x="445" y="17068"/>
                    <a:pt x="552" y="18513"/>
                    <a:pt x="891" y="19744"/>
                  </a:cubicBezTo>
                  <a:cubicBezTo>
                    <a:pt x="1783" y="24088"/>
                    <a:pt x="4121" y="27550"/>
                    <a:pt x="8251" y="27657"/>
                  </a:cubicBezTo>
                  <a:lnTo>
                    <a:pt x="8251" y="31002"/>
                  </a:lnTo>
                  <a:cubicBezTo>
                    <a:pt x="8251" y="31002"/>
                    <a:pt x="10902" y="34242"/>
                    <a:pt x="14835" y="34242"/>
                  </a:cubicBezTo>
                  <a:cubicBezTo>
                    <a:pt x="16830" y="34242"/>
                    <a:pt x="19156" y="33408"/>
                    <a:pt x="21633" y="30895"/>
                  </a:cubicBezTo>
                  <a:cubicBezTo>
                    <a:pt x="21633" y="30895"/>
                    <a:pt x="21071" y="18513"/>
                    <a:pt x="21187" y="14614"/>
                  </a:cubicBezTo>
                  <a:cubicBezTo>
                    <a:pt x="21294" y="10600"/>
                    <a:pt x="21187" y="118"/>
                    <a:pt x="10481" y="2"/>
                  </a:cubicBezTo>
                  <a:cubicBezTo>
                    <a:pt x="10424" y="1"/>
                    <a:pt x="10367" y="1"/>
                    <a:pt x="10310"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1"/>
            <p:cNvSpPr/>
            <p:nvPr/>
          </p:nvSpPr>
          <p:spPr>
            <a:xfrm>
              <a:off x="6120425" y="1902825"/>
              <a:ext cx="139425" cy="155425"/>
            </a:xfrm>
            <a:custGeom>
              <a:avLst/>
              <a:gdLst/>
              <a:ahLst/>
              <a:cxnLst/>
              <a:rect l="l" t="t" r="r" b="b"/>
              <a:pathLst>
                <a:path w="5577" h="6217" extrusionOk="0">
                  <a:moveTo>
                    <a:pt x="3677" y="0"/>
                  </a:moveTo>
                  <a:cubicBezTo>
                    <a:pt x="3232" y="0"/>
                    <a:pt x="2708" y="161"/>
                    <a:pt x="2124" y="629"/>
                  </a:cubicBezTo>
                  <a:cubicBezTo>
                    <a:pt x="1" y="2413"/>
                    <a:pt x="224" y="4866"/>
                    <a:pt x="224" y="4866"/>
                  </a:cubicBezTo>
                  <a:lnTo>
                    <a:pt x="447" y="6205"/>
                  </a:lnTo>
                  <a:cubicBezTo>
                    <a:pt x="447" y="6205"/>
                    <a:pt x="574" y="6217"/>
                    <a:pt x="788" y="6217"/>
                  </a:cubicBezTo>
                  <a:cubicBezTo>
                    <a:pt x="1857" y="6217"/>
                    <a:pt x="5097" y="5907"/>
                    <a:pt x="5469" y="2190"/>
                  </a:cubicBezTo>
                  <a:cubicBezTo>
                    <a:pt x="5576" y="1521"/>
                    <a:pt x="5246" y="736"/>
                    <a:pt x="4684" y="290"/>
                  </a:cubicBezTo>
                  <a:cubicBezTo>
                    <a:pt x="4421" y="133"/>
                    <a:pt x="4081" y="0"/>
                    <a:pt x="3677" y="0"/>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1"/>
            <p:cNvSpPr/>
            <p:nvPr/>
          </p:nvSpPr>
          <p:spPr>
            <a:xfrm>
              <a:off x="6165025" y="1943525"/>
              <a:ext cx="58700" cy="83650"/>
            </a:xfrm>
            <a:custGeom>
              <a:avLst/>
              <a:gdLst/>
              <a:ahLst/>
              <a:cxnLst/>
              <a:rect l="l" t="t" r="r" b="b"/>
              <a:pathLst>
                <a:path w="2348" h="3346" extrusionOk="0">
                  <a:moveTo>
                    <a:pt x="1455" y="0"/>
                  </a:moveTo>
                  <a:cubicBezTo>
                    <a:pt x="1116" y="0"/>
                    <a:pt x="786" y="116"/>
                    <a:pt x="563" y="223"/>
                  </a:cubicBezTo>
                  <a:cubicBezTo>
                    <a:pt x="340" y="339"/>
                    <a:pt x="117" y="562"/>
                    <a:pt x="117" y="562"/>
                  </a:cubicBezTo>
                  <a:lnTo>
                    <a:pt x="224" y="669"/>
                  </a:lnTo>
                  <a:lnTo>
                    <a:pt x="224" y="562"/>
                  </a:lnTo>
                  <a:cubicBezTo>
                    <a:pt x="340" y="562"/>
                    <a:pt x="563" y="446"/>
                    <a:pt x="786" y="339"/>
                  </a:cubicBezTo>
                  <a:cubicBezTo>
                    <a:pt x="1009" y="223"/>
                    <a:pt x="1232" y="116"/>
                    <a:pt x="1455" y="116"/>
                  </a:cubicBezTo>
                  <a:cubicBezTo>
                    <a:pt x="1678" y="116"/>
                    <a:pt x="1785" y="116"/>
                    <a:pt x="1901" y="223"/>
                  </a:cubicBezTo>
                  <a:cubicBezTo>
                    <a:pt x="2008" y="339"/>
                    <a:pt x="2124" y="446"/>
                    <a:pt x="2124" y="669"/>
                  </a:cubicBezTo>
                  <a:cubicBezTo>
                    <a:pt x="2231" y="785"/>
                    <a:pt x="2231" y="892"/>
                    <a:pt x="2231" y="1008"/>
                  </a:cubicBezTo>
                  <a:cubicBezTo>
                    <a:pt x="2231" y="1454"/>
                    <a:pt x="1901" y="2007"/>
                    <a:pt x="1339" y="2453"/>
                  </a:cubicBezTo>
                  <a:cubicBezTo>
                    <a:pt x="1116" y="2676"/>
                    <a:pt x="893" y="2899"/>
                    <a:pt x="670" y="3015"/>
                  </a:cubicBezTo>
                  <a:cubicBezTo>
                    <a:pt x="447" y="3122"/>
                    <a:pt x="224" y="3238"/>
                    <a:pt x="117" y="3238"/>
                  </a:cubicBezTo>
                  <a:lnTo>
                    <a:pt x="1" y="3238"/>
                  </a:lnTo>
                  <a:lnTo>
                    <a:pt x="1" y="3345"/>
                  </a:lnTo>
                  <a:lnTo>
                    <a:pt x="117" y="3345"/>
                  </a:lnTo>
                  <a:cubicBezTo>
                    <a:pt x="224" y="3345"/>
                    <a:pt x="447" y="3238"/>
                    <a:pt x="786" y="3122"/>
                  </a:cubicBezTo>
                  <a:cubicBezTo>
                    <a:pt x="1116" y="2899"/>
                    <a:pt x="1562" y="2569"/>
                    <a:pt x="1785" y="2230"/>
                  </a:cubicBezTo>
                  <a:cubicBezTo>
                    <a:pt x="2124" y="1900"/>
                    <a:pt x="2347" y="1454"/>
                    <a:pt x="2347" y="1008"/>
                  </a:cubicBezTo>
                  <a:cubicBezTo>
                    <a:pt x="2347" y="892"/>
                    <a:pt x="2347" y="669"/>
                    <a:pt x="2231" y="562"/>
                  </a:cubicBezTo>
                  <a:cubicBezTo>
                    <a:pt x="2231" y="339"/>
                    <a:pt x="2124" y="223"/>
                    <a:pt x="1901" y="116"/>
                  </a:cubicBezTo>
                  <a:cubicBezTo>
                    <a:pt x="1785" y="0"/>
                    <a:pt x="1678" y="0"/>
                    <a:pt x="1455"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1"/>
            <p:cNvSpPr/>
            <p:nvPr/>
          </p:nvSpPr>
          <p:spPr>
            <a:xfrm>
              <a:off x="6192900" y="1974300"/>
              <a:ext cx="27925" cy="13850"/>
            </a:xfrm>
            <a:custGeom>
              <a:avLst/>
              <a:gdLst/>
              <a:ahLst/>
              <a:cxnLst/>
              <a:rect l="l" t="t" r="r" b="b"/>
              <a:pathLst>
                <a:path w="1117" h="554" extrusionOk="0">
                  <a:moveTo>
                    <a:pt x="447" y="0"/>
                  </a:moveTo>
                  <a:cubicBezTo>
                    <a:pt x="340" y="0"/>
                    <a:pt x="224" y="0"/>
                    <a:pt x="1" y="223"/>
                  </a:cubicBezTo>
                  <a:lnTo>
                    <a:pt x="117" y="330"/>
                  </a:lnTo>
                  <a:cubicBezTo>
                    <a:pt x="224" y="223"/>
                    <a:pt x="340" y="107"/>
                    <a:pt x="447" y="107"/>
                  </a:cubicBezTo>
                  <a:cubicBezTo>
                    <a:pt x="563" y="107"/>
                    <a:pt x="563" y="107"/>
                    <a:pt x="670" y="223"/>
                  </a:cubicBezTo>
                  <a:lnTo>
                    <a:pt x="893" y="446"/>
                  </a:lnTo>
                  <a:lnTo>
                    <a:pt x="893" y="553"/>
                  </a:lnTo>
                  <a:lnTo>
                    <a:pt x="1116" y="553"/>
                  </a:lnTo>
                  <a:cubicBezTo>
                    <a:pt x="1116" y="553"/>
                    <a:pt x="1009" y="330"/>
                    <a:pt x="893" y="223"/>
                  </a:cubicBezTo>
                  <a:cubicBezTo>
                    <a:pt x="893" y="223"/>
                    <a:pt x="786" y="107"/>
                    <a:pt x="670" y="107"/>
                  </a:cubicBezTo>
                  <a:cubicBezTo>
                    <a:pt x="670" y="0"/>
                    <a:pt x="563" y="0"/>
                    <a:pt x="447"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1"/>
            <p:cNvSpPr/>
            <p:nvPr/>
          </p:nvSpPr>
          <p:spPr>
            <a:xfrm>
              <a:off x="6159450" y="2023275"/>
              <a:ext cx="58675" cy="92025"/>
            </a:xfrm>
            <a:custGeom>
              <a:avLst/>
              <a:gdLst/>
              <a:ahLst/>
              <a:cxnLst/>
              <a:rect l="l" t="t" r="r" b="b"/>
              <a:pathLst>
                <a:path w="2347" h="3681" extrusionOk="0">
                  <a:moveTo>
                    <a:pt x="1437" y="0"/>
                  </a:moveTo>
                  <a:cubicBezTo>
                    <a:pt x="1407" y="0"/>
                    <a:pt x="1373" y="14"/>
                    <a:pt x="1339" y="48"/>
                  </a:cubicBezTo>
                  <a:lnTo>
                    <a:pt x="1339" y="155"/>
                  </a:lnTo>
                  <a:lnTo>
                    <a:pt x="1232" y="271"/>
                  </a:lnTo>
                  <a:cubicBezTo>
                    <a:pt x="1232" y="602"/>
                    <a:pt x="1455" y="825"/>
                    <a:pt x="1562" y="1164"/>
                  </a:cubicBezTo>
                  <a:lnTo>
                    <a:pt x="1562" y="2163"/>
                  </a:lnTo>
                  <a:cubicBezTo>
                    <a:pt x="1455" y="2386"/>
                    <a:pt x="1339" y="2725"/>
                    <a:pt x="1116" y="2832"/>
                  </a:cubicBezTo>
                  <a:cubicBezTo>
                    <a:pt x="1009" y="2948"/>
                    <a:pt x="893" y="2948"/>
                    <a:pt x="786" y="2948"/>
                  </a:cubicBezTo>
                  <a:lnTo>
                    <a:pt x="447" y="2948"/>
                  </a:lnTo>
                  <a:cubicBezTo>
                    <a:pt x="415" y="2914"/>
                    <a:pt x="383" y="2900"/>
                    <a:pt x="350" y="2900"/>
                  </a:cubicBezTo>
                  <a:cubicBezTo>
                    <a:pt x="272" y="2900"/>
                    <a:pt x="192" y="2979"/>
                    <a:pt x="117" y="3055"/>
                  </a:cubicBezTo>
                  <a:cubicBezTo>
                    <a:pt x="1" y="3171"/>
                    <a:pt x="1" y="3278"/>
                    <a:pt x="117" y="3394"/>
                  </a:cubicBezTo>
                  <a:cubicBezTo>
                    <a:pt x="259" y="3604"/>
                    <a:pt x="535" y="3680"/>
                    <a:pt x="832" y="3680"/>
                  </a:cubicBezTo>
                  <a:cubicBezTo>
                    <a:pt x="1001" y="3680"/>
                    <a:pt x="1177" y="3656"/>
                    <a:pt x="1339" y="3617"/>
                  </a:cubicBezTo>
                  <a:cubicBezTo>
                    <a:pt x="1785" y="3394"/>
                    <a:pt x="2124" y="3055"/>
                    <a:pt x="2231" y="2609"/>
                  </a:cubicBezTo>
                  <a:cubicBezTo>
                    <a:pt x="2347" y="2163"/>
                    <a:pt x="2347" y="1717"/>
                    <a:pt x="2231" y="1271"/>
                  </a:cubicBezTo>
                  <a:cubicBezTo>
                    <a:pt x="2231" y="1048"/>
                    <a:pt x="2124" y="825"/>
                    <a:pt x="2008" y="602"/>
                  </a:cubicBezTo>
                  <a:cubicBezTo>
                    <a:pt x="1901" y="494"/>
                    <a:pt x="1678" y="379"/>
                    <a:pt x="1678" y="155"/>
                  </a:cubicBezTo>
                  <a:lnTo>
                    <a:pt x="1562" y="155"/>
                  </a:lnTo>
                  <a:cubicBezTo>
                    <a:pt x="1562" y="80"/>
                    <a:pt x="1509" y="0"/>
                    <a:pt x="1437" y="0"/>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1"/>
            <p:cNvSpPr/>
            <p:nvPr/>
          </p:nvSpPr>
          <p:spPr>
            <a:xfrm>
              <a:off x="5878000" y="1985450"/>
              <a:ext cx="25000" cy="25000"/>
            </a:xfrm>
            <a:custGeom>
              <a:avLst/>
              <a:gdLst/>
              <a:ahLst/>
              <a:cxnLst/>
              <a:rect l="l" t="t" r="r" b="b"/>
              <a:pathLst>
                <a:path w="1000" h="1000" extrusionOk="0">
                  <a:moveTo>
                    <a:pt x="554" y="0"/>
                  </a:moveTo>
                  <a:cubicBezTo>
                    <a:pt x="330" y="0"/>
                    <a:pt x="107" y="223"/>
                    <a:pt x="0" y="446"/>
                  </a:cubicBezTo>
                  <a:cubicBezTo>
                    <a:pt x="0" y="776"/>
                    <a:pt x="223" y="999"/>
                    <a:pt x="554" y="999"/>
                  </a:cubicBezTo>
                  <a:cubicBezTo>
                    <a:pt x="777" y="999"/>
                    <a:pt x="1000" y="776"/>
                    <a:pt x="1000" y="553"/>
                  </a:cubicBezTo>
                  <a:cubicBezTo>
                    <a:pt x="1000" y="223"/>
                    <a:pt x="777" y="0"/>
                    <a:pt x="554"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1"/>
            <p:cNvSpPr/>
            <p:nvPr/>
          </p:nvSpPr>
          <p:spPr>
            <a:xfrm>
              <a:off x="5883575" y="1946425"/>
              <a:ext cx="52875" cy="30575"/>
            </a:xfrm>
            <a:custGeom>
              <a:avLst/>
              <a:gdLst/>
              <a:ahLst/>
              <a:cxnLst/>
              <a:rect l="l" t="t" r="r" b="b"/>
              <a:pathLst>
                <a:path w="2115" h="1223" extrusionOk="0">
                  <a:moveTo>
                    <a:pt x="0" y="0"/>
                  </a:moveTo>
                  <a:lnTo>
                    <a:pt x="0" y="330"/>
                  </a:lnTo>
                  <a:cubicBezTo>
                    <a:pt x="554" y="330"/>
                    <a:pt x="1000" y="553"/>
                    <a:pt x="1339" y="776"/>
                  </a:cubicBezTo>
                  <a:cubicBezTo>
                    <a:pt x="1562" y="892"/>
                    <a:pt x="1669" y="999"/>
                    <a:pt x="1785" y="1115"/>
                  </a:cubicBezTo>
                  <a:lnTo>
                    <a:pt x="1892" y="1222"/>
                  </a:lnTo>
                  <a:lnTo>
                    <a:pt x="2115" y="999"/>
                  </a:lnTo>
                  <a:cubicBezTo>
                    <a:pt x="2115" y="999"/>
                    <a:pt x="1892" y="776"/>
                    <a:pt x="1562" y="553"/>
                  </a:cubicBezTo>
                  <a:cubicBezTo>
                    <a:pt x="1223" y="223"/>
                    <a:pt x="670" y="0"/>
                    <a:pt x="0" y="0"/>
                  </a:cubicBezTo>
                  <a:close/>
                </a:path>
              </a:pathLst>
            </a:custGeom>
            <a:solidFill>
              <a:srgbClr val="57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1"/>
            <p:cNvSpPr/>
            <p:nvPr/>
          </p:nvSpPr>
          <p:spPr>
            <a:xfrm>
              <a:off x="5733025" y="1988125"/>
              <a:ext cx="22325" cy="22325"/>
            </a:xfrm>
            <a:custGeom>
              <a:avLst/>
              <a:gdLst/>
              <a:ahLst/>
              <a:cxnLst/>
              <a:rect l="l" t="t" r="r" b="b"/>
              <a:pathLst>
                <a:path w="893" h="893" extrusionOk="0">
                  <a:moveTo>
                    <a:pt x="447" y="0"/>
                  </a:moveTo>
                  <a:cubicBezTo>
                    <a:pt x="224" y="0"/>
                    <a:pt x="1" y="223"/>
                    <a:pt x="1" y="446"/>
                  </a:cubicBezTo>
                  <a:cubicBezTo>
                    <a:pt x="1" y="669"/>
                    <a:pt x="108" y="892"/>
                    <a:pt x="447" y="892"/>
                  </a:cubicBezTo>
                  <a:cubicBezTo>
                    <a:pt x="670" y="892"/>
                    <a:pt x="893" y="785"/>
                    <a:pt x="893" y="446"/>
                  </a:cubicBezTo>
                  <a:cubicBezTo>
                    <a:pt x="893" y="223"/>
                    <a:pt x="670" y="0"/>
                    <a:pt x="447"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1"/>
            <p:cNvSpPr/>
            <p:nvPr/>
          </p:nvSpPr>
          <p:spPr>
            <a:xfrm>
              <a:off x="5699575" y="1946425"/>
              <a:ext cx="66925" cy="30575"/>
            </a:xfrm>
            <a:custGeom>
              <a:avLst/>
              <a:gdLst/>
              <a:ahLst/>
              <a:cxnLst/>
              <a:rect l="l" t="t" r="r" b="b"/>
              <a:pathLst>
                <a:path w="2677" h="1223" extrusionOk="0">
                  <a:moveTo>
                    <a:pt x="2008" y="0"/>
                  </a:moveTo>
                  <a:cubicBezTo>
                    <a:pt x="1223" y="0"/>
                    <a:pt x="554" y="330"/>
                    <a:pt x="1" y="999"/>
                  </a:cubicBezTo>
                  <a:lnTo>
                    <a:pt x="224" y="1222"/>
                  </a:lnTo>
                  <a:cubicBezTo>
                    <a:pt x="777" y="553"/>
                    <a:pt x="1339" y="330"/>
                    <a:pt x="2008" y="330"/>
                  </a:cubicBezTo>
                  <a:cubicBezTo>
                    <a:pt x="2231" y="330"/>
                    <a:pt x="2454" y="446"/>
                    <a:pt x="2677" y="446"/>
                  </a:cubicBezTo>
                  <a:lnTo>
                    <a:pt x="2677" y="107"/>
                  </a:lnTo>
                  <a:cubicBezTo>
                    <a:pt x="2454" y="107"/>
                    <a:pt x="2231" y="0"/>
                    <a:pt x="2008" y="0"/>
                  </a:cubicBezTo>
                  <a:close/>
                </a:path>
              </a:pathLst>
            </a:custGeom>
            <a:solidFill>
              <a:srgbClr val="57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1"/>
            <p:cNvSpPr/>
            <p:nvPr/>
          </p:nvSpPr>
          <p:spPr>
            <a:xfrm>
              <a:off x="5794375" y="1943525"/>
              <a:ext cx="36150" cy="105950"/>
            </a:xfrm>
            <a:custGeom>
              <a:avLst/>
              <a:gdLst/>
              <a:ahLst/>
              <a:cxnLst/>
              <a:rect l="l" t="t" r="r" b="b"/>
              <a:pathLst>
                <a:path w="1446" h="4238" extrusionOk="0">
                  <a:moveTo>
                    <a:pt x="553" y="0"/>
                  </a:moveTo>
                  <a:lnTo>
                    <a:pt x="0" y="3461"/>
                  </a:lnTo>
                  <a:cubicBezTo>
                    <a:pt x="0" y="3908"/>
                    <a:pt x="330" y="4238"/>
                    <a:pt x="776" y="4238"/>
                  </a:cubicBezTo>
                  <a:lnTo>
                    <a:pt x="1445" y="4238"/>
                  </a:lnTo>
                  <a:lnTo>
                    <a:pt x="1445" y="4131"/>
                  </a:lnTo>
                  <a:lnTo>
                    <a:pt x="776" y="4131"/>
                  </a:lnTo>
                  <a:cubicBezTo>
                    <a:pt x="553" y="4131"/>
                    <a:pt x="446" y="4015"/>
                    <a:pt x="330" y="3908"/>
                  </a:cubicBezTo>
                  <a:cubicBezTo>
                    <a:pt x="223" y="3792"/>
                    <a:pt x="107" y="3684"/>
                    <a:pt x="107" y="3461"/>
                  </a:cubicBezTo>
                  <a:lnTo>
                    <a:pt x="776" y="116"/>
                  </a:lnTo>
                  <a:lnTo>
                    <a:pt x="553" y="0"/>
                  </a:ln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1"/>
            <p:cNvSpPr/>
            <p:nvPr/>
          </p:nvSpPr>
          <p:spPr>
            <a:xfrm>
              <a:off x="5822250" y="2066175"/>
              <a:ext cx="50200" cy="30800"/>
            </a:xfrm>
            <a:custGeom>
              <a:avLst/>
              <a:gdLst/>
              <a:ahLst/>
              <a:cxnLst/>
              <a:rect l="l" t="t" r="r" b="b"/>
              <a:pathLst>
                <a:path w="2008" h="1232" extrusionOk="0">
                  <a:moveTo>
                    <a:pt x="1891" y="1"/>
                  </a:moveTo>
                  <a:cubicBezTo>
                    <a:pt x="1891" y="117"/>
                    <a:pt x="1668" y="340"/>
                    <a:pt x="1445" y="563"/>
                  </a:cubicBezTo>
                  <a:cubicBezTo>
                    <a:pt x="1115" y="893"/>
                    <a:pt x="669" y="1116"/>
                    <a:pt x="223" y="1116"/>
                  </a:cubicBezTo>
                  <a:lnTo>
                    <a:pt x="0" y="1116"/>
                  </a:lnTo>
                  <a:lnTo>
                    <a:pt x="0" y="1232"/>
                  </a:lnTo>
                  <a:lnTo>
                    <a:pt x="223" y="1232"/>
                  </a:lnTo>
                  <a:cubicBezTo>
                    <a:pt x="776" y="1232"/>
                    <a:pt x="1222" y="893"/>
                    <a:pt x="1561" y="670"/>
                  </a:cubicBezTo>
                  <a:cubicBezTo>
                    <a:pt x="1891" y="340"/>
                    <a:pt x="2007" y="117"/>
                    <a:pt x="2007" y="117"/>
                  </a:cubicBezTo>
                  <a:lnTo>
                    <a:pt x="1891" y="1"/>
                  </a:ln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1"/>
            <p:cNvSpPr/>
            <p:nvPr/>
          </p:nvSpPr>
          <p:spPr>
            <a:xfrm>
              <a:off x="5838975" y="2331125"/>
              <a:ext cx="25" cy="36175"/>
            </a:xfrm>
            <a:custGeom>
              <a:avLst/>
              <a:gdLst/>
              <a:ahLst/>
              <a:cxnLst/>
              <a:rect l="l" t="t" r="r" b="b"/>
              <a:pathLst>
                <a:path w="1" h="1447" extrusionOk="0">
                  <a:moveTo>
                    <a:pt x="0" y="1"/>
                  </a:moveTo>
                  <a:lnTo>
                    <a:pt x="0" y="1446"/>
                  </a:lnTo>
                  <a:lnTo>
                    <a:pt x="0" y="1446"/>
                  </a:lnTo>
                  <a:lnTo>
                    <a:pt x="0" y="1"/>
                  </a:lnTo>
                  <a:close/>
                </a:path>
              </a:pathLst>
            </a:custGeom>
            <a:solidFill>
              <a:srgbClr val="C5C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1"/>
            <p:cNvSpPr/>
            <p:nvPr/>
          </p:nvSpPr>
          <p:spPr>
            <a:xfrm>
              <a:off x="5838975" y="2367275"/>
              <a:ext cx="25" cy="8500"/>
            </a:xfrm>
            <a:custGeom>
              <a:avLst/>
              <a:gdLst/>
              <a:ahLst/>
              <a:cxnLst/>
              <a:rect l="l" t="t" r="r" b="b"/>
              <a:pathLst>
                <a:path w="1" h="340" extrusionOk="0">
                  <a:moveTo>
                    <a:pt x="0" y="0"/>
                  </a:moveTo>
                  <a:lnTo>
                    <a:pt x="0" y="339"/>
                  </a:lnTo>
                  <a:lnTo>
                    <a:pt x="0" y="339"/>
                  </a:lnTo>
                  <a:lnTo>
                    <a:pt x="0" y="0"/>
                  </a:lnTo>
                  <a:close/>
                </a:path>
              </a:pathLst>
            </a:custGeom>
            <a:solidFill>
              <a:srgbClr val="CA9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1"/>
            <p:cNvSpPr/>
            <p:nvPr/>
          </p:nvSpPr>
          <p:spPr>
            <a:xfrm>
              <a:off x="5838975" y="2319975"/>
              <a:ext cx="100375" cy="55800"/>
            </a:xfrm>
            <a:custGeom>
              <a:avLst/>
              <a:gdLst/>
              <a:ahLst/>
              <a:cxnLst/>
              <a:rect l="l" t="t" r="r" b="b"/>
              <a:pathLst>
                <a:path w="4015" h="2232" extrusionOk="0">
                  <a:moveTo>
                    <a:pt x="4015" y="1"/>
                  </a:moveTo>
                  <a:cubicBezTo>
                    <a:pt x="2677" y="331"/>
                    <a:pt x="1222" y="447"/>
                    <a:pt x="107" y="447"/>
                  </a:cubicBezTo>
                  <a:lnTo>
                    <a:pt x="0" y="447"/>
                  </a:lnTo>
                  <a:lnTo>
                    <a:pt x="0" y="1892"/>
                  </a:lnTo>
                  <a:lnTo>
                    <a:pt x="0" y="2231"/>
                  </a:lnTo>
                  <a:cubicBezTo>
                    <a:pt x="2114" y="1785"/>
                    <a:pt x="4015" y="1"/>
                    <a:pt x="4015" y="1"/>
                  </a:cubicBezTo>
                  <a:close/>
                </a:path>
              </a:pathLst>
            </a:custGeom>
            <a:solidFill>
              <a:srgbClr val="93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1"/>
            <p:cNvSpPr/>
            <p:nvPr/>
          </p:nvSpPr>
          <p:spPr>
            <a:xfrm>
              <a:off x="5836075" y="2308825"/>
              <a:ext cx="122675" cy="21050"/>
            </a:xfrm>
            <a:custGeom>
              <a:avLst/>
              <a:gdLst/>
              <a:ahLst/>
              <a:cxnLst/>
              <a:rect l="l" t="t" r="r" b="b"/>
              <a:pathLst>
                <a:path w="4907" h="842" extrusionOk="0">
                  <a:moveTo>
                    <a:pt x="4907" y="1"/>
                  </a:moveTo>
                  <a:lnTo>
                    <a:pt x="0" y="777"/>
                  </a:lnTo>
                  <a:cubicBezTo>
                    <a:pt x="324" y="822"/>
                    <a:pt x="648" y="841"/>
                    <a:pt x="966" y="841"/>
                  </a:cubicBezTo>
                  <a:cubicBezTo>
                    <a:pt x="3058" y="841"/>
                    <a:pt x="4907" y="1"/>
                    <a:pt x="4907"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1"/>
            <p:cNvSpPr/>
            <p:nvPr/>
          </p:nvSpPr>
          <p:spPr>
            <a:xfrm>
              <a:off x="5900300" y="2007750"/>
              <a:ext cx="158825" cy="108625"/>
            </a:xfrm>
            <a:custGeom>
              <a:avLst/>
              <a:gdLst/>
              <a:ahLst/>
              <a:cxnLst/>
              <a:rect l="l" t="t" r="r" b="b"/>
              <a:pathLst>
                <a:path w="6353" h="4345" extrusionOk="0">
                  <a:moveTo>
                    <a:pt x="3230" y="0"/>
                  </a:moveTo>
                  <a:cubicBezTo>
                    <a:pt x="1446" y="0"/>
                    <a:pt x="1" y="1000"/>
                    <a:pt x="1" y="2115"/>
                  </a:cubicBezTo>
                  <a:cubicBezTo>
                    <a:pt x="1" y="3346"/>
                    <a:pt x="1446" y="4345"/>
                    <a:pt x="3230" y="4345"/>
                  </a:cubicBezTo>
                  <a:cubicBezTo>
                    <a:pt x="4907" y="4345"/>
                    <a:pt x="6352" y="3346"/>
                    <a:pt x="6352" y="2115"/>
                  </a:cubicBezTo>
                  <a:cubicBezTo>
                    <a:pt x="6352" y="1000"/>
                    <a:pt x="4907" y="0"/>
                    <a:pt x="3230" y="0"/>
                  </a:cubicBezTo>
                  <a:close/>
                </a:path>
              </a:pathLst>
            </a:custGeom>
            <a:solidFill>
              <a:srgbClr val="93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1"/>
            <p:cNvSpPr/>
            <p:nvPr/>
          </p:nvSpPr>
          <p:spPr>
            <a:xfrm>
              <a:off x="5640925" y="2016000"/>
              <a:ext cx="108850" cy="111525"/>
            </a:xfrm>
            <a:custGeom>
              <a:avLst/>
              <a:gdLst/>
              <a:ahLst/>
              <a:cxnLst/>
              <a:rect l="l" t="t" r="r" b="b"/>
              <a:pathLst>
                <a:path w="4354" h="4461" extrusionOk="0">
                  <a:moveTo>
                    <a:pt x="1115" y="0"/>
                  </a:moveTo>
                  <a:cubicBezTo>
                    <a:pt x="785" y="0"/>
                    <a:pt x="562" y="0"/>
                    <a:pt x="223" y="116"/>
                  </a:cubicBezTo>
                  <a:lnTo>
                    <a:pt x="116" y="223"/>
                  </a:lnTo>
                  <a:lnTo>
                    <a:pt x="0" y="339"/>
                  </a:lnTo>
                  <a:cubicBezTo>
                    <a:pt x="116" y="1785"/>
                    <a:pt x="223" y="3123"/>
                    <a:pt x="562" y="4354"/>
                  </a:cubicBezTo>
                  <a:cubicBezTo>
                    <a:pt x="669" y="4461"/>
                    <a:pt x="892" y="4461"/>
                    <a:pt x="1115" y="4461"/>
                  </a:cubicBezTo>
                  <a:cubicBezTo>
                    <a:pt x="2900" y="4461"/>
                    <a:pt x="4354" y="3462"/>
                    <a:pt x="4354" y="2231"/>
                  </a:cubicBezTo>
                  <a:cubicBezTo>
                    <a:pt x="4354" y="1009"/>
                    <a:pt x="2900" y="0"/>
                    <a:pt x="1115" y="0"/>
                  </a:cubicBezTo>
                  <a:close/>
                </a:path>
              </a:pathLst>
            </a:custGeom>
            <a:solidFill>
              <a:srgbClr val="93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1"/>
            <p:cNvSpPr/>
            <p:nvPr/>
          </p:nvSpPr>
          <p:spPr>
            <a:xfrm>
              <a:off x="5836075" y="2403625"/>
              <a:ext cx="337450" cy="86325"/>
            </a:xfrm>
            <a:custGeom>
              <a:avLst/>
              <a:gdLst/>
              <a:ahLst/>
              <a:cxnLst/>
              <a:rect l="l" t="t" r="r" b="b"/>
              <a:pathLst>
                <a:path w="13498" h="3453" extrusionOk="0">
                  <a:moveTo>
                    <a:pt x="13382" y="0"/>
                  </a:moveTo>
                  <a:cubicBezTo>
                    <a:pt x="11152" y="2453"/>
                    <a:pt x="8921" y="3346"/>
                    <a:pt x="6914" y="3346"/>
                  </a:cubicBezTo>
                  <a:cubicBezTo>
                    <a:pt x="5023" y="3346"/>
                    <a:pt x="3239" y="2561"/>
                    <a:pt x="2007" y="1784"/>
                  </a:cubicBezTo>
                  <a:cubicBezTo>
                    <a:pt x="1454" y="1338"/>
                    <a:pt x="1008" y="892"/>
                    <a:pt x="669" y="669"/>
                  </a:cubicBezTo>
                  <a:lnTo>
                    <a:pt x="223" y="223"/>
                  </a:lnTo>
                  <a:cubicBezTo>
                    <a:pt x="116" y="223"/>
                    <a:pt x="116" y="107"/>
                    <a:pt x="116" y="107"/>
                  </a:cubicBezTo>
                  <a:lnTo>
                    <a:pt x="0" y="223"/>
                  </a:lnTo>
                  <a:cubicBezTo>
                    <a:pt x="0" y="223"/>
                    <a:pt x="3016" y="3453"/>
                    <a:pt x="6914" y="3453"/>
                  </a:cubicBezTo>
                  <a:cubicBezTo>
                    <a:pt x="8921" y="3453"/>
                    <a:pt x="11268" y="2561"/>
                    <a:pt x="13498" y="0"/>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1"/>
            <p:cNvSpPr/>
            <p:nvPr/>
          </p:nvSpPr>
          <p:spPr>
            <a:xfrm>
              <a:off x="5632675" y="1628600"/>
              <a:ext cx="532375" cy="401475"/>
            </a:xfrm>
            <a:custGeom>
              <a:avLst/>
              <a:gdLst/>
              <a:ahLst/>
              <a:cxnLst/>
              <a:rect l="l" t="t" r="r" b="b"/>
              <a:pathLst>
                <a:path w="21295" h="16059" extrusionOk="0">
                  <a:moveTo>
                    <a:pt x="10367" y="1"/>
                  </a:moveTo>
                  <a:cubicBezTo>
                    <a:pt x="7244" y="1"/>
                    <a:pt x="4791" y="893"/>
                    <a:pt x="3123" y="2561"/>
                  </a:cubicBezTo>
                  <a:cubicBezTo>
                    <a:pt x="0" y="5799"/>
                    <a:pt x="0" y="11036"/>
                    <a:pt x="223" y="15612"/>
                  </a:cubicBezTo>
                  <a:lnTo>
                    <a:pt x="223" y="16058"/>
                  </a:lnTo>
                  <a:lnTo>
                    <a:pt x="446" y="15719"/>
                  </a:lnTo>
                  <a:cubicBezTo>
                    <a:pt x="553" y="15612"/>
                    <a:pt x="2454" y="13043"/>
                    <a:pt x="2561" y="10706"/>
                  </a:cubicBezTo>
                  <a:lnTo>
                    <a:pt x="3230" y="10706"/>
                  </a:lnTo>
                  <a:cubicBezTo>
                    <a:pt x="5014" y="10706"/>
                    <a:pt x="9144" y="10483"/>
                    <a:pt x="11598" y="7914"/>
                  </a:cubicBezTo>
                  <a:lnTo>
                    <a:pt x="11598" y="7914"/>
                  </a:lnTo>
                  <a:cubicBezTo>
                    <a:pt x="11375" y="9145"/>
                    <a:pt x="10929" y="10260"/>
                    <a:pt x="10813" y="10367"/>
                  </a:cubicBezTo>
                  <a:lnTo>
                    <a:pt x="10813" y="10706"/>
                  </a:lnTo>
                  <a:lnTo>
                    <a:pt x="11375" y="10706"/>
                  </a:lnTo>
                  <a:cubicBezTo>
                    <a:pt x="12267" y="10706"/>
                    <a:pt x="14158" y="10483"/>
                    <a:pt x="15050" y="9029"/>
                  </a:cubicBezTo>
                  <a:cubicBezTo>
                    <a:pt x="15389" y="10260"/>
                    <a:pt x="16504" y="13712"/>
                    <a:pt x="20296" y="14720"/>
                  </a:cubicBezTo>
                  <a:lnTo>
                    <a:pt x="20403" y="14720"/>
                  </a:lnTo>
                  <a:lnTo>
                    <a:pt x="20403" y="14604"/>
                  </a:lnTo>
                  <a:cubicBezTo>
                    <a:pt x="20403" y="14604"/>
                    <a:pt x="20742" y="12820"/>
                    <a:pt x="21295" y="11928"/>
                  </a:cubicBezTo>
                  <a:lnTo>
                    <a:pt x="21295" y="11821"/>
                  </a:lnTo>
                  <a:cubicBezTo>
                    <a:pt x="20849" y="4122"/>
                    <a:pt x="17173" y="108"/>
                    <a:pt x="10482" y="1"/>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1"/>
            <p:cNvSpPr/>
            <p:nvPr/>
          </p:nvSpPr>
          <p:spPr>
            <a:xfrm>
              <a:off x="5694000" y="1714925"/>
              <a:ext cx="292625" cy="133825"/>
            </a:xfrm>
            <a:custGeom>
              <a:avLst/>
              <a:gdLst/>
              <a:ahLst/>
              <a:cxnLst/>
              <a:rect l="l" t="t" r="r" b="b"/>
              <a:pathLst>
                <a:path w="11705" h="5353" extrusionOk="0">
                  <a:moveTo>
                    <a:pt x="8583" y="0"/>
                  </a:moveTo>
                  <a:cubicBezTo>
                    <a:pt x="7690" y="1454"/>
                    <a:pt x="6468" y="2676"/>
                    <a:pt x="5014" y="3568"/>
                  </a:cubicBezTo>
                  <a:cubicBezTo>
                    <a:pt x="4238" y="4015"/>
                    <a:pt x="3569" y="4354"/>
                    <a:pt x="2784" y="4684"/>
                  </a:cubicBezTo>
                  <a:cubicBezTo>
                    <a:pt x="2008" y="4907"/>
                    <a:pt x="1116" y="5130"/>
                    <a:pt x="331" y="5130"/>
                  </a:cubicBezTo>
                  <a:lnTo>
                    <a:pt x="108" y="5130"/>
                  </a:lnTo>
                  <a:lnTo>
                    <a:pt x="1" y="5246"/>
                  </a:lnTo>
                  <a:cubicBezTo>
                    <a:pt x="1" y="5353"/>
                    <a:pt x="108" y="5353"/>
                    <a:pt x="224" y="5353"/>
                  </a:cubicBezTo>
                  <a:cubicBezTo>
                    <a:pt x="1116" y="5246"/>
                    <a:pt x="2008" y="5130"/>
                    <a:pt x="2784" y="4800"/>
                  </a:cubicBezTo>
                  <a:cubicBezTo>
                    <a:pt x="3676" y="4577"/>
                    <a:pt x="4461" y="4238"/>
                    <a:pt x="5130" y="3791"/>
                  </a:cubicBezTo>
                  <a:cubicBezTo>
                    <a:pt x="6575" y="2899"/>
                    <a:pt x="7690" y="1784"/>
                    <a:pt x="8583" y="446"/>
                  </a:cubicBezTo>
                  <a:lnTo>
                    <a:pt x="8583" y="446"/>
                  </a:lnTo>
                  <a:cubicBezTo>
                    <a:pt x="8699" y="1231"/>
                    <a:pt x="8476" y="2123"/>
                    <a:pt x="9368" y="2453"/>
                  </a:cubicBezTo>
                  <a:lnTo>
                    <a:pt x="9814" y="2453"/>
                  </a:lnTo>
                  <a:cubicBezTo>
                    <a:pt x="10483" y="2453"/>
                    <a:pt x="10929" y="2007"/>
                    <a:pt x="11375" y="1561"/>
                  </a:cubicBezTo>
                  <a:lnTo>
                    <a:pt x="11375" y="1561"/>
                  </a:lnTo>
                  <a:cubicBezTo>
                    <a:pt x="11375" y="2792"/>
                    <a:pt x="10929" y="3907"/>
                    <a:pt x="10483" y="5023"/>
                  </a:cubicBezTo>
                  <a:cubicBezTo>
                    <a:pt x="10483" y="5130"/>
                    <a:pt x="10483" y="5130"/>
                    <a:pt x="10590" y="5130"/>
                  </a:cubicBezTo>
                  <a:cubicBezTo>
                    <a:pt x="11482" y="4015"/>
                    <a:pt x="11705" y="2569"/>
                    <a:pt x="11598" y="1115"/>
                  </a:cubicBezTo>
                  <a:lnTo>
                    <a:pt x="11482" y="1008"/>
                  </a:lnTo>
                  <a:cubicBezTo>
                    <a:pt x="11375" y="1008"/>
                    <a:pt x="11375" y="1008"/>
                    <a:pt x="11375" y="1115"/>
                  </a:cubicBezTo>
                  <a:cubicBezTo>
                    <a:pt x="11036" y="1561"/>
                    <a:pt x="10483" y="2230"/>
                    <a:pt x="9814" y="2230"/>
                  </a:cubicBezTo>
                  <a:cubicBezTo>
                    <a:pt x="9698" y="2230"/>
                    <a:pt x="9591" y="2123"/>
                    <a:pt x="9475" y="2123"/>
                  </a:cubicBezTo>
                  <a:cubicBezTo>
                    <a:pt x="8699" y="1784"/>
                    <a:pt x="9029" y="669"/>
                    <a:pt x="8806" y="116"/>
                  </a:cubicBezTo>
                  <a:cubicBezTo>
                    <a:pt x="8806" y="0"/>
                    <a:pt x="8806" y="0"/>
                    <a:pt x="8699" y="0"/>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1"/>
            <p:cNvSpPr/>
            <p:nvPr/>
          </p:nvSpPr>
          <p:spPr>
            <a:xfrm>
              <a:off x="6042375" y="1748375"/>
              <a:ext cx="72500" cy="172850"/>
            </a:xfrm>
            <a:custGeom>
              <a:avLst/>
              <a:gdLst/>
              <a:ahLst/>
              <a:cxnLst/>
              <a:rect l="l" t="t" r="r" b="b"/>
              <a:pathLst>
                <a:path w="2900" h="6914" extrusionOk="0">
                  <a:moveTo>
                    <a:pt x="223" y="0"/>
                  </a:moveTo>
                  <a:cubicBezTo>
                    <a:pt x="116" y="0"/>
                    <a:pt x="0" y="0"/>
                    <a:pt x="116" y="116"/>
                  </a:cubicBezTo>
                  <a:lnTo>
                    <a:pt x="116" y="1115"/>
                  </a:lnTo>
                  <a:cubicBezTo>
                    <a:pt x="116" y="1338"/>
                    <a:pt x="223" y="1677"/>
                    <a:pt x="223" y="2007"/>
                  </a:cubicBezTo>
                  <a:cubicBezTo>
                    <a:pt x="339" y="2569"/>
                    <a:pt x="562" y="3239"/>
                    <a:pt x="785" y="3792"/>
                  </a:cubicBezTo>
                  <a:cubicBezTo>
                    <a:pt x="1115" y="5023"/>
                    <a:pt x="1784" y="6022"/>
                    <a:pt x="2677" y="6914"/>
                  </a:cubicBezTo>
                  <a:cubicBezTo>
                    <a:pt x="2792" y="6914"/>
                    <a:pt x="2900" y="6807"/>
                    <a:pt x="2792" y="6807"/>
                  </a:cubicBezTo>
                  <a:cubicBezTo>
                    <a:pt x="2007" y="5799"/>
                    <a:pt x="1338" y="4800"/>
                    <a:pt x="892" y="3685"/>
                  </a:cubicBezTo>
                  <a:cubicBezTo>
                    <a:pt x="669" y="3123"/>
                    <a:pt x="562" y="2569"/>
                    <a:pt x="446" y="2007"/>
                  </a:cubicBezTo>
                  <a:cubicBezTo>
                    <a:pt x="339" y="1677"/>
                    <a:pt x="339" y="1338"/>
                    <a:pt x="339" y="1008"/>
                  </a:cubicBezTo>
                  <a:cubicBezTo>
                    <a:pt x="223" y="785"/>
                    <a:pt x="223" y="339"/>
                    <a:pt x="339" y="116"/>
                  </a:cubicBezTo>
                  <a:cubicBezTo>
                    <a:pt x="339" y="0"/>
                    <a:pt x="223" y="0"/>
                    <a:pt x="223" y="0"/>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1"/>
            <p:cNvSpPr/>
            <p:nvPr/>
          </p:nvSpPr>
          <p:spPr>
            <a:xfrm>
              <a:off x="5752425" y="1681450"/>
              <a:ext cx="94825" cy="75425"/>
            </a:xfrm>
            <a:custGeom>
              <a:avLst/>
              <a:gdLst/>
              <a:ahLst/>
              <a:cxnLst/>
              <a:rect l="l" t="t" r="r" b="b"/>
              <a:pathLst>
                <a:path w="3793" h="3017" extrusionOk="0">
                  <a:moveTo>
                    <a:pt x="3569" y="1"/>
                  </a:moveTo>
                  <a:cubicBezTo>
                    <a:pt x="2570" y="1116"/>
                    <a:pt x="1339" y="2008"/>
                    <a:pt x="117" y="2793"/>
                  </a:cubicBezTo>
                  <a:cubicBezTo>
                    <a:pt x="1" y="2900"/>
                    <a:pt x="117" y="3016"/>
                    <a:pt x="224" y="3016"/>
                  </a:cubicBezTo>
                  <a:cubicBezTo>
                    <a:pt x="1562" y="2231"/>
                    <a:pt x="2677" y="1232"/>
                    <a:pt x="3792" y="224"/>
                  </a:cubicBezTo>
                  <a:cubicBezTo>
                    <a:pt x="3792" y="117"/>
                    <a:pt x="3792" y="1"/>
                    <a:pt x="3685" y="1"/>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1"/>
            <p:cNvSpPr/>
            <p:nvPr/>
          </p:nvSpPr>
          <p:spPr>
            <a:xfrm>
              <a:off x="5604800" y="1636850"/>
              <a:ext cx="133825" cy="206325"/>
            </a:xfrm>
            <a:custGeom>
              <a:avLst/>
              <a:gdLst/>
              <a:ahLst/>
              <a:cxnLst/>
              <a:rect l="l" t="t" r="r" b="b"/>
              <a:pathLst>
                <a:path w="5353" h="8253" extrusionOk="0">
                  <a:moveTo>
                    <a:pt x="5130" y="1"/>
                  </a:moveTo>
                  <a:lnTo>
                    <a:pt x="5130" y="117"/>
                  </a:lnTo>
                  <a:cubicBezTo>
                    <a:pt x="4461" y="563"/>
                    <a:pt x="3792" y="1009"/>
                    <a:pt x="3122" y="1562"/>
                  </a:cubicBezTo>
                  <a:cubicBezTo>
                    <a:pt x="2560" y="2124"/>
                    <a:pt x="2007" y="2793"/>
                    <a:pt x="1561" y="3462"/>
                  </a:cubicBezTo>
                  <a:cubicBezTo>
                    <a:pt x="669" y="4907"/>
                    <a:pt x="0" y="6468"/>
                    <a:pt x="0" y="8146"/>
                  </a:cubicBezTo>
                  <a:cubicBezTo>
                    <a:pt x="0" y="8253"/>
                    <a:pt x="107" y="8253"/>
                    <a:pt x="107" y="8253"/>
                  </a:cubicBezTo>
                  <a:lnTo>
                    <a:pt x="223" y="8253"/>
                  </a:lnTo>
                  <a:cubicBezTo>
                    <a:pt x="446" y="6584"/>
                    <a:pt x="892" y="5023"/>
                    <a:pt x="1784" y="3685"/>
                  </a:cubicBezTo>
                  <a:cubicBezTo>
                    <a:pt x="2560" y="2347"/>
                    <a:pt x="3792" y="1009"/>
                    <a:pt x="5237" y="224"/>
                  </a:cubicBezTo>
                  <a:cubicBezTo>
                    <a:pt x="5353" y="224"/>
                    <a:pt x="5237" y="1"/>
                    <a:pt x="5130" y="1"/>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1"/>
            <p:cNvSpPr/>
            <p:nvPr/>
          </p:nvSpPr>
          <p:spPr>
            <a:xfrm>
              <a:off x="6062000" y="1667625"/>
              <a:ext cx="147650" cy="172875"/>
            </a:xfrm>
            <a:custGeom>
              <a:avLst/>
              <a:gdLst/>
              <a:ahLst/>
              <a:cxnLst/>
              <a:rect l="l" t="t" r="r" b="b"/>
              <a:pathLst>
                <a:path w="5906" h="6915" extrusionOk="0">
                  <a:moveTo>
                    <a:pt x="223" y="1"/>
                  </a:moveTo>
                  <a:cubicBezTo>
                    <a:pt x="107" y="1"/>
                    <a:pt x="0" y="224"/>
                    <a:pt x="107" y="224"/>
                  </a:cubicBezTo>
                  <a:cubicBezTo>
                    <a:pt x="1561" y="554"/>
                    <a:pt x="2784" y="1669"/>
                    <a:pt x="3569" y="2677"/>
                  </a:cubicBezTo>
                  <a:cubicBezTo>
                    <a:pt x="4015" y="3346"/>
                    <a:pt x="4345" y="3899"/>
                    <a:pt x="4684" y="4568"/>
                  </a:cubicBezTo>
                  <a:cubicBezTo>
                    <a:pt x="5014" y="5353"/>
                    <a:pt x="5237" y="6022"/>
                    <a:pt x="5576" y="6799"/>
                  </a:cubicBezTo>
                  <a:cubicBezTo>
                    <a:pt x="5576" y="6915"/>
                    <a:pt x="5683" y="6915"/>
                    <a:pt x="5683" y="6915"/>
                  </a:cubicBezTo>
                  <a:cubicBezTo>
                    <a:pt x="5799" y="6915"/>
                    <a:pt x="5906" y="6799"/>
                    <a:pt x="5906" y="6692"/>
                  </a:cubicBezTo>
                  <a:cubicBezTo>
                    <a:pt x="5683" y="5907"/>
                    <a:pt x="5353" y="5130"/>
                    <a:pt x="4907" y="4461"/>
                  </a:cubicBezTo>
                  <a:cubicBezTo>
                    <a:pt x="4568" y="3792"/>
                    <a:pt x="4122" y="3007"/>
                    <a:pt x="3676" y="2454"/>
                  </a:cubicBezTo>
                  <a:cubicBezTo>
                    <a:pt x="2784" y="1339"/>
                    <a:pt x="1561" y="554"/>
                    <a:pt x="223" y="1"/>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1"/>
            <p:cNvSpPr/>
            <p:nvPr/>
          </p:nvSpPr>
          <p:spPr>
            <a:xfrm>
              <a:off x="5537875" y="2013325"/>
              <a:ext cx="16750" cy="211900"/>
            </a:xfrm>
            <a:custGeom>
              <a:avLst/>
              <a:gdLst/>
              <a:ahLst/>
              <a:cxnLst/>
              <a:rect l="l" t="t" r="r" b="b"/>
              <a:pathLst>
                <a:path w="670" h="8476" extrusionOk="0">
                  <a:moveTo>
                    <a:pt x="554" y="0"/>
                  </a:moveTo>
                  <a:cubicBezTo>
                    <a:pt x="447" y="0"/>
                    <a:pt x="447" y="0"/>
                    <a:pt x="447" y="107"/>
                  </a:cubicBezTo>
                  <a:cubicBezTo>
                    <a:pt x="447" y="777"/>
                    <a:pt x="331" y="1562"/>
                    <a:pt x="224" y="2231"/>
                  </a:cubicBezTo>
                  <a:cubicBezTo>
                    <a:pt x="224" y="2900"/>
                    <a:pt x="224" y="3569"/>
                    <a:pt x="108" y="4345"/>
                  </a:cubicBezTo>
                  <a:cubicBezTo>
                    <a:pt x="108" y="5683"/>
                    <a:pt x="1" y="7021"/>
                    <a:pt x="224" y="8359"/>
                  </a:cubicBezTo>
                  <a:cubicBezTo>
                    <a:pt x="224" y="8475"/>
                    <a:pt x="331" y="8475"/>
                    <a:pt x="331" y="8475"/>
                  </a:cubicBezTo>
                  <a:cubicBezTo>
                    <a:pt x="447" y="8475"/>
                    <a:pt x="447" y="8359"/>
                    <a:pt x="447" y="8359"/>
                  </a:cubicBezTo>
                  <a:cubicBezTo>
                    <a:pt x="554" y="7021"/>
                    <a:pt x="447" y="5683"/>
                    <a:pt x="447" y="4345"/>
                  </a:cubicBezTo>
                  <a:lnTo>
                    <a:pt x="447" y="2338"/>
                  </a:lnTo>
                  <a:cubicBezTo>
                    <a:pt x="447" y="1669"/>
                    <a:pt x="447" y="892"/>
                    <a:pt x="670" y="107"/>
                  </a:cubicBezTo>
                  <a:lnTo>
                    <a:pt x="554" y="0"/>
                  </a:ln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1"/>
            <p:cNvSpPr/>
            <p:nvPr/>
          </p:nvSpPr>
          <p:spPr>
            <a:xfrm>
              <a:off x="5607475" y="2177700"/>
              <a:ext cx="8500" cy="41950"/>
            </a:xfrm>
            <a:custGeom>
              <a:avLst/>
              <a:gdLst/>
              <a:ahLst/>
              <a:cxnLst/>
              <a:rect l="l" t="t" r="r" b="b"/>
              <a:pathLst>
                <a:path w="340" h="1678" extrusionOk="0">
                  <a:moveTo>
                    <a:pt x="116" y="0"/>
                  </a:moveTo>
                  <a:cubicBezTo>
                    <a:pt x="116" y="0"/>
                    <a:pt x="0" y="0"/>
                    <a:pt x="0" y="116"/>
                  </a:cubicBezTo>
                  <a:lnTo>
                    <a:pt x="0" y="892"/>
                  </a:lnTo>
                  <a:cubicBezTo>
                    <a:pt x="0" y="1115"/>
                    <a:pt x="0" y="1338"/>
                    <a:pt x="116" y="1561"/>
                  </a:cubicBezTo>
                  <a:cubicBezTo>
                    <a:pt x="116" y="1677"/>
                    <a:pt x="223" y="1677"/>
                    <a:pt x="223" y="1677"/>
                  </a:cubicBezTo>
                  <a:cubicBezTo>
                    <a:pt x="223" y="1677"/>
                    <a:pt x="339" y="1677"/>
                    <a:pt x="339" y="1561"/>
                  </a:cubicBezTo>
                  <a:lnTo>
                    <a:pt x="339" y="892"/>
                  </a:lnTo>
                  <a:cubicBezTo>
                    <a:pt x="339" y="562"/>
                    <a:pt x="223" y="339"/>
                    <a:pt x="223" y="116"/>
                  </a:cubicBezTo>
                  <a:cubicBezTo>
                    <a:pt x="223" y="0"/>
                    <a:pt x="223" y="0"/>
                    <a:pt x="116" y="0"/>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1"/>
            <p:cNvSpPr/>
            <p:nvPr/>
          </p:nvSpPr>
          <p:spPr>
            <a:xfrm>
              <a:off x="6246000" y="2038300"/>
              <a:ext cx="16750" cy="139425"/>
            </a:xfrm>
            <a:custGeom>
              <a:avLst/>
              <a:gdLst/>
              <a:ahLst/>
              <a:cxnLst/>
              <a:rect l="l" t="t" r="r" b="b"/>
              <a:pathLst>
                <a:path w="670" h="5577" extrusionOk="0">
                  <a:moveTo>
                    <a:pt x="107" y="1"/>
                  </a:moveTo>
                  <a:cubicBezTo>
                    <a:pt x="107" y="1"/>
                    <a:pt x="0" y="117"/>
                    <a:pt x="0" y="224"/>
                  </a:cubicBezTo>
                  <a:cubicBezTo>
                    <a:pt x="223" y="1116"/>
                    <a:pt x="223" y="2008"/>
                    <a:pt x="330" y="2900"/>
                  </a:cubicBezTo>
                  <a:cubicBezTo>
                    <a:pt x="330" y="3792"/>
                    <a:pt x="223" y="4684"/>
                    <a:pt x="330" y="5576"/>
                  </a:cubicBezTo>
                  <a:lnTo>
                    <a:pt x="446" y="5576"/>
                  </a:lnTo>
                  <a:cubicBezTo>
                    <a:pt x="669" y="4684"/>
                    <a:pt x="669" y="3685"/>
                    <a:pt x="553" y="2793"/>
                  </a:cubicBezTo>
                  <a:lnTo>
                    <a:pt x="223" y="117"/>
                  </a:lnTo>
                  <a:cubicBezTo>
                    <a:pt x="223" y="117"/>
                    <a:pt x="223" y="1"/>
                    <a:pt x="107" y="1"/>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1"/>
            <p:cNvSpPr/>
            <p:nvPr/>
          </p:nvSpPr>
          <p:spPr>
            <a:xfrm>
              <a:off x="6198475" y="2138675"/>
              <a:ext cx="8500" cy="22325"/>
            </a:xfrm>
            <a:custGeom>
              <a:avLst/>
              <a:gdLst/>
              <a:ahLst/>
              <a:cxnLst/>
              <a:rect l="l" t="t" r="r" b="b"/>
              <a:pathLst>
                <a:path w="340" h="893" extrusionOk="0">
                  <a:moveTo>
                    <a:pt x="117" y="0"/>
                  </a:moveTo>
                  <a:cubicBezTo>
                    <a:pt x="1" y="0"/>
                    <a:pt x="1" y="116"/>
                    <a:pt x="1" y="116"/>
                  </a:cubicBezTo>
                  <a:cubicBezTo>
                    <a:pt x="1" y="339"/>
                    <a:pt x="117" y="669"/>
                    <a:pt x="117" y="892"/>
                  </a:cubicBezTo>
                  <a:lnTo>
                    <a:pt x="224" y="892"/>
                  </a:lnTo>
                  <a:cubicBezTo>
                    <a:pt x="224" y="892"/>
                    <a:pt x="340" y="892"/>
                    <a:pt x="340" y="785"/>
                  </a:cubicBezTo>
                  <a:cubicBezTo>
                    <a:pt x="224" y="562"/>
                    <a:pt x="224" y="339"/>
                    <a:pt x="224" y="116"/>
                  </a:cubicBezTo>
                  <a:cubicBezTo>
                    <a:pt x="224" y="0"/>
                    <a:pt x="224" y="0"/>
                    <a:pt x="117" y="0"/>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1"/>
            <p:cNvSpPr/>
            <p:nvPr/>
          </p:nvSpPr>
          <p:spPr>
            <a:xfrm>
              <a:off x="238125" y="4388550"/>
              <a:ext cx="2838025" cy="471050"/>
            </a:xfrm>
            <a:custGeom>
              <a:avLst/>
              <a:gdLst/>
              <a:ahLst/>
              <a:cxnLst/>
              <a:rect l="l" t="t" r="r" b="b"/>
              <a:pathLst>
                <a:path w="113521" h="18842" extrusionOk="0">
                  <a:moveTo>
                    <a:pt x="0" y="0"/>
                  </a:moveTo>
                  <a:lnTo>
                    <a:pt x="0" y="18842"/>
                  </a:lnTo>
                  <a:lnTo>
                    <a:pt x="113520" y="18842"/>
                  </a:lnTo>
                  <a:lnTo>
                    <a:pt x="113520" y="0"/>
                  </a:lnTo>
                  <a:close/>
                </a:path>
              </a:pathLst>
            </a:custGeom>
            <a:solidFill>
              <a:srgbClr val="A4A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1"/>
            <p:cNvSpPr/>
            <p:nvPr/>
          </p:nvSpPr>
          <p:spPr>
            <a:xfrm>
              <a:off x="305025" y="4516800"/>
              <a:ext cx="2654025" cy="231300"/>
            </a:xfrm>
            <a:custGeom>
              <a:avLst/>
              <a:gdLst/>
              <a:ahLst/>
              <a:cxnLst/>
              <a:rect l="l" t="t" r="r" b="b"/>
              <a:pathLst>
                <a:path w="106161" h="9252" extrusionOk="0">
                  <a:moveTo>
                    <a:pt x="0" y="0"/>
                  </a:moveTo>
                  <a:lnTo>
                    <a:pt x="0" y="107"/>
                  </a:lnTo>
                  <a:lnTo>
                    <a:pt x="106054" y="107"/>
                  </a:lnTo>
                  <a:lnTo>
                    <a:pt x="106054" y="9251"/>
                  </a:lnTo>
                  <a:lnTo>
                    <a:pt x="106161" y="9251"/>
                  </a:lnTo>
                  <a:lnTo>
                    <a:pt x="106161" y="0"/>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1"/>
            <p:cNvSpPr/>
            <p:nvPr/>
          </p:nvSpPr>
          <p:spPr>
            <a:xfrm>
              <a:off x="257750" y="4558500"/>
              <a:ext cx="1739625" cy="239775"/>
            </a:xfrm>
            <a:custGeom>
              <a:avLst/>
              <a:gdLst/>
              <a:ahLst/>
              <a:cxnLst/>
              <a:rect l="l" t="t" r="r" b="b"/>
              <a:pathLst>
                <a:path w="69585" h="9591" extrusionOk="0">
                  <a:moveTo>
                    <a:pt x="39476" y="0"/>
                  </a:moveTo>
                  <a:cubicBezTo>
                    <a:pt x="37129" y="0"/>
                    <a:pt x="33454" y="562"/>
                    <a:pt x="29324" y="1338"/>
                  </a:cubicBezTo>
                  <a:cubicBezTo>
                    <a:pt x="16950" y="3792"/>
                    <a:pt x="0" y="8591"/>
                    <a:pt x="0" y="8591"/>
                  </a:cubicBezTo>
                  <a:lnTo>
                    <a:pt x="0" y="8814"/>
                  </a:lnTo>
                  <a:cubicBezTo>
                    <a:pt x="0" y="8814"/>
                    <a:pt x="107" y="8698"/>
                    <a:pt x="330" y="8698"/>
                  </a:cubicBezTo>
                  <a:cubicBezTo>
                    <a:pt x="2007" y="8145"/>
                    <a:pt x="9590" y="6022"/>
                    <a:pt x="17842" y="4015"/>
                  </a:cubicBezTo>
                  <a:cubicBezTo>
                    <a:pt x="21964" y="3016"/>
                    <a:pt x="26317" y="2123"/>
                    <a:pt x="30109" y="1338"/>
                  </a:cubicBezTo>
                  <a:cubicBezTo>
                    <a:pt x="34007" y="669"/>
                    <a:pt x="37352" y="116"/>
                    <a:pt x="39476" y="116"/>
                  </a:cubicBezTo>
                  <a:cubicBezTo>
                    <a:pt x="40145" y="116"/>
                    <a:pt x="40814" y="223"/>
                    <a:pt x="41144" y="339"/>
                  </a:cubicBezTo>
                  <a:cubicBezTo>
                    <a:pt x="42152" y="446"/>
                    <a:pt x="42705" y="785"/>
                    <a:pt x="43044" y="1231"/>
                  </a:cubicBezTo>
                  <a:cubicBezTo>
                    <a:pt x="43490" y="1677"/>
                    <a:pt x="43597" y="2231"/>
                    <a:pt x="43597" y="2793"/>
                  </a:cubicBezTo>
                  <a:cubicBezTo>
                    <a:pt x="43597" y="3569"/>
                    <a:pt x="43267" y="4461"/>
                    <a:pt x="43044" y="5353"/>
                  </a:cubicBezTo>
                  <a:cubicBezTo>
                    <a:pt x="42821" y="6245"/>
                    <a:pt x="42482" y="7137"/>
                    <a:pt x="42482" y="7806"/>
                  </a:cubicBezTo>
                  <a:cubicBezTo>
                    <a:pt x="42482" y="8029"/>
                    <a:pt x="42598" y="8368"/>
                    <a:pt x="42598" y="8591"/>
                  </a:cubicBezTo>
                  <a:cubicBezTo>
                    <a:pt x="42821" y="8921"/>
                    <a:pt x="43044" y="9144"/>
                    <a:pt x="43374" y="9367"/>
                  </a:cubicBezTo>
                  <a:cubicBezTo>
                    <a:pt x="43820" y="9483"/>
                    <a:pt x="44382" y="9590"/>
                    <a:pt x="45051" y="9590"/>
                  </a:cubicBezTo>
                  <a:lnTo>
                    <a:pt x="46050" y="9590"/>
                  </a:lnTo>
                  <a:cubicBezTo>
                    <a:pt x="49842" y="9260"/>
                    <a:pt x="52964" y="6914"/>
                    <a:pt x="55864" y="4684"/>
                  </a:cubicBezTo>
                  <a:cubicBezTo>
                    <a:pt x="57318" y="3569"/>
                    <a:pt x="58763" y="2454"/>
                    <a:pt x="60101" y="1677"/>
                  </a:cubicBezTo>
                  <a:cubicBezTo>
                    <a:pt x="61555" y="892"/>
                    <a:pt x="62893" y="339"/>
                    <a:pt x="64339" y="339"/>
                  </a:cubicBezTo>
                  <a:cubicBezTo>
                    <a:pt x="65008" y="339"/>
                    <a:pt x="65570" y="446"/>
                    <a:pt x="66239" y="669"/>
                  </a:cubicBezTo>
                  <a:cubicBezTo>
                    <a:pt x="67461" y="1115"/>
                    <a:pt x="68246" y="1784"/>
                    <a:pt x="68799" y="2570"/>
                  </a:cubicBezTo>
                  <a:cubicBezTo>
                    <a:pt x="69245" y="3346"/>
                    <a:pt x="69468" y="4238"/>
                    <a:pt x="69468" y="5246"/>
                  </a:cubicBezTo>
                  <a:cubicBezTo>
                    <a:pt x="69468" y="6584"/>
                    <a:pt x="69138" y="7922"/>
                    <a:pt x="68692" y="9144"/>
                  </a:cubicBezTo>
                  <a:lnTo>
                    <a:pt x="68799" y="9144"/>
                  </a:lnTo>
                  <a:cubicBezTo>
                    <a:pt x="69245" y="8029"/>
                    <a:pt x="69584" y="6584"/>
                    <a:pt x="69584" y="5246"/>
                  </a:cubicBezTo>
                  <a:cubicBezTo>
                    <a:pt x="69584" y="4238"/>
                    <a:pt x="69361" y="3239"/>
                    <a:pt x="68915" y="2454"/>
                  </a:cubicBezTo>
                  <a:cubicBezTo>
                    <a:pt x="68353" y="1677"/>
                    <a:pt x="67577" y="1008"/>
                    <a:pt x="66239" y="562"/>
                  </a:cubicBezTo>
                  <a:cubicBezTo>
                    <a:pt x="65677" y="339"/>
                    <a:pt x="65008" y="223"/>
                    <a:pt x="64339" y="223"/>
                  </a:cubicBezTo>
                  <a:cubicBezTo>
                    <a:pt x="62893" y="223"/>
                    <a:pt x="61439" y="785"/>
                    <a:pt x="60101" y="1561"/>
                  </a:cubicBezTo>
                  <a:cubicBezTo>
                    <a:pt x="57987" y="2793"/>
                    <a:pt x="55864" y="4577"/>
                    <a:pt x="53526" y="6245"/>
                  </a:cubicBezTo>
                  <a:cubicBezTo>
                    <a:pt x="51296" y="7806"/>
                    <a:pt x="48843" y="9144"/>
                    <a:pt x="46050" y="9483"/>
                  </a:cubicBezTo>
                  <a:lnTo>
                    <a:pt x="45051" y="9483"/>
                  </a:lnTo>
                  <a:cubicBezTo>
                    <a:pt x="44159" y="9483"/>
                    <a:pt x="43490" y="9260"/>
                    <a:pt x="43151" y="9037"/>
                  </a:cubicBezTo>
                  <a:cubicBezTo>
                    <a:pt x="43044" y="8921"/>
                    <a:pt x="42821" y="8698"/>
                    <a:pt x="42821" y="8475"/>
                  </a:cubicBezTo>
                  <a:cubicBezTo>
                    <a:pt x="42705" y="8252"/>
                    <a:pt x="42705" y="8029"/>
                    <a:pt x="42705" y="7806"/>
                  </a:cubicBezTo>
                  <a:cubicBezTo>
                    <a:pt x="42705" y="7137"/>
                    <a:pt x="42928" y="6245"/>
                    <a:pt x="43151" y="5353"/>
                  </a:cubicBezTo>
                  <a:cubicBezTo>
                    <a:pt x="43490" y="4461"/>
                    <a:pt x="43713" y="3569"/>
                    <a:pt x="43713" y="2793"/>
                  </a:cubicBezTo>
                  <a:cubicBezTo>
                    <a:pt x="43713" y="2123"/>
                    <a:pt x="43597" y="1561"/>
                    <a:pt x="43151" y="1115"/>
                  </a:cubicBezTo>
                  <a:cubicBezTo>
                    <a:pt x="42821" y="669"/>
                    <a:pt x="42152" y="339"/>
                    <a:pt x="41260" y="116"/>
                  </a:cubicBezTo>
                  <a:cubicBezTo>
                    <a:pt x="40814" y="0"/>
                    <a:pt x="40252" y="0"/>
                    <a:pt x="39476" y="0"/>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1"/>
            <p:cNvSpPr/>
            <p:nvPr/>
          </p:nvSpPr>
          <p:spPr>
            <a:xfrm>
              <a:off x="1411900" y="4661750"/>
              <a:ext cx="61350" cy="52875"/>
            </a:xfrm>
            <a:custGeom>
              <a:avLst/>
              <a:gdLst/>
              <a:ahLst/>
              <a:cxnLst/>
              <a:rect l="l" t="t" r="r" b="b"/>
              <a:pathLst>
                <a:path w="2454" h="2115" extrusionOk="0">
                  <a:moveTo>
                    <a:pt x="1223" y="108"/>
                  </a:moveTo>
                  <a:cubicBezTo>
                    <a:pt x="1562" y="108"/>
                    <a:pt x="1785" y="224"/>
                    <a:pt x="2008" y="331"/>
                  </a:cubicBezTo>
                  <a:cubicBezTo>
                    <a:pt x="2231" y="554"/>
                    <a:pt x="2338" y="777"/>
                    <a:pt x="2338" y="1000"/>
                  </a:cubicBezTo>
                  <a:cubicBezTo>
                    <a:pt x="2338" y="1223"/>
                    <a:pt x="2231" y="1446"/>
                    <a:pt x="2008" y="1669"/>
                  </a:cubicBezTo>
                  <a:cubicBezTo>
                    <a:pt x="1785" y="1785"/>
                    <a:pt x="1562" y="1892"/>
                    <a:pt x="1223" y="1892"/>
                  </a:cubicBezTo>
                  <a:cubicBezTo>
                    <a:pt x="893" y="1892"/>
                    <a:pt x="670" y="1785"/>
                    <a:pt x="447" y="1669"/>
                  </a:cubicBezTo>
                  <a:cubicBezTo>
                    <a:pt x="223" y="1446"/>
                    <a:pt x="108" y="1223"/>
                    <a:pt x="108" y="1000"/>
                  </a:cubicBezTo>
                  <a:cubicBezTo>
                    <a:pt x="108" y="777"/>
                    <a:pt x="223" y="554"/>
                    <a:pt x="447" y="331"/>
                  </a:cubicBezTo>
                  <a:cubicBezTo>
                    <a:pt x="670" y="224"/>
                    <a:pt x="893" y="108"/>
                    <a:pt x="1223" y="108"/>
                  </a:cubicBezTo>
                  <a:close/>
                  <a:moveTo>
                    <a:pt x="1223" y="1"/>
                  </a:moveTo>
                  <a:cubicBezTo>
                    <a:pt x="893" y="1"/>
                    <a:pt x="554" y="108"/>
                    <a:pt x="331" y="224"/>
                  </a:cubicBezTo>
                  <a:cubicBezTo>
                    <a:pt x="108" y="447"/>
                    <a:pt x="0" y="670"/>
                    <a:pt x="0" y="1000"/>
                  </a:cubicBezTo>
                  <a:cubicBezTo>
                    <a:pt x="0" y="1339"/>
                    <a:pt x="108" y="1562"/>
                    <a:pt x="331" y="1785"/>
                  </a:cubicBezTo>
                  <a:cubicBezTo>
                    <a:pt x="554" y="2008"/>
                    <a:pt x="893" y="2115"/>
                    <a:pt x="1223" y="2115"/>
                  </a:cubicBezTo>
                  <a:cubicBezTo>
                    <a:pt x="1562" y="2115"/>
                    <a:pt x="1892" y="2008"/>
                    <a:pt x="2115" y="1785"/>
                  </a:cubicBezTo>
                  <a:cubicBezTo>
                    <a:pt x="2338" y="1562"/>
                    <a:pt x="2454" y="1339"/>
                    <a:pt x="2454" y="1000"/>
                  </a:cubicBezTo>
                  <a:cubicBezTo>
                    <a:pt x="2454" y="670"/>
                    <a:pt x="2338" y="447"/>
                    <a:pt x="2115" y="224"/>
                  </a:cubicBezTo>
                  <a:cubicBezTo>
                    <a:pt x="1892" y="108"/>
                    <a:pt x="1562" y="1"/>
                    <a:pt x="1223" y="1"/>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1"/>
            <p:cNvSpPr/>
            <p:nvPr/>
          </p:nvSpPr>
          <p:spPr>
            <a:xfrm>
              <a:off x="500175" y="3075375"/>
              <a:ext cx="644125" cy="1251875"/>
            </a:xfrm>
            <a:custGeom>
              <a:avLst/>
              <a:gdLst/>
              <a:ahLst/>
              <a:cxnLst/>
              <a:rect l="l" t="t" r="r" b="b"/>
              <a:pathLst>
                <a:path w="25765" h="50075" extrusionOk="0">
                  <a:moveTo>
                    <a:pt x="22865" y="3016"/>
                  </a:moveTo>
                  <a:lnTo>
                    <a:pt x="22865" y="46506"/>
                  </a:lnTo>
                  <a:cubicBezTo>
                    <a:pt x="11714" y="45498"/>
                    <a:pt x="2900" y="36131"/>
                    <a:pt x="2900" y="24756"/>
                  </a:cubicBezTo>
                  <a:cubicBezTo>
                    <a:pt x="2900" y="13382"/>
                    <a:pt x="11714" y="4015"/>
                    <a:pt x="22865" y="3016"/>
                  </a:cubicBezTo>
                  <a:close/>
                  <a:moveTo>
                    <a:pt x="24756" y="0"/>
                  </a:moveTo>
                  <a:cubicBezTo>
                    <a:pt x="11044" y="0"/>
                    <a:pt x="0" y="11152"/>
                    <a:pt x="0" y="24756"/>
                  </a:cubicBezTo>
                  <a:cubicBezTo>
                    <a:pt x="0" y="37808"/>
                    <a:pt x="10036" y="48513"/>
                    <a:pt x="22865" y="49405"/>
                  </a:cubicBezTo>
                  <a:lnTo>
                    <a:pt x="22865" y="50074"/>
                  </a:lnTo>
                  <a:lnTo>
                    <a:pt x="25764" y="50074"/>
                  </a:lnTo>
                  <a:lnTo>
                    <a:pt x="25764" y="2124"/>
                  </a:lnTo>
                  <a:lnTo>
                    <a:pt x="24756" y="2124"/>
                  </a:lnTo>
                  <a:lnTo>
                    <a:pt x="24756" y="0"/>
                  </a:ln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1"/>
            <p:cNvSpPr/>
            <p:nvPr/>
          </p:nvSpPr>
          <p:spPr>
            <a:xfrm>
              <a:off x="918350" y="4257400"/>
              <a:ext cx="379150" cy="131175"/>
            </a:xfrm>
            <a:custGeom>
              <a:avLst/>
              <a:gdLst/>
              <a:ahLst/>
              <a:cxnLst/>
              <a:rect l="l" t="t" r="r" b="b"/>
              <a:pathLst>
                <a:path w="15166" h="5247" extrusionOk="0">
                  <a:moveTo>
                    <a:pt x="7583" y="1"/>
                  </a:moveTo>
                  <a:lnTo>
                    <a:pt x="0" y="5246"/>
                  </a:lnTo>
                  <a:lnTo>
                    <a:pt x="15166" y="5130"/>
                  </a:lnTo>
                  <a:lnTo>
                    <a:pt x="7583" y="1"/>
                  </a:ln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1"/>
            <p:cNvSpPr/>
            <p:nvPr/>
          </p:nvSpPr>
          <p:spPr>
            <a:xfrm>
              <a:off x="569975" y="3694275"/>
              <a:ext cx="501825" cy="546425"/>
            </a:xfrm>
            <a:custGeom>
              <a:avLst/>
              <a:gdLst/>
              <a:ahLst/>
              <a:cxnLst/>
              <a:rect l="l" t="t" r="r" b="b"/>
              <a:pathLst>
                <a:path w="20073" h="21857" extrusionOk="0">
                  <a:moveTo>
                    <a:pt x="1" y="0"/>
                  </a:moveTo>
                  <a:cubicBezTo>
                    <a:pt x="1" y="11491"/>
                    <a:pt x="8806" y="20858"/>
                    <a:pt x="20073" y="21857"/>
                  </a:cubicBezTo>
                  <a:lnTo>
                    <a:pt x="20073" y="21634"/>
                  </a:lnTo>
                  <a:cubicBezTo>
                    <a:pt x="8922" y="20742"/>
                    <a:pt x="108" y="11375"/>
                    <a:pt x="108" y="0"/>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1"/>
            <p:cNvSpPr/>
            <p:nvPr/>
          </p:nvSpPr>
          <p:spPr>
            <a:xfrm>
              <a:off x="932400" y="4279700"/>
              <a:ext cx="142075" cy="100400"/>
            </a:xfrm>
            <a:custGeom>
              <a:avLst/>
              <a:gdLst/>
              <a:ahLst/>
              <a:cxnLst/>
              <a:rect l="l" t="t" r="r" b="b"/>
              <a:pathLst>
                <a:path w="5683" h="4016" extrusionOk="0">
                  <a:moveTo>
                    <a:pt x="5683" y="1"/>
                  </a:moveTo>
                  <a:lnTo>
                    <a:pt x="0" y="3792"/>
                  </a:lnTo>
                  <a:lnTo>
                    <a:pt x="107" y="4015"/>
                  </a:lnTo>
                  <a:lnTo>
                    <a:pt x="5683" y="117"/>
                  </a:lnTo>
                  <a:lnTo>
                    <a:pt x="5683" y="1"/>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1"/>
            <p:cNvSpPr/>
            <p:nvPr/>
          </p:nvSpPr>
          <p:spPr>
            <a:xfrm>
              <a:off x="681500" y="3259375"/>
              <a:ext cx="872500" cy="872725"/>
            </a:xfrm>
            <a:custGeom>
              <a:avLst/>
              <a:gdLst/>
              <a:ahLst/>
              <a:cxnLst/>
              <a:rect l="l" t="t" r="r" b="b"/>
              <a:pathLst>
                <a:path w="34900" h="34909" extrusionOk="0">
                  <a:moveTo>
                    <a:pt x="17503" y="0"/>
                  </a:moveTo>
                  <a:cubicBezTo>
                    <a:pt x="7806" y="0"/>
                    <a:pt x="0" y="7806"/>
                    <a:pt x="0" y="17396"/>
                  </a:cubicBezTo>
                  <a:cubicBezTo>
                    <a:pt x="0" y="27102"/>
                    <a:pt x="7806" y="34908"/>
                    <a:pt x="17503" y="34908"/>
                  </a:cubicBezTo>
                  <a:cubicBezTo>
                    <a:pt x="27093" y="34908"/>
                    <a:pt x="34899" y="27102"/>
                    <a:pt x="34899" y="17396"/>
                  </a:cubicBezTo>
                  <a:cubicBezTo>
                    <a:pt x="34899" y="7806"/>
                    <a:pt x="27093" y="0"/>
                    <a:pt x="17503" y="0"/>
                  </a:cubicBez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1"/>
            <p:cNvSpPr/>
            <p:nvPr/>
          </p:nvSpPr>
          <p:spPr>
            <a:xfrm>
              <a:off x="890475" y="3259375"/>
              <a:ext cx="563150" cy="730475"/>
            </a:xfrm>
            <a:custGeom>
              <a:avLst/>
              <a:gdLst/>
              <a:ahLst/>
              <a:cxnLst/>
              <a:rect l="l" t="t" r="r" b="b"/>
              <a:pathLst>
                <a:path w="22526" h="29219" extrusionOk="0">
                  <a:moveTo>
                    <a:pt x="9144" y="0"/>
                  </a:moveTo>
                  <a:cubicBezTo>
                    <a:pt x="6245" y="0"/>
                    <a:pt x="3568" y="669"/>
                    <a:pt x="1231" y="1784"/>
                  </a:cubicBezTo>
                  <a:cubicBezTo>
                    <a:pt x="785" y="2792"/>
                    <a:pt x="0" y="4684"/>
                    <a:pt x="1677" y="6022"/>
                  </a:cubicBezTo>
                  <a:cubicBezTo>
                    <a:pt x="3792" y="7806"/>
                    <a:pt x="5130" y="8475"/>
                    <a:pt x="4577" y="10375"/>
                  </a:cubicBezTo>
                  <a:cubicBezTo>
                    <a:pt x="3907" y="12267"/>
                    <a:pt x="3792" y="13721"/>
                    <a:pt x="4907" y="14836"/>
                  </a:cubicBezTo>
                  <a:cubicBezTo>
                    <a:pt x="5915" y="15835"/>
                    <a:pt x="6468" y="17512"/>
                    <a:pt x="5130" y="18734"/>
                  </a:cubicBezTo>
                  <a:cubicBezTo>
                    <a:pt x="3684" y="19850"/>
                    <a:pt x="4461" y="23311"/>
                    <a:pt x="5576" y="24649"/>
                  </a:cubicBezTo>
                  <a:cubicBezTo>
                    <a:pt x="6691" y="25871"/>
                    <a:pt x="6361" y="28324"/>
                    <a:pt x="8145" y="29110"/>
                  </a:cubicBezTo>
                  <a:cubicBezTo>
                    <a:pt x="8284" y="29184"/>
                    <a:pt x="8411" y="29219"/>
                    <a:pt x="8529" y="29219"/>
                  </a:cubicBezTo>
                  <a:cubicBezTo>
                    <a:pt x="9824" y="29219"/>
                    <a:pt x="9943" y="24998"/>
                    <a:pt x="11374" y="22749"/>
                  </a:cubicBezTo>
                  <a:cubicBezTo>
                    <a:pt x="12936" y="20296"/>
                    <a:pt x="13828" y="19965"/>
                    <a:pt x="14836" y="17512"/>
                  </a:cubicBezTo>
                  <a:cubicBezTo>
                    <a:pt x="15951" y="15166"/>
                    <a:pt x="13721" y="15612"/>
                    <a:pt x="12936" y="14497"/>
                  </a:cubicBezTo>
                  <a:cubicBezTo>
                    <a:pt x="12043" y="13498"/>
                    <a:pt x="16058" y="11375"/>
                    <a:pt x="17289" y="11044"/>
                  </a:cubicBezTo>
                  <a:cubicBezTo>
                    <a:pt x="18511" y="10705"/>
                    <a:pt x="22303" y="9590"/>
                    <a:pt x="22526" y="6245"/>
                  </a:cubicBezTo>
                  <a:cubicBezTo>
                    <a:pt x="19296" y="2346"/>
                    <a:pt x="14497" y="0"/>
                    <a:pt x="9144" y="0"/>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1"/>
            <p:cNvSpPr/>
            <p:nvPr/>
          </p:nvSpPr>
          <p:spPr>
            <a:xfrm>
              <a:off x="681500" y="3448950"/>
              <a:ext cx="206325" cy="507400"/>
            </a:xfrm>
            <a:custGeom>
              <a:avLst/>
              <a:gdLst/>
              <a:ahLst/>
              <a:cxnLst/>
              <a:rect l="l" t="t" r="r" b="b"/>
              <a:pathLst>
                <a:path w="8253" h="20296" extrusionOk="0">
                  <a:moveTo>
                    <a:pt x="3006" y="0"/>
                  </a:moveTo>
                  <a:cubicBezTo>
                    <a:pt x="1115" y="2792"/>
                    <a:pt x="0" y="6138"/>
                    <a:pt x="0" y="9813"/>
                  </a:cubicBezTo>
                  <a:cubicBezTo>
                    <a:pt x="0" y="13721"/>
                    <a:pt x="1338" y="17396"/>
                    <a:pt x="3452" y="20295"/>
                  </a:cubicBezTo>
                  <a:cubicBezTo>
                    <a:pt x="4015" y="19296"/>
                    <a:pt x="4568" y="18181"/>
                    <a:pt x="5130" y="17289"/>
                  </a:cubicBezTo>
                  <a:cubicBezTo>
                    <a:pt x="5906" y="15728"/>
                    <a:pt x="4684" y="14390"/>
                    <a:pt x="3899" y="12829"/>
                  </a:cubicBezTo>
                  <a:cubicBezTo>
                    <a:pt x="3122" y="11374"/>
                    <a:pt x="5014" y="10152"/>
                    <a:pt x="6575" y="8368"/>
                  </a:cubicBezTo>
                  <a:cubicBezTo>
                    <a:pt x="8252" y="6468"/>
                    <a:pt x="6245" y="5469"/>
                    <a:pt x="4791" y="4131"/>
                  </a:cubicBezTo>
                  <a:cubicBezTo>
                    <a:pt x="3791" y="3122"/>
                    <a:pt x="3229" y="892"/>
                    <a:pt x="3006" y="0"/>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1"/>
            <p:cNvSpPr/>
            <p:nvPr/>
          </p:nvSpPr>
          <p:spPr>
            <a:xfrm>
              <a:off x="1339425" y="3543725"/>
              <a:ext cx="214575" cy="485100"/>
            </a:xfrm>
            <a:custGeom>
              <a:avLst/>
              <a:gdLst/>
              <a:ahLst/>
              <a:cxnLst/>
              <a:rect l="l" t="t" r="r" b="b"/>
              <a:pathLst>
                <a:path w="8583" h="19404" extrusionOk="0">
                  <a:moveTo>
                    <a:pt x="7467" y="1"/>
                  </a:moveTo>
                  <a:cubicBezTo>
                    <a:pt x="3230" y="1232"/>
                    <a:pt x="2337" y="6468"/>
                    <a:pt x="2899" y="8368"/>
                  </a:cubicBezTo>
                  <a:cubicBezTo>
                    <a:pt x="3453" y="10376"/>
                    <a:pt x="2676" y="10376"/>
                    <a:pt x="1115" y="13605"/>
                  </a:cubicBezTo>
                  <a:cubicBezTo>
                    <a:pt x="0" y="15951"/>
                    <a:pt x="1445" y="18405"/>
                    <a:pt x="2337" y="19404"/>
                  </a:cubicBezTo>
                  <a:cubicBezTo>
                    <a:pt x="6129" y="16281"/>
                    <a:pt x="8582" y="11375"/>
                    <a:pt x="8582" y="6022"/>
                  </a:cubicBezTo>
                  <a:cubicBezTo>
                    <a:pt x="8582" y="3908"/>
                    <a:pt x="8252" y="1901"/>
                    <a:pt x="7467" y="1"/>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1"/>
            <p:cNvSpPr/>
            <p:nvPr/>
          </p:nvSpPr>
          <p:spPr>
            <a:xfrm>
              <a:off x="678600" y="3577175"/>
              <a:ext cx="535275" cy="554925"/>
            </a:xfrm>
            <a:custGeom>
              <a:avLst/>
              <a:gdLst/>
              <a:ahLst/>
              <a:cxnLst/>
              <a:rect l="l" t="t" r="r" b="b"/>
              <a:pathLst>
                <a:path w="21411" h="22197" extrusionOk="0">
                  <a:moveTo>
                    <a:pt x="669" y="1"/>
                  </a:moveTo>
                  <a:cubicBezTo>
                    <a:pt x="223" y="1562"/>
                    <a:pt x="0" y="3123"/>
                    <a:pt x="0" y="4684"/>
                  </a:cubicBezTo>
                  <a:cubicBezTo>
                    <a:pt x="0" y="14390"/>
                    <a:pt x="7922" y="22196"/>
                    <a:pt x="17619" y="22196"/>
                  </a:cubicBezTo>
                  <a:cubicBezTo>
                    <a:pt x="18850" y="22196"/>
                    <a:pt x="20188" y="22080"/>
                    <a:pt x="21411" y="21857"/>
                  </a:cubicBezTo>
                  <a:lnTo>
                    <a:pt x="21304" y="21634"/>
                  </a:lnTo>
                  <a:cubicBezTo>
                    <a:pt x="20188" y="21973"/>
                    <a:pt x="18850" y="22080"/>
                    <a:pt x="17619" y="22080"/>
                  </a:cubicBezTo>
                  <a:cubicBezTo>
                    <a:pt x="12829" y="22080"/>
                    <a:pt x="8475" y="20189"/>
                    <a:pt x="5246" y="16951"/>
                  </a:cubicBezTo>
                  <a:cubicBezTo>
                    <a:pt x="2123" y="13828"/>
                    <a:pt x="223" y="9484"/>
                    <a:pt x="223" y="4684"/>
                  </a:cubicBezTo>
                  <a:cubicBezTo>
                    <a:pt x="223" y="3123"/>
                    <a:pt x="446" y="1562"/>
                    <a:pt x="785" y="117"/>
                  </a:cubicBezTo>
                  <a:lnTo>
                    <a:pt x="669" y="1"/>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1" name="Google Shape;1551;p51"/>
          <p:cNvSpPr txBox="1">
            <a:spLocks noGrp="1"/>
          </p:cNvSpPr>
          <p:nvPr>
            <p:ph type="title"/>
          </p:nvPr>
        </p:nvSpPr>
        <p:spPr>
          <a:xfrm>
            <a:off x="1609117" y="638469"/>
            <a:ext cx="4062600" cy="286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lt1"/>
                </a:solidFill>
                <a:latin typeface="Times New Roman" panose="02020603050405020304" pitchFamily="18" charset="0"/>
                <a:cs typeface="Times New Roman" panose="02020603050405020304" pitchFamily="18" charset="0"/>
              </a:rPr>
              <a:t>Hoạt động luyện tập</a:t>
            </a:r>
            <a:endParaRPr sz="6000">
              <a:solidFill>
                <a:schemeClr val="l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106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9"/>
                                        </p:tgtEl>
                                        <p:attrNameLst>
                                          <p:attrName>style.visibility</p:attrName>
                                        </p:attrNameLst>
                                      </p:cBhvr>
                                      <p:to>
                                        <p:strVal val="visible"/>
                                      </p:to>
                                    </p:set>
                                    <p:anim calcmode="lin" valueType="num">
                                      <p:cBhvr additive="base">
                                        <p:cTn id="7" dur="500" fill="hold"/>
                                        <p:tgtEl>
                                          <p:spTgt spid="1369"/>
                                        </p:tgtEl>
                                        <p:attrNameLst>
                                          <p:attrName>ppt_x</p:attrName>
                                        </p:attrNameLst>
                                      </p:cBhvr>
                                      <p:tavLst>
                                        <p:tav tm="0">
                                          <p:val>
                                            <p:strVal val="#ppt_x"/>
                                          </p:val>
                                        </p:tav>
                                        <p:tav tm="100000">
                                          <p:val>
                                            <p:strVal val="#ppt_x"/>
                                          </p:val>
                                        </p:tav>
                                      </p:tavLst>
                                    </p:anim>
                                    <p:anim calcmode="lin" valueType="num">
                                      <p:cBhvr additive="base">
                                        <p:cTn id="8" dur="500" fill="hold"/>
                                        <p:tgtEl>
                                          <p:spTgt spid="13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51"/>
                                        </p:tgtEl>
                                        <p:attrNameLst>
                                          <p:attrName>style.visibility</p:attrName>
                                        </p:attrNameLst>
                                      </p:cBhvr>
                                      <p:to>
                                        <p:strVal val="visible"/>
                                      </p:to>
                                    </p:set>
                                    <p:anim calcmode="lin" valueType="num">
                                      <p:cBhvr additive="base">
                                        <p:cTn id="11" dur="500" fill="hold"/>
                                        <p:tgtEl>
                                          <p:spTgt spid="1551"/>
                                        </p:tgtEl>
                                        <p:attrNameLst>
                                          <p:attrName>ppt_x</p:attrName>
                                        </p:attrNameLst>
                                      </p:cBhvr>
                                      <p:tavLst>
                                        <p:tav tm="0">
                                          <p:val>
                                            <p:strVal val="#ppt_x"/>
                                          </p:val>
                                        </p:tav>
                                        <p:tav tm="100000">
                                          <p:val>
                                            <p:strVal val="#ppt_x"/>
                                          </p:val>
                                        </p:tav>
                                      </p:tavLst>
                                    </p:anim>
                                    <p:anim calcmode="lin" valueType="num">
                                      <p:cBhvr additive="base">
                                        <p:cTn id="12" dur="500" fill="hold"/>
                                        <p:tgtEl>
                                          <p:spTgt spid="15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9" name="Google Shape;529;p37"/>
          <p:cNvSpPr/>
          <p:nvPr/>
        </p:nvSpPr>
        <p:spPr>
          <a:xfrm rot="10184736">
            <a:off x="2320343" y="4166927"/>
            <a:ext cx="375271" cy="100685"/>
          </a:xfrm>
          <a:custGeom>
            <a:avLst/>
            <a:gdLst/>
            <a:ahLst/>
            <a:cxnLst/>
            <a:rect l="l" t="t" r="r" b="b"/>
            <a:pathLst>
              <a:path w="10706" h="4105" extrusionOk="0">
                <a:moveTo>
                  <a:pt x="192" y="0"/>
                </a:moveTo>
                <a:cubicBezTo>
                  <a:pt x="96" y="0"/>
                  <a:pt x="0" y="192"/>
                  <a:pt x="192" y="192"/>
                </a:cubicBezTo>
                <a:cubicBezTo>
                  <a:pt x="3600" y="1584"/>
                  <a:pt x="7009" y="2904"/>
                  <a:pt x="10489" y="4104"/>
                </a:cubicBezTo>
                <a:cubicBezTo>
                  <a:pt x="10705" y="4104"/>
                  <a:pt x="10705" y="3888"/>
                  <a:pt x="10609" y="3888"/>
                </a:cubicBezTo>
                <a:cubicBezTo>
                  <a:pt x="7105" y="2688"/>
                  <a:pt x="3600" y="1392"/>
                  <a:pt x="192"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7"/>
          <p:cNvSpPr/>
          <p:nvPr/>
        </p:nvSpPr>
        <p:spPr>
          <a:xfrm rot="10184736">
            <a:off x="2306373" y="4468610"/>
            <a:ext cx="371801" cy="98993"/>
          </a:xfrm>
          <a:custGeom>
            <a:avLst/>
            <a:gdLst/>
            <a:ahLst/>
            <a:cxnLst/>
            <a:rect l="l" t="t" r="r" b="b"/>
            <a:pathLst>
              <a:path w="10607" h="4036" extrusionOk="0">
                <a:moveTo>
                  <a:pt x="120" y="1"/>
                </a:moveTo>
                <a:cubicBezTo>
                  <a:pt x="0" y="1"/>
                  <a:pt x="0" y="217"/>
                  <a:pt x="120" y="217"/>
                </a:cubicBezTo>
                <a:cubicBezTo>
                  <a:pt x="3505" y="1609"/>
                  <a:pt x="7009" y="2905"/>
                  <a:pt x="10418" y="4009"/>
                </a:cubicBezTo>
                <a:cubicBezTo>
                  <a:pt x="10454" y="4028"/>
                  <a:pt x="10484" y="4035"/>
                  <a:pt x="10507" y="4035"/>
                </a:cubicBezTo>
                <a:cubicBezTo>
                  <a:pt x="10606" y="4035"/>
                  <a:pt x="10591" y="3895"/>
                  <a:pt x="10514" y="3817"/>
                </a:cubicBezTo>
                <a:cubicBezTo>
                  <a:pt x="7009" y="2713"/>
                  <a:pt x="3601" y="1417"/>
                  <a:pt x="120"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30;p40">
            <a:extLst>
              <a:ext uri="{FF2B5EF4-FFF2-40B4-BE49-F238E27FC236}">
                <a16:creationId xmlns:a16="http://schemas.microsoft.com/office/drawing/2014/main" id="{9436ED83-0C38-2BC7-1ECB-4AB6E12E8E66}"/>
              </a:ext>
            </a:extLst>
          </p:cNvPr>
          <p:cNvSpPr/>
          <p:nvPr/>
        </p:nvSpPr>
        <p:spPr>
          <a:xfrm>
            <a:off x="438029" y="849137"/>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sp>
      <p:grpSp>
        <p:nvGrpSpPr>
          <p:cNvPr id="9" name="Google Shape;1482;p40">
            <a:extLst>
              <a:ext uri="{FF2B5EF4-FFF2-40B4-BE49-F238E27FC236}">
                <a16:creationId xmlns:a16="http://schemas.microsoft.com/office/drawing/2014/main" id="{22743C1B-4ABE-227D-88C0-D2BA4BCDFC8A}"/>
              </a:ext>
            </a:extLst>
          </p:cNvPr>
          <p:cNvGrpSpPr/>
          <p:nvPr/>
        </p:nvGrpSpPr>
        <p:grpSpPr>
          <a:xfrm>
            <a:off x="1146195" y="545010"/>
            <a:ext cx="499565" cy="373207"/>
            <a:chOff x="371391" y="975898"/>
            <a:chExt cx="499565" cy="373207"/>
          </a:xfrm>
        </p:grpSpPr>
        <p:sp>
          <p:nvSpPr>
            <p:cNvPr id="10" name="Google Shape;1483;p40">
              <a:extLst>
                <a:ext uri="{FF2B5EF4-FFF2-40B4-BE49-F238E27FC236}">
                  <a16:creationId xmlns:a16="http://schemas.microsoft.com/office/drawing/2014/main" id="{E972C556-8AAF-95F2-0CE5-FAD909D86444}"/>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484;p40">
              <a:extLst>
                <a:ext uri="{FF2B5EF4-FFF2-40B4-BE49-F238E27FC236}">
                  <a16:creationId xmlns:a16="http://schemas.microsoft.com/office/drawing/2014/main" id="{0A79C392-A0C2-9C53-CEA2-98A64105ED0A}"/>
                </a:ext>
              </a:extLst>
            </p:cNvPr>
            <p:cNvGrpSpPr/>
            <p:nvPr/>
          </p:nvGrpSpPr>
          <p:grpSpPr>
            <a:xfrm>
              <a:off x="391183" y="1161314"/>
              <a:ext cx="160756" cy="140616"/>
              <a:chOff x="391183" y="1161314"/>
              <a:chExt cx="160756" cy="140616"/>
            </a:xfrm>
          </p:grpSpPr>
          <p:sp>
            <p:nvSpPr>
              <p:cNvPr id="31" name="Google Shape;1485;p40">
                <a:extLst>
                  <a:ext uri="{FF2B5EF4-FFF2-40B4-BE49-F238E27FC236}">
                    <a16:creationId xmlns:a16="http://schemas.microsoft.com/office/drawing/2014/main" id="{2FF89719-96D9-0385-B4D6-FE658A44A6F6}"/>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86;p40">
                <a:extLst>
                  <a:ext uri="{FF2B5EF4-FFF2-40B4-BE49-F238E27FC236}">
                    <a16:creationId xmlns:a16="http://schemas.microsoft.com/office/drawing/2014/main" id="{2048B03B-A179-7215-D839-6D47F3E9A852}"/>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487;p40">
              <a:extLst>
                <a:ext uri="{FF2B5EF4-FFF2-40B4-BE49-F238E27FC236}">
                  <a16:creationId xmlns:a16="http://schemas.microsoft.com/office/drawing/2014/main" id="{80DAC64A-C9E6-C52E-5E71-FA5426D28B50}"/>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88;p40">
              <a:extLst>
                <a:ext uri="{FF2B5EF4-FFF2-40B4-BE49-F238E27FC236}">
                  <a16:creationId xmlns:a16="http://schemas.microsoft.com/office/drawing/2014/main" id="{9FC6060F-B8A9-D1C9-B3F7-D5986B9A1B0F}"/>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89;p40">
              <a:extLst>
                <a:ext uri="{FF2B5EF4-FFF2-40B4-BE49-F238E27FC236}">
                  <a16:creationId xmlns:a16="http://schemas.microsoft.com/office/drawing/2014/main" id="{52DDF830-B24C-07A0-DA5E-52DCE47D7216}"/>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90;p40">
              <a:extLst>
                <a:ext uri="{FF2B5EF4-FFF2-40B4-BE49-F238E27FC236}">
                  <a16:creationId xmlns:a16="http://schemas.microsoft.com/office/drawing/2014/main" id="{0552D673-3504-EC52-3713-93C85C614C78}"/>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491;p40">
              <a:extLst>
                <a:ext uri="{FF2B5EF4-FFF2-40B4-BE49-F238E27FC236}">
                  <a16:creationId xmlns:a16="http://schemas.microsoft.com/office/drawing/2014/main" id="{278B1DEF-AED5-39FA-51F0-A6D935F5AA6A}"/>
                </a:ext>
              </a:extLst>
            </p:cNvPr>
            <p:cNvGrpSpPr/>
            <p:nvPr/>
          </p:nvGrpSpPr>
          <p:grpSpPr>
            <a:xfrm>
              <a:off x="753580" y="1067827"/>
              <a:ext cx="34383" cy="30784"/>
              <a:chOff x="3323588" y="-610525"/>
              <a:chExt cx="56850" cy="50900"/>
            </a:xfrm>
          </p:grpSpPr>
          <p:sp>
            <p:nvSpPr>
              <p:cNvPr id="28" name="Google Shape;1492;p40">
                <a:extLst>
                  <a:ext uri="{FF2B5EF4-FFF2-40B4-BE49-F238E27FC236}">
                    <a16:creationId xmlns:a16="http://schemas.microsoft.com/office/drawing/2014/main" id="{A642636C-8A6D-29C9-2FD6-ADF0F26FD6FF}"/>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93;p40">
                <a:extLst>
                  <a:ext uri="{FF2B5EF4-FFF2-40B4-BE49-F238E27FC236}">
                    <a16:creationId xmlns:a16="http://schemas.microsoft.com/office/drawing/2014/main" id="{AFA844E1-AB1D-7E1A-377C-CA42282D8DED}"/>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94;p40">
                <a:extLst>
                  <a:ext uri="{FF2B5EF4-FFF2-40B4-BE49-F238E27FC236}">
                    <a16:creationId xmlns:a16="http://schemas.microsoft.com/office/drawing/2014/main" id="{1CE00E70-38B9-5ADB-1A04-CDBB0E13E9AC}"/>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495;p40">
              <a:extLst>
                <a:ext uri="{FF2B5EF4-FFF2-40B4-BE49-F238E27FC236}">
                  <a16:creationId xmlns:a16="http://schemas.microsoft.com/office/drawing/2014/main" id="{C1724824-ECE3-3A42-AAC6-F06F4DB482F0}"/>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96;p40">
              <a:extLst>
                <a:ext uri="{FF2B5EF4-FFF2-40B4-BE49-F238E27FC236}">
                  <a16:creationId xmlns:a16="http://schemas.microsoft.com/office/drawing/2014/main" id="{5BB23D0F-217D-9DDF-F736-EA85690928DE}"/>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97;p40">
              <a:extLst>
                <a:ext uri="{FF2B5EF4-FFF2-40B4-BE49-F238E27FC236}">
                  <a16:creationId xmlns:a16="http://schemas.microsoft.com/office/drawing/2014/main" id="{0AE2F1AD-AD26-C42A-615E-EAFF1DA1F40D}"/>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1498;p40">
              <a:extLst>
                <a:ext uri="{FF2B5EF4-FFF2-40B4-BE49-F238E27FC236}">
                  <a16:creationId xmlns:a16="http://schemas.microsoft.com/office/drawing/2014/main" id="{C2E0AE4A-ABAB-C1EA-BD68-AFBF0A9D2188}"/>
                </a:ext>
              </a:extLst>
            </p:cNvPr>
            <p:cNvGrpSpPr/>
            <p:nvPr/>
          </p:nvGrpSpPr>
          <p:grpSpPr>
            <a:xfrm>
              <a:off x="505297" y="975898"/>
              <a:ext cx="197981" cy="185477"/>
              <a:chOff x="352959" y="975898"/>
              <a:chExt cx="197981" cy="185477"/>
            </a:xfrm>
          </p:grpSpPr>
          <p:sp>
            <p:nvSpPr>
              <p:cNvPr id="26" name="Google Shape;1499;p40">
                <a:extLst>
                  <a:ext uri="{FF2B5EF4-FFF2-40B4-BE49-F238E27FC236}">
                    <a16:creationId xmlns:a16="http://schemas.microsoft.com/office/drawing/2014/main" id="{12193EAB-0616-BA19-FA1C-140CB40F6EF1}"/>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00;p40">
                <a:extLst>
                  <a:ext uri="{FF2B5EF4-FFF2-40B4-BE49-F238E27FC236}">
                    <a16:creationId xmlns:a16="http://schemas.microsoft.com/office/drawing/2014/main" id="{0CE5B64C-0138-2A10-89F3-5BE08EFC5117}"/>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1501;p40">
              <a:extLst>
                <a:ext uri="{FF2B5EF4-FFF2-40B4-BE49-F238E27FC236}">
                  <a16:creationId xmlns:a16="http://schemas.microsoft.com/office/drawing/2014/main" id="{48CA1680-C670-AD89-1879-DE61A3CA685C}"/>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1502;p40">
              <a:extLst>
                <a:ext uri="{FF2B5EF4-FFF2-40B4-BE49-F238E27FC236}">
                  <a16:creationId xmlns:a16="http://schemas.microsoft.com/office/drawing/2014/main" id="{7632998A-5EB2-F22F-7748-15EF1B49BEFD}"/>
                </a:ext>
              </a:extLst>
            </p:cNvPr>
            <p:cNvGrpSpPr/>
            <p:nvPr/>
          </p:nvGrpSpPr>
          <p:grpSpPr>
            <a:xfrm>
              <a:off x="391183" y="1161314"/>
              <a:ext cx="160756" cy="140616"/>
              <a:chOff x="391183" y="1161314"/>
              <a:chExt cx="160756" cy="140616"/>
            </a:xfrm>
          </p:grpSpPr>
          <p:sp>
            <p:nvSpPr>
              <p:cNvPr id="24" name="Google Shape;1503;p40">
                <a:extLst>
                  <a:ext uri="{FF2B5EF4-FFF2-40B4-BE49-F238E27FC236}">
                    <a16:creationId xmlns:a16="http://schemas.microsoft.com/office/drawing/2014/main" id="{7196021B-511D-F4E3-1EEB-2E99F311DA76}"/>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04;p40">
                <a:extLst>
                  <a:ext uri="{FF2B5EF4-FFF2-40B4-BE49-F238E27FC236}">
                    <a16:creationId xmlns:a16="http://schemas.microsoft.com/office/drawing/2014/main" id="{BB8EBC67-DE03-5131-25DB-F4AC0C6271D9}"/>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1505;p40">
              <a:extLst>
                <a:ext uri="{FF2B5EF4-FFF2-40B4-BE49-F238E27FC236}">
                  <a16:creationId xmlns:a16="http://schemas.microsoft.com/office/drawing/2014/main" id="{2AD42FA9-5C39-1086-7692-9B84D9A72B0B}"/>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4305;p53">
            <a:extLst>
              <a:ext uri="{FF2B5EF4-FFF2-40B4-BE49-F238E27FC236}">
                <a16:creationId xmlns:a16="http://schemas.microsoft.com/office/drawing/2014/main" id="{AEBA50BB-5C71-A80C-C917-BF894E789892}"/>
              </a:ext>
            </a:extLst>
          </p:cNvPr>
          <p:cNvGrpSpPr/>
          <p:nvPr/>
        </p:nvGrpSpPr>
        <p:grpSpPr>
          <a:xfrm flipH="1">
            <a:off x="987177" y="752028"/>
            <a:ext cx="6945229" cy="2254009"/>
            <a:chOff x="713088" y="-540128"/>
            <a:chExt cx="7919151" cy="2868775"/>
          </a:xfrm>
        </p:grpSpPr>
        <p:grpSp>
          <p:nvGrpSpPr>
            <p:cNvPr id="36" name="Google Shape;4306;p53">
              <a:extLst>
                <a:ext uri="{FF2B5EF4-FFF2-40B4-BE49-F238E27FC236}">
                  <a16:creationId xmlns:a16="http://schemas.microsoft.com/office/drawing/2014/main" id="{EFB44B52-FCF7-A1A4-5DC3-C93DC7DBFD23}"/>
                </a:ext>
              </a:extLst>
            </p:cNvPr>
            <p:cNvGrpSpPr/>
            <p:nvPr/>
          </p:nvGrpSpPr>
          <p:grpSpPr>
            <a:xfrm rot="1952464">
              <a:off x="5680324" y="-300764"/>
              <a:ext cx="842019" cy="1773637"/>
              <a:chOff x="4458800" y="2953350"/>
              <a:chExt cx="842025" cy="1773650"/>
            </a:xfrm>
          </p:grpSpPr>
          <p:sp>
            <p:nvSpPr>
              <p:cNvPr id="663" name="Google Shape;4307;p53">
                <a:extLst>
                  <a:ext uri="{FF2B5EF4-FFF2-40B4-BE49-F238E27FC236}">
                    <a16:creationId xmlns:a16="http://schemas.microsoft.com/office/drawing/2014/main" id="{494A05FF-3A16-1FC4-1370-2FC032EF8AB9}"/>
                  </a:ext>
                </a:extLst>
              </p:cNvPr>
              <p:cNvSpPr/>
              <p:nvPr/>
            </p:nvSpPr>
            <p:spPr>
              <a:xfrm>
                <a:off x="4458800" y="4410300"/>
                <a:ext cx="374900" cy="316675"/>
              </a:xfrm>
              <a:custGeom>
                <a:avLst/>
                <a:gdLst/>
                <a:ahLst/>
                <a:cxnLst/>
                <a:rect l="l" t="t" r="r" b="b"/>
                <a:pathLst>
                  <a:path w="14996" h="12667" extrusionOk="0">
                    <a:moveTo>
                      <a:pt x="2697" y="0"/>
                    </a:moveTo>
                    <a:lnTo>
                      <a:pt x="1810" y="2278"/>
                    </a:lnTo>
                    <a:cubicBezTo>
                      <a:pt x="0" y="6928"/>
                      <a:pt x="2408" y="11535"/>
                      <a:pt x="5595" y="12479"/>
                    </a:cubicBezTo>
                    <a:cubicBezTo>
                      <a:pt x="6026" y="12607"/>
                      <a:pt x="6467" y="12667"/>
                      <a:pt x="6911" y="12667"/>
                    </a:cubicBezTo>
                    <a:cubicBezTo>
                      <a:pt x="9977" y="12667"/>
                      <a:pt x="13155" y="9816"/>
                      <a:pt x="14087" y="7151"/>
                    </a:cubicBezTo>
                    <a:cubicBezTo>
                      <a:pt x="14101" y="7108"/>
                      <a:pt x="14116" y="7065"/>
                      <a:pt x="14123" y="7029"/>
                    </a:cubicBezTo>
                    <a:lnTo>
                      <a:pt x="14995" y="4809"/>
                    </a:lnTo>
                    <a:lnTo>
                      <a:pt x="2697" y="0"/>
                    </a:lnTo>
                    <a:close/>
                  </a:path>
                </a:pathLst>
              </a:custGeom>
              <a:solidFill>
                <a:srgbClr val="EF88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4" name="Google Shape;4308;p53">
                <a:extLst>
                  <a:ext uri="{FF2B5EF4-FFF2-40B4-BE49-F238E27FC236}">
                    <a16:creationId xmlns:a16="http://schemas.microsoft.com/office/drawing/2014/main" id="{EA80468D-20B3-95E0-A2CD-6EA308F0ABFB}"/>
                  </a:ext>
                </a:extLst>
              </p:cNvPr>
              <p:cNvSpPr/>
              <p:nvPr/>
            </p:nvSpPr>
            <p:spPr>
              <a:xfrm>
                <a:off x="4458800" y="2953350"/>
                <a:ext cx="842025" cy="1773625"/>
              </a:xfrm>
              <a:custGeom>
                <a:avLst/>
                <a:gdLst/>
                <a:ahLst/>
                <a:cxnLst/>
                <a:rect l="l" t="t" r="r" b="b"/>
                <a:pathLst>
                  <a:path w="33681" h="70945" extrusionOk="0">
                    <a:moveTo>
                      <a:pt x="31821" y="1"/>
                    </a:moveTo>
                    <a:cubicBezTo>
                      <a:pt x="31374" y="1"/>
                      <a:pt x="30920" y="174"/>
                      <a:pt x="30567" y="563"/>
                    </a:cubicBezTo>
                    <a:cubicBezTo>
                      <a:pt x="28317" y="2992"/>
                      <a:pt x="26068" y="5429"/>
                      <a:pt x="23819" y="7866"/>
                    </a:cubicBezTo>
                    <a:cubicBezTo>
                      <a:pt x="22218" y="9596"/>
                      <a:pt x="20957" y="11614"/>
                      <a:pt x="20099" y="13813"/>
                    </a:cubicBezTo>
                    <a:lnTo>
                      <a:pt x="1810" y="60556"/>
                    </a:lnTo>
                    <a:cubicBezTo>
                      <a:pt x="0" y="65206"/>
                      <a:pt x="2408" y="69813"/>
                      <a:pt x="5595" y="70757"/>
                    </a:cubicBezTo>
                    <a:cubicBezTo>
                      <a:pt x="6026" y="70885"/>
                      <a:pt x="6467" y="70945"/>
                      <a:pt x="6911" y="70945"/>
                    </a:cubicBezTo>
                    <a:cubicBezTo>
                      <a:pt x="9977" y="70945"/>
                      <a:pt x="13155" y="68094"/>
                      <a:pt x="14087" y="65429"/>
                    </a:cubicBezTo>
                    <a:cubicBezTo>
                      <a:pt x="14101" y="65386"/>
                      <a:pt x="14116" y="65343"/>
                      <a:pt x="14123" y="65307"/>
                    </a:cubicBezTo>
                    <a:lnTo>
                      <a:pt x="32318" y="18816"/>
                    </a:lnTo>
                    <a:cubicBezTo>
                      <a:pt x="33227" y="16495"/>
                      <a:pt x="33681" y="14015"/>
                      <a:pt x="33659" y="11521"/>
                    </a:cubicBezTo>
                    <a:cubicBezTo>
                      <a:pt x="33623" y="8255"/>
                      <a:pt x="33594" y="4982"/>
                      <a:pt x="33565" y="1716"/>
                    </a:cubicBezTo>
                    <a:cubicBezTo>
                      <a:pt x="33551" y="678"/>
                      <a:pt x="32700" y="1"/>
                      <a:pt x="31821" y="1"/>
                    </a:cubicBezTo>
                    <a:close/>
                  </a:path>
                </a:pathLst>
              </a:custGeom>
              <a:solidFill>
                <a:srgbClr val="F4A49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5" name="Google Shape;4309;p53">
                <a:extLst>
                  <a:ext uri="{FF2B5EF4-FFF2-40B4-BE49-F238E27FC236}">
                    <a16:creationId xmlns:a16="http://schemas.microsoft.com/office/drawing/2014/main" id="{2924A614-7704-7828-1881-A2C050278BE1}"/>
                  </a:ext>
                </a:extLst>
              </p:cNvPr>
              <p:cNvSpPr/>
              <p:nvPr/>
            </p:nvSpPr>
            <p:spPr>
              <a:xfrm>
                <a:off x="4616550" y="4604650"/>
                <a:ext cx="114225" cy="52500"/>
              </a:xfrm>
              <a:custGeom>
                <a:avLst/>
                <a:gdLst/>
                <a:ahLst/>
                <a:cxnLst/>
                <a:rect l="l" t="t" r="r" b="b"/>
                <a:pathLst>
                  <a:path w="4569" h="2100" extrusionOk="0">
                    <a:moveTo>
                      <a:pt x="2407" y="1"/>
                    </a:moveTo>
                    <a:cubicBezTo>
                      <a:pt x="1221" y="1"/>
                      <a:pt x="0" y="642"/>
                      <a:pt x="27" y="1165"/>
                    </a:cubicBezTo>
                    <a:cubicBezTo>
                      <a:pt x="54" y="1665"/>
                      <a:pt x="1218" y="2099"/>
                      <a:pt x="2242" y="2099"/>
                    </a:cubicBezTo>
                    <a:cubicBezTo>
                      <a:pt x="2297" y="2099"/>
                      <a:pt x="2352" y="2098"/>
                      <a:pt x="2406" y="2095"/>
                    </a:cubicBezTo>
                    <a:cubicBezTo>
                      <a:pt x="3379" y="2045"/>
                      <a:pt x="4569" y="1547"/>
                      <a:pt x="4562" y="1021"/>
                    </a:cubicBezTo>
                    <a:cubicBezTo>
                      <a:pt x="4554" y="524"/>
                      <a:pt x="3516" y="77"/>
                      <a:pt x="2673" y="12"/>
                    </a:cubicBezTo>
                    <a:cubicBezTo>
                      <a:pt x="2585" y="4"/>
                      <a:pt x="2496" y="1"/>
                      <a:pt x="24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6" name="Google Shape;4310;p53">
                <a:extLst>
                  <a:ext uri="{FF2B5EF4-FFF2-40B4-BE49-F238E27FC236}">
                    <a16:creationId xmlns:a16="http://schemas.microsoft.com/office/drawing/2014/main" id="{8C841D64-DFC0-828C-BBB5-548593C0FEAE}"/>
                  </a:ext>
                </a:extLst>
              </p:cNvPr>
              <p:cNvSpPr/>
              <p:nvPr/>
            </p:nvSpPr>
            <p:spPr>
              <a:xfrm>
                <a:off x="4526200" y="3240450"/>
                <a:ext cx="760925" cy="1290075"/>
              </a:xfrm>
              <a:custGeom>
                <a:avLst/>
                <a:gdLst/>
                <a:ahLst/>
                <a:cxnLst/>
                <a:rect l="l" t="t" r="r" b="b"/>
                <a:pathLst>
                  <a:path w="30437" h="51603" extrusionOk="0">
                    <a:moveTo>
                      <a:pt x="18506" y="1"/>
                    </a:moveTo>
                    <a:cubicBezTo>
                      <a:pt x="18081" y="750"/>
                      <a:pt x="17713" y="1529"/>
                      <a:pt x="17403" y="2329"/>
                    </a:cubicBezTo>
                    <a:lnTo>
                      <a:pt x="1" y="46794"/>
                    </a:lnTo>
                    <a:lnTo>
                      <a:pt x="12299" y="51603"/>
                    </a:lnTo>
                    <a:lnTo>
                      <a:pt x="29622" y="7332"/>
                    </a:lnTo>
                    <a:cubicBezTo>
                      <a:pt x="29954" y="6481"/>
                      <a:pt x="30221" y="5609"/>
                      <a:pt x="30437" y="4722"/>
                    </a:cubicBezTo>
                    <a:lnTo>
                      <a:pt x="30437" y="4722"/>
                    </a:lnTo>
                    <a:cubicBezTo>
                      <a:pt x="30241" y="4764"/>
                      <a:pt x="30043" y="4784"/>
                      <a:pt x="29845" y="4784"/>
                    </a:cubicBezTo>
                    <a:cubicBezTo>
                      <a:pt x="29453" y="4784"/>
                      <a:pt x="29064" y="4703"/>
                      <a:pt x="28700" y="4535"/>
                    </a:cubicBezTo>
                    <a:cubicBezTo>
                      <a:pt x="27380" y="3937"/>
                      <a:pt x="27106" y="2560"/>
                      <a:pt x="27085" y="2437"/>
                    </a:cubicBezTo>
                    <a:cubicBezTo>
                      <a:pt x="26999" y="2506"/>
                      <a:pt x="26280" y="3022"/>
                      <a:pt x="25310" y="3022"/>
                    </a:cubicBezTo>
                    <a:cubicBezTo>
                      <a:pt x="25056" y="3022"/>
                      <a:pt x="24785" y="2987"/>
                      <a:pt x="24504" y="2899"/>
                    </a:cubicBezTo>
                    <a:cubicBezTo>
                      <a:pt x="23502" y="2581"/>
                      <a:pt x="22745" y="1716"/>
                      <a:pt x="22543" y="664"/>
                    </a:cubicBezTo>
                    <a:cubicBezTo>
                      <a:pt x="22033" y="1049"/>
                      <a:pt x="21420" y="1250"/>
                      <a:pt x="20804" y="1250"/>
                    </a:cubicBezTo>
                    <a:cubicBezTo>
                      <a:pt x="20418" y="1250"/>
                      <a:pt x="20031" y="1171"/>
                      <a:pt x="19667" y="1010"/>
                    </a:cubicBezTo>
                    <a:cubicBezTo>
                      <a:pt x="19112" y="758"/>
                      <a:pt x="18751" y="375"/>
                      <a:pt x="18506"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7" name="Google Shape;4311;p53">
                <a:extLst>
                  <a:ext uri="{FF2B5EF4-FFF2-40B4-BE49-F238E27FC236}">
                    <a16:creationId xmlns:a16="http://schemas.microsoft.com/office/drawing/2014/main" id="{CD1A3A07-8853-6806-BF39-D27BD802FBA7}"/>
                  </a:ext>
                </a:extLst>
              </p:cNvPr>
              <p:cNvSpPr/>
              <p:nvPr/>
            </p:nvSpPr>
            <p:spPr>
              <a:xfrm>
                <a:off x="4622075" y="3257025"/>
                <a:ext cx="581250" cy="1239800"/>
              </a:xfrm>
              <a:custGeom>
                <a:avLst/>
                <a:gdLst/>
                <a:ahLst/>
                <a:cxnLst/>
                <a:rect l="l" t="t" r="r" b="b"/>
                <a:pathLst>
                  <a:path w="23250" h="49592" extrusionOk="0">
                    <a:moveTo>
                      <a:pt x="18708" y="1"/>
                    </a:moveTo>
                    <a:lnTo>
                      <a:pt x="1" y="47811"/>
                    </a:lnTo>
                    <a:lnTo>
                      <a:pt x="4542" y="49591"/>
                    </a:lnTo>
                    <a:cubicBezTo>
                      <a:pt x="10778" y="33652"/>
                      <a:pt x="17014" y="17713"/>
                      <a:pt x="23250" y="1774"/>
                    </a:cubicBezTo>
                    <a:lnTo>
                      <a:pt x="23250" y="1774"/>
                    </a:lnTo>
                    <a:cubicBezTo>
                      <a:pt x="23164" y="1843"/>
                      <a:pt x="22445" y="2359"/>
                      <a:pt x="21475" y="2359"/>
                    </a:cubicBezTo>
                    <a:cubicBezTo>
                      <a:pt x="21221" y="2359"/>
                      <a:pt x="20950" y="2324"/>
                      <a:pt x="20669" y="2236"/>
                    </a:cubicBezTo>
                    <a:cubicBezTo>
                      <a:pt x="19667" y="1918"/>
                      <a:pt x="18910" y="1053"/>
                      <a:pt x="1870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8" name="Google Shape;4312;p53">
                <a:extLst>
                  <a:ext uri="{FF2B5EF4-FFF2-40B4-BE49-F238E27FC236}">
                    <a16:creationId xmlns:a16="http://schemas.microsoft.com/office/drawing/2014/main" id="{66535CEB-330D-68AC-73A3-90A9397EB64C}"/>
                  </a:ext>
                </a:extLst>
              </p:cNvPr>
              <p:cNvSpPr/>
              <p:nvPr/>
            </p:nvSpPr>
            <p:spPr>
              <a:xfrm>
                <a:off x="5181500" y="2953350"/>
                <a:ext cx="117000" cy="104275"/>
              </a:xfrm>
              <a:custGeom>
                <a:avLst/>
                <a:gdLst/>
                <a:ahLst/>
                <a:cxnLst/>
                <a:rect l="l" t="t" r="r" b="b"/>
                <a:pathLst>
                  <a:path w="4680" h="4171" extrusionOk="0">
                    <a:moveTo>
                      <a:pt x="2913" y="1"/>
                    </a:moveTo>
                    <a:cubicBezTo>
                      <a:pt x="2466" y="1"/>
                      <a:pt x="2012" y="174"/>
                      <a:pt x="1659" y="563"/>
                    </a:cubicBezTo>
                    <a:cubicBezTo>
                      <a:pt x="1103" y="1154"/>
                      <a:pt x="556" y="1752"/>
                      <a:pt x="0" y="2351"/>
                    </a:cubicBezTo>
                    <a:cubicBezTo>
                      <a:pt x="519" y="3007"/>
                      <a:pt x="1385" y="3540"/>
                      <a:pt x="2055" y="3800"/>
                    </a:cubicBezTo>
                    <a:cubicBezTo>
                      <a:pt x="2251" y="3878"/>
                      <a:pt x="3046" y="4171"/>
                      <a:pt x="3923" y="4171"/>
                    </a:cubicBezTo>
                    <a:cubicBezTo>
                      <a:pt x="4172" y="4171"/>
                      <a:pt x="4428" y="4147"/>
                      <a:pt x="4679" y="4088"/>
                    </a:cubicBezTo>
                    <a:cubicBezTo>
                      <a:pt x="4672" y="3295"/>
                      <a:pt x="4665" y="2509"/>
                      <a:pt x="4657" y="1716"/>
                    </a:cubicBezTo>
                    <a:cubicBezTo>
                      <a:pt x="4643" y="678"/>
                      <a:pt x="3792" y="1"/>
                      <a:pt x="291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9" name="Google Shape;4313;p53">
                <a:extLst>
                  <a:ext uri="{FF2B5EF4-FFF2-40B4-BE49-F238E27FC236}">
                    <a16:creationId xmlns:a16="http://schemas.microsoft.com/office/drawing/2014/main" id="{57BE48D8-0FD3-4EE4-86E4-C927C2F98C52}"/>
                  </a:ext>
                </a:extLst>
              </p:cNvPr>
              <p:cNvSpPr/>
              <p:nvPr/>
            </p:nvSpPr>
            <p:spPr>
              <a:xfrm>
                <a:off x="5075875" y="3076750"/>
                <a:ext cx="145850" cy="154875"/>
              </a:xfrm>
              <a:custGeom>
                <a:avLst/>
                <a:gdLst/>
                <a:ahLst/>
                <a:cxnLst/>
                <a:rect l="l" t="t" r="r" b="b"/>
                <a:pathLst>
                  <a:path w="5834" h="6195" extrusionOk="0">
                    <a:moveTo>
                      <a:pt x="5131" y="1"/>
                    </a:moveTo>
                    <a:cubicBezTo>
                      <a:pt x="3811" y="1"/>
                      <a:pt x="1" y="3899"/>
                      <a:pt x="765" y="5474"/>
                    </a:cubicBezTo>
                    <a:cubicBezTo>
                      <a:pt x="1026" y="6002"/>
                      <a:pt x="1752" y="6194"/>
                      <a:pt x="2294" y="6194"/>
                    </a:cubicBezTo>
                    <a:cubicBezTo>
                      <a:pt x="2351" y="6194"/>
                      <a:pt x="2407" y="6192"/>
                      <a:pt x="2459" y="6188"/>
                    </a:cubicBezTo>
                    <a:cubicBezTo>
                      <a:pt x="4492" y="6022"/>
                      <a:pt x="5321" y="2555"/>
                      <a:pt x="5372" y="2346"/>
                    </a:cubicBezTo>
                    <a:cubicBezTo>
                      <a:pt x="5530" y="1646"/>
                      <a:pt x="5833" y="327"/>
                      <a:pt x="5357" y="53"/>
                    </a:cubicBezTo>
                    <a:cubicBezTo>
                      <a:pt x="5294" y="18"/>
                      <a:pt x="5218" y="1"/>
                      <a:pt x="513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0" name="Google Shape;4314;p53">
                <a:extLst>
                  <a:ext uri="{FF2B5EF4-FFF2-40B4-BE49-F238E27FC236}">
                    <a16:creationId xmlns:a16="http://schemas.microsoft.com/office/drawing/2014/main" id="{6F28110C-3348-45AA-0084-3DE1B5BE87B8}"/>
                  </a:ext>
                </a:extLst>
              </p:cNvPr>
              <p:cNvSpPr/>
              <p:nvPr/>
            </p:nvSpPr>
            <p:spPr>
              <a:xfrm>
                <a:off x="5007775" y="3364575"/>
                <a:ext cx="178800" cy="377900"/>
              </a:xfrm>
              <a:custGeom>
                <a:avLst/>
                <a:gdLst/>
                <a:ahLst/>
                <a:cxnLst/>
                <a:rect l="l" t="t" r="r" b="b"/>
                <a:pathLst>
                  <a:path w="7152" h="15116" extrusionOk="0">
                    <a:moveTo>
                      <a:pt x="6549" y="0"/>
                    </a:moveTo>
                    <a:cubicBezTo>
                      <a:pt x="5335" y="0"/>
                      <a:pt x="0" y="14547"/>
                      <a:pt x="1038" y="15098"/>
                    </a:cubicBezTo>
                    <a:cubicBezTo>
                      <a:pt x="1060" y="15110"/>
                      <a:pt x="1084" y="15115"/>
                      <a:pt x="1112" y="15115"/>
                    </a:cubicBezTo>
                    <a:cubicBezTo>
                      <a:pt x="1837" y="15115"/>
                      <a:pt x="4612" y="11284"/>
                      <a:pt x="5897" y="6945"/>
                    </a:cubicBezTo>
                    <a:cubicBezTo>
                      <a:pt x="6769" y="3989"/>
                      <a:pt x="7151" y="111"/>
                      <a:pt x="6575" y="3"/>
                    </a:cubicBezTo>
                    <a:cubicBezTo>
                      <a:pt x="6566" y="1"/>
                      <a:pt x="6557" y="0"/>
                      <a:pt x="65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1" name="Google Shape;4315;p53">
                <a:extLst>
                  <a:ext uri="{FF2B5EF4-FFF2-40B4-BE49-F238E27FC236}">
                    <a16:creationId xmlns:a16="http://schemas.microsoft.com/office/drawing/2014/main" id="{522FB955-17BD-E100-0052-65A0AD5C04DE}"/>
                  </a:ext>
                </a:extLst>
              </p:cNvPr>
              <p:cNvSpPr/>
              <p:nvPr/>
            </p:nvSpPr>
            <p:spPr>
              <a:xfrm>
                <a:off x="4829150" y="3290550"/>
                <a:ext cx="468975" cy="1205375"/>
              </a:xfrm>
              <a:custGeom>
                <a:avLst/>
                <a:gdLst/>
                <a:ahLst/>
                <a:cxnLst/>
                <a:rect l="l" t="t" r="r" b="b"/>
                <a:pathLst>
                  <a:path w="18759" h="48215" extrusionOk="0">
                    <a:moveTo>
                      <a:pt x="18759" y="1"/>
                    </a:moveTo>
                    <a:lnTo>
                      <a:pt x="1" y="47933"/>
                    </a:lnTo>
                    <a:lnTo>
                      <a:pt x="722" y="48214"/>
                    </a:lnTo>
                    <a:lnTo>
                      <a:pt x="17504" y="5328"/>
                    </a:lnTo>
                    <a:cubicBezTo>
                      <a:pt x="18175" y="3612"/>
                      <a:pt x="18593" y="1825"/>
                      <a:pt x="18759"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2" name="Google Shape;4316;p53">
                <a:extLst>
                  <a:ext uri="{FF2B5EF4-FFF2-40B4-BE49-F238E27FC236}">
                    <a16:creationId xmlns:a16="http://schemas.microsoft.com/office/drawing/2014/main" id="{A7D4A5AB-98C2-4F05-03B4-BF2A767B289A}"/>
                  </a:ext>
                </a:extLst>
              </p:cNvPr>
              <p:cNvSpPr/>
              <p:nvPr/>
            </p:nvSpPr>
            <p:spPr>
              <a:xfrm>
                <a:off x="4539725" y="3200450"/>
                <a:ext cx="474000" cy="1179950"/>
              </a:xfrm>
              <a:custGeom>
                <a:avLst/>
                <a:gdLst/>
                <a:ahLst/>
                <a:cxnLst/>
                <a:rect l="l" t="t" r="r" b="b"/>
                <a:pathLst>
                  <a:path w="18960" h="47198" extrusionOk="0">
                    <a:moveTo>
                      <a:pt x="18960" y="0"/>
                    </a:moveTo>
                    <a:cubicBezTo>
                      <a:pt x="18109" y="1219"/>
                      <a:pt x="17403" y="2538"/>
                      <a:pt x="16862" y="3929"/>
                    </a:cubicBezTo>
                    <a:lnTo>
                      <a:pt x="0" y="47010"/>
                    </a:lnTo>
                    <a:lnTo>
                      <a:pt x="490" y="47197"/>
                    </a:lnTo>
                    <a:lnTo>
                      <a:pt x="18960"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3" name="Google Shape;4317;p53">
                <a:extLst>
                  <a:ext uri="{FF2B5EF4-FFF2-40B4-BE49-F238E27FC236}">
                    <a16:creationId xmlns:a16="http://schemas.microsoft.com/office/drawing/2014/main" id="{F6AD0690-22A2-BD08-CAF4-99EE08911A22}"/>
                  </a:ext>
                </a:extLst>
              </p:cNvPr>
              <p:cNvSpPr/>
              <p:nvPr/>
            </p:nvSpPr>
            <p:spPr>
              <a:xfrm>
                <a:off x="4511050" y="4189150"/>
                <a:ext cx="423025" cy="347675"/>
              </a:xfrm>
              <a:custGeom>
                <a:avLst/>
                <a:gdLst/>
                <a:ahLst/>
                <a:cxnLst/>
                <a:rect l="l" t="t" r="r" b="b"/>
                <a:pathLst>
                  <a:path w="16921" h="13907" extrusionOk="0">
                    <a:moveTo>
                      <a:pt x="3368" y="1"/>
                    </a:moveTo>
                    <a:lnTo>
                      <a:pt x="1" y="8601"/>
                    </a:lnTo>
                    <a:lnTo>
                      <a:pt x="13554" y="13907"/>
                    </a:lnTo>
                    <a:lnTo>
                      <a:pt x="16920" y="5299"/>
                    </a:lnTo>
                    <a:lnTo>
                      <a:pt x="3368" y="1"/>
                    </a:ln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4" name="Google Shape;4318;p53">
                <a:extLst>
                  <a:ext uri="{FF2B5EF4-FFF2-40B4-BE49-F238E27FC236}">
                    <a16:creationId xmlns:a16="http://schemas.microsoft.com/office/drawing/2014/main" id="{97E87845-2BFB-140A-F94A-B5AA9EBECC6F}"/>
                  </a:ext>
                </a:extLst>
              </p:cNvPr>
              <p:cNvSpPr/>
              <p:nvPr/>
            </p:nvSpPr>
            <p:spPr>
              <a:xfrm>
                <a:off x="4951400" y="3794075"/>
                <a:ext cx="95850" cy="86250"/>
              </a:xfrm>
              <a:custGeom>
                <a:avLst/>
                <a:gdLst/>
                <a:ahLst/>
                <a:cxnLst/>
                <a:rect l="l" t="t" r="r" b="b"/>
                <a:pathLst>
                  <a:path w="3834" h="3450" extrusionOk="0">
                    <a:moveTo>
                      <a:pt x="2469" y="0"/>
                    </a:moveTo>
                    <a:cubicBezTo>
                      <a:pt x="1613" y="0"/>
                      <a:pt x="0" y="2218"/>
                      <a:pt x="489" y="3029"/>
                    </a:cubicBezTo>
                    <a:cubicBezTo>
                      <a:pt x="652" y="3297"/>
                      <a:pt x="1065" y="3450"/>
                      <a:pt x="1526" y="3450"/>
                    </a:cubicBezTo>
                    <a:cubicBezTo>
                      <a:pt x="1958" y="3450"/>
                      <a:pt x="2432" y="3315"/>
                      <a:pt x="2781" y="3015"/>
                    </a:cubicBezTo>
                    <a:cubicBezTo>
                      <a:pt x="3834" y="2114"/>
                      <a:pt x="3214" y="196"/>
                      <a:pt x="2587" y="16"/>
                    </a:cubicBezTo>
                    <a:cubicBezTo>
                      <a:pt x="2549" y="6"/>
                      <a:pt x="2510" y="0"/>
                      <a:pt x="246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5" name="Google Shape;4319;p53">
                <a:extLst>
                  <a:ext uri="{FF2B5EF4-FFF2-40B4-BE49-F238E27FC236}">
                    <a16:creationId xmlns:a16="http://schemas.microsoft.com/office/drawing/2014/main" id="{340388BE-51A1-796B-A019-F05DD7AB9455}"/>
                  </a:ext>
                </a:extLst>
              </p:cNvPr>
              <p:cNvSpPr/>
              <p:nvPr/>
            </p:nvSpPr>
            <p:spPr>
              <a:xfrm>
                <a:off x="4499525" y="4414250"/>
                <a:ext cx="332550" cy="186200"/>
              </a:xfrm>
              <a:custGeom>
                <a:avLst/>
                <a:gdLst/>
                <a:ahLst/>
                <a:cxnLst/>
                <a:rect l="l" t="t" r="r" b="b"/>
                <a:pathLst>
                  <a:path w="13302" h="7448" extrusionOk="0">
                    <a:moveTo>
                      <a:pt x="1010" y="1"/>
                    </a:moveTo>
                    <a:lnTo>
                      <a:pt x="181" y="2120"/>
                    </a:lnTo>
                    <a:cubicBezTo>
                      <a:pt x="109" y="2293"/>
                      <a:pt x="58" y="2473"/>
                      <a:pt x="1" y="2646"/>
                    </a:cubicBezTo>
                    <a:lnTo>
                      <a:pt x="12270" y="7448"/>
                    </a:lnTo>
                    <a:cubicBezTo>
                      <a:pt x="12335" y="7296"/>
                      <a:pt x="12400" y="7145"/>
                      <a:pt x="12458" y="6993"/>
                    </a:cubicBezTo>
                    <a:cubicBezTo>
                      <a:pt x="12472" y="6950"/>
                      <a:pt x="12487" y="6907"/>
                      <a:pt x="12494" y="6871"/>
                    </a:cubicBezTo>
                    <a:lnTo>
                      <a:pt x="13301" y="4809"/>
                    </a:lnTo>
                    <a:lnTo>
                      <a:pt x="101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6" name="Google Shape;4320;p53">
                <a:extLst>
                  <a:ext uri="{FF2B5EF4-FFF2-40B4-BE49-F238E27FC236}">
                    <a16:creationId xmlns:a16="http://schemas.microsoft.com/office/drawing/2014/main" id="{BD4AAC94-3592-093A-FB48-8C593E3EB906}"/>
                  </a:ext>
                </a:extLst>
              </p:cNvPr>
              <p:cNvSpPr/>
              <p:nvPr/>
            </p:nvSpPr>
            <p:spPr>
              <a:xfrm>
                <a:off x="4489075" y="4559700"/>
                <a:ext cx="241175" cy="167300"/>
              </a:xfrm>
              <a:custGeom>
                <a:avLst/>
                <a:gdLst/>
                <a:ahLst/>
                <a:cxnLst/>
                <a:rect l="l" t="t" r="r" b="b"/>
                <a:pathLst>
                  <a:path w="9647" h="6692" extrusionOk="0">
                    <a:moveTo>
                      <a:pt x="0" y="0"/>
                    </a:moveTo>
                    <a:lnTo>
                      <a:pt x="0" y="0"/>
                    </a:lnTo>
                    <a:cubicBezTo>
                      <a:pt x="166" y="3180"/>
                      <a:pt x="2062" y="5818"/>
                      <a:pt x="4384" y="6503"/>
                    </a:cubicBezTo>
                    <a:cubicBezTo>
                      <a:pt x="4814" y="6632"/>
                      <a:pt x="5253" y="6691"/>
                      <a:pt x="5695" y="6691"/>
                    </a:cubicBezTo>
                    <a:cubicBezTo>
                      <a:pt x="7061" y="6691"/>
                      <a:pt x="8448" y="6122"/>
                      <a:pt x="9646" y="5256"/>
                    </a:cubicBezTo>
                    <a:lnTo>
                      <a:pt x="9646" y="5256"/>
                    </a:lnTo>
                    <a:cubicBezTo>
                      <a:pt x="8954" y="5440"/>
                      <a:pt x="8243" y="5534"/>
                      <a:pt x="7531" y="5534"/>
                    </a:cubicBezTo>
                    <a:cubicBezTo>
                      <a:pt x="6376" y="5534"/>
                      <a:pt x="5221" y="5286"/>
                      <a:pt x="4146" y="4773"/>
                    </a:cubicBezTo>
                    <a:cubicBezTo>
                      <a:pt x="2163" y="3821"/>
                      <a:pt x="685" y="2077"/>
                      <a:pt x="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7" name="Google Shape;4321;p53">
                <a:extLst>
                  <a:ext uri="{FF2B5EF4-FFF2-40B4-BE49-F238E27FC236}">
                    <a16:creationId xmlns:a16="http://schemas.microsoft.com/office/drawing/2014/main" id="{C2DDCD65-9709-5248-3A2F-50FE7F541389}"/>
                  </a:ext>
                </a:extLst>
              </p:cNvPr>
              <p:cNvSpPr/>
              <p:nvPr/>
            </p:nvSpPr>
            <p:spPr>
              <a:xfrm>
                <a:off x="4684625" y="4317275"/>
                <a:ext cx="82925" cy="73225"/>
              </a:xfrm>
              <a:custGeom>
                <a:avLst/>
                <a:gdLst/>
                <a:ahLst/>
                <a:cxnLst/>
                <a:rect l="l" t="t" r="r" b="b"/>
                <a:pathLst>
                  <a:path w="3317" h="2929" extrusionOk="0">
                    <a:moveTo>
                      <a:pt x="1657" y="0"/>
                    </a:moveTo>
                    <a:cubicBezTo>
                      <a:pt x="1074" y="0"/>
                      <a:pt x="522" y="352"/>
                      <a:pt x="296" y="931"/>
                    </a:cubicBezTo>
                    <a:cubicBezTo>
                      <a:pt x="0" y="1681"/>
                      <a:pt x="375" y="2532"/>
                      <a:pt x="1125" y="2827"/>
                    </a:cubicBezTo>
                    <a:cubicBezTo>
                      <a:pt x="1301" y="2896"/>
                      <a:pt x="1482" y="2928"/>
                      <a:pt x="1659" y="2928"/>
                    </a:cubicBezTo>
                    <a:cubicBezTo>
                      <a:pt x="2247" y="2928"/>
                      <a:pt x="2799" y="2574"/>
                      <a:pt x="3021" y="1998"/>
                    </a:cubicBezTo>
                    <a:cubicBezTo>
                      <a:pt x="3316" y="1241"/>
                      <a:pt x="2949" y="391"/>
                      <a:pt x="2192" y="102"/>
                    </a:cubicBezTo>
                    <a:cubicBezTo>
                      <a:pt x="2016" y="33"/>
                      <a:pt x="1835" y="0"/>
                      <a:pt x="165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8" name="Google Shape;4322;p53">
                <a:extLst>
                  <a:ext uri="{FF2B5EF4-FFF2-40B4-BE49-F238E27FC236}">
                    <a16:creationId xmlns:a16="http://schemas.microsoft.com/office/drawing/2014/main" id="{E506C547-BB04-4B39-BFDA-410B1928C2BC}"/>
                  </a:ext>
                </a:extLst>
              </p:cNvPr>
              <p:cNvSpPr/>
              <p:nvPr/>
            </p:nvSpPr>
            <p:spPr>
              <a:xfrm>
                <a:off x="4821600" y="4366300"/>
                <a:ext cx="82925" cy="73225"/>
              </a:xfrm>
              <a:custGeom>
                <a:avLst/>
                <a:gdLst/>
                <a:ahLst/>
                <a:cxnLst/>
                <a:rect l="l" t="t" r="r" b="b"/>
                <a:pathLst>
                  <a:path w="3317" h="2929" extrusionOk="0">
                    <a:moveTo>
                      <a:pt x="1654" y="0"/>
                    </a:moveTo>
                    <a:cubicBezTo>
                      <a:pt x="1070" y="0"/>
                      <a:pt x="522" y="351"/>
                      <a:pt x="296" y="931"/>
                    </a:cubicBezTo>
                    <a:cubicBezTo>
                      <a:pt x="0" y="1681"/>
                      <a:pt x="368" y="2532"/>
                      <a:pt x="1125" y="2827"/>
                    </a:cubicBezTo>
                    <a:cubicBezTo>
                      <a:pt x="1299" y="2896"/>
                      <a:pt x="1478" y="2928"/>
                      <a:pt x="1655" y="2928"/>
                    </a:cubicBezTo>
                    <a:cubicBezTo>
                      <a:pt x="2240" y="2928"/>
                      <a:pt x="2794" y="2574"/>
                      <a:pt x="3021" y="1998"/>
                    </a:cubicBezTo>
                    <a:cubicBezTo>
                      <a:pt x="3316" y="1241"/>
                      <a:pt x="2941" y="398"/>
                      <a:pt x="2192" y="102"/>
                    </a:cubicBezTo>
                    <a:cubicBezTo>
                      <a:pt x="2014" y="33"/>
                      <a:pt x="1832" y="0"/>
                      <a:pt x="165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9" name="Google Shape;4323;p53">
                <a:extLst>
                  <a:ext uri="{FF2B5EF4-FFF2-40B4-BE49-F238E27FC236}">
                    <a16:creationId xmlns:a16="http://schemas.microsoft.com/office/drawing/2014/main" id="{1F6E74A6-E472-6385-F117-CA93069AA62F}"/>
                  </a:ext>
                </a:extLst>
              </p:cNvPr>
              <p:cNvSpPr/>
              <p:nvPr/>
            </p:nvSpPr>
            <p:spPr>
              <a:xfrm>
                <a:off x="4568375" y="4189150"/>
                <a:ext cx="365700" cy="204950"/>
              </a:xfrm>
              <a:custGeom>
                <a:avLst/>
                <a:gdLst/>
                <a:ahLst/>
                <a:cxnLst/>
                <a:rect l="l" t="t" r="r" b="b"/>
                <a:pathLst>
                  <a:path w="14628" h="8198" extrusionOk="0">
                    <a:moveTo>
                      <a:pt x="1075" y="1"/>
                    </a:moveTo>
                    <a:lnTo>
                      <a:pt x="0" y="2740"/>
                    </a:lnTo>
                    <a:cubicBezTo>
                      <a:pt x="766" y="2529"/>
                      <a:pt x="1740" y="2348"/>
                      <a:pt x="2865" y="2348"/>
                    </a:cubicBezTo>
                    <a:cubicBezTo>
                      <a:pt x="3202" y="2348"/>
                      <a:pt x="3552" y="2365"/>
                      <a:pt x="3915" y="2401"/>
                    </a:cubicBezTo>
                    <a:cubicBezTo>
                      <a:pt x="6157" y="2618"/>
                      <a:pt x="7721" y="3490"/>
                      <a:pt x="8853" y="4139"/>
                    </a:cubicBezTo>
                    <a:cubicBezTo>
                      <a:pt x="10987" y="5364"/>
                      <a:pt x="12486" y="6900"/>
                      <a:pt x="13496" y="8197"/>
                    </a:cubicBezTo>
                    <a:lnTo>
                      <a:pt x="14627" y="5299"/>
                    </a:lnTo>
                    <a:lnTo>
                      <a:pt x="1075"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0" name="Google Shape;4324;p53">
                <a:extLst>
                  <a:ext uri="{FF2B5EF4-FFF2-40B4-BE49-F238E27FC236}">
                    <a16:creationId xmlns:a16="http://schemas.microsoft.com/office/drawing/2014/main" id="{BA787921-EDDA-248F-2486-0E7A1A7C2219}"/>
                  </a:ext>
                </a:extLst>
              </p:cNvPr>
              <p:cNvSpPr/>
              <p:nvPr/>
            </p:nvSpPr>
            <p:spPr>
              <a:xfrm>
                <a:off x="4511050" y="4325775"/>
                <a:ext cx="371475" cy="211050"/>
              </a:xfrm>
              <a:custGeom>
                <a:avLst/>
                <a:gdLst/>
                <a:ahLst/>
                <a:cxnLst/>
                <a:rect l="l" t="t" r="r" b="b"/>
                <a:pathLst>
                  <a:path w="14859" h="8442" extrusionOk="0">
                    <a:moveTo>
                      <a:pt x="1227" y="0"/>
                    </a:moveTo>
                    <a:lnTo>
                      <a:pt x="1" y="3136"/>
                    </a:lnTo>
                    <a:lnTo>
                      <a:pt x="13554" y="8442"/>
                    </a:lnTo>
                    <a:lnTo>
                      <a:pt x="14859" y="5111"/>
                    </a:lnTo>
                    <a:lnTo>
                      <a:pt x="14859" y="5111"/>
                    </a:lnTo>
                    <a:cubicBezTo>
                      <a:pt x="14362" y="5162"/>
                      <a:pt x="13797" y="5197"/>
                      <a:pt x="13174" y="5197"/>
                    </a:cubicBezTo>
                    <a:cubicBezTo>
                      <a:pt x="12477" y="5197"/>
                      <a:pt x="11709" y="5153"/>
                      <a:pt x="10887" y="5039"/>
                    </a:cubicBezTo>
                    <a:cubicBezTo>
                      <a:pt x="7671" y="4599"/>
                      <a:pt x="5451" y="3338"/>
                      <a:pt x="4809" y="2949"/>
                    </a:cubicBezTo>
                    <a:cubicBezTo>
                      <a:pt x="3267" y="2026"/>
                      <a:pt x="2092" y="959"/>
                      <a:pt x="122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1" name="Google Shape;4325;p53">
                <a:extLst>
                  <a:ext uri="{FF2B5EF4-FFF2-40B4-BE49-F238E27FC236}">
                    <a16:creationId xmlns:a16="http://schemas.microsoft.com/office/drawing/2014/main" id="{0FBC3396-4CB1-685F-D615-2DCBD2C5173A}"/>
                  </a:ext>
                </a:extLst>
              </p:cNvPr>
              <p:cNvSpPr/>
              <p:nvPr/>
            </p:nvSpPr>
            <p:spPr>
              <a:xfrm>
                <a:off x="4503850" y="4380525"/>
                <a:ext cx="354000" cy="179825"/>
              </a:xfrm>
              <a:custGeom>
                <a:avLst/>
                <a:gdLst/>
                <a:ahLst/>
                <a:cxnLst/>
                <a:rect l="l" t="t" r="r" b="b"/>
                <a:pathLst>
                  <a:path w="14160" h="7193" extrusionOk="0">
                    <a:moveTo>
                      <a:pt x="1657" y="0"/>
                    </a:moveTo>
                    <a:cubicBezTo>
                      <a:pt x="1071" y="0"/>
                      <a:pt x="507" y="349"/>
                      <a:pt x="275" y="946"/>
                    </a:cubicBezTo>
                    <a:cubicBezTo>
                      <a:pt x="1" y="1645"/>
                      <a:pt x="289" y="2438"/>
                      <a:pt x="952" y="2792"/>
                    </a:cubicBezTo>
                    <a:cubicBezTo>
                      <a:pt x="2574" y="3664"/>
                      <a:pt x="4434" y="4551"/>
                      <a:pt x="6525" y="5358"/>
                    </a:cubicBezTo>
                    <a:cubicBezTo>
                      <a:pt x="8500" y="6122"/>
                      <a:pt x="10367" y="6706"/>
                      <a:pt x="12068" y="7146"/>
                    </a:cubicBezTo>
                    <a:cubicBezTo>
                      <a:pt x="12192" y="7177"/>
                      <a:pt x="12316" y="7193"/>
                      <a:pt x="12438" y="7193"/>
                    </a:cubicBezTo>
                    <a:cubicBezTo>
                      <a:pt x="13039" y="7193"/>
                      <a:pt x="13600" y="6826"/>
                      <a:pt x="13827" y="6245"/>
                    </a:cubicBezTo>
                    <a:cubicBezTo>
                      <a:pt x="14159" y="5401"/>
                      <a:pt x="13654" y="4464"/>
                      <a:pt x="12775" y="4255"/>
                    </a:cubicBezTo>
                    <a:cubicBezTo>
                      <a:pt x="11160" y="3887"/>
                      <a:pt x="9351" y="3361"/>
                      <a:pt x="7419" y="2604"/>
                    </a:cubicBezTo>
                    <a:cubicBezTo>
                      <a:pt x="5501" y="1854"/>
                      <a:pt x="3829" y="1018"/>
                      <a:pt x="2394" y="196"/>
                    </a:cubicBezTo>
                    <a:cubicBezTo>
                      <a:pt x="2160" y="63"/>
                      <a:pt x="1907" y="0"/>
                      <a:pt x="1657"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2" name="Google Shape;4326;p53">
                <a:extLst>
                  <a:ext uri="{FF2B5EF4-FFF2-40B4-BE49-F238E27FC236}">
                    <a16:creationId xmlns:a16="http://schemas.microsoft.com/office/drawing/2014/main" id="{CF8FF05F-E37C-22F9-7FC6-313EF5EF6347}"/>
                  </a:ext>
                </a:extLst>
              </p:cNvPr>
              <p:cNvSpPr/>
              <p:nvPr/>
            </p:nvSpPr>
            <p:spPr>
              <a:xfrm>
                <a:off x="4590175" y="4156075"/>
                <a:ext cx="354000" cy="179750"/>
              </a:xfrm>
              <a:custGeom>
                <a:avLst/>
                <a:gdLst/>
                <a:ahLst/>
                <a:cxnLst/>
                <a:rect l="l" t="t" r="r" b="b"/>
                <a:pathLst>
                  <a:path w="14160" h="7190" extrusionOk="0">
                    <a:moveTo>
                      <a:pt x="1715" y="0"/>
                    </a:moveTo>
                    <a:cubicBezTo>
                      <a:pt x="1113" y="0"/>
                      <a:pt x="559" y="362"/>
                      <a:pt x="332" y="942"/>
                    </a:cubicBezTo>
                    <a:cubicBezTo>
                      <a:pt x="1" y="1792"/>
                      <a:pt x="498" y="2729"/>
                      <a:pt x="1385" y="2931"/>
                    </a:cubicBezTo>
                    <a:cubicBezTo>
                      <a:pt x="3000" y="3306"/>
                      <a:pt x="4809" y="3832"/>
                      <a:pt x="6741" y="4589"/>
                    </a:cubicBezTo>
                    <a:cubicBezTo>
                      <a:pt x="8659" y="5339"/>
                      <a:pt x="10331" y="6175"/>
                      <a:pt x="11759" y="6990"/>
                    </a:cubicBezTo>
                    <a:cubicBezTo>
                      <a:pt x="11996" y="7126"/>
                      <a:pt x="12251" y="7189"/>
                      <a:pt x="12502" y="7189"/>
                    </a:cubicBezTo>
                    <a:cubicBezTo>
                      <a:pt x="13091" y="7189"/>
                      <a:pt x="13653" y="6839"/>
                      <a:pt x="13885" y="6247"/>
                    </a:cubicBezTo>
                    <a:cubicBezTo>
                      <a:pt x="14159" y="5548"/>
                      <a:pt x="13871" y="4755"/>
                      <a:pt x="13208" y="4395"/>
                    </a:cubicBezTo>
                    <a:cubicBezTo>
                      <a:pt x="11578" y="3522"/>
                      <a:pt x="9726" y="2643"/>
                      <a:pt x="7635" y="1836"/>
                    </a:cubicBezTo>
                    <a:cubicBezTo>
                      <a:pt x="5660" y="1064"/>
                      <a:pt x="3793" y="487"/>
                      <a:pt x="2091" y="48"/>
                    </a:cubicBezTo>
                    <a:cubicBezTo>
                      <a:pt x="1966" y="16"/>
                      <a:pt x="1839" y="0"/>
                      <a:pt x="1715"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3" name="Google Shape;4327;p53">
                <a:extLst>
                  <a:ext uri="{FF2B5EF4-FFF2-40B4-BE49-F238E27FC236}">
                    <a16:creationId xmlns:a16="http://schemas.microsoft.com/office/drawing/2014/main" id="{4C2AD332-197A-858F-FD49-78F86315DEF0}"/>
                  </a:ext>
                </a:extLst>
              </p:cNvPr>
              <p:cNvSpPr/>
              <p:nvPr/>
            </p:nvSpPr>
            <p:spPr>
              <a:xfrm>
                <a:off x="4549450" y="4255625"/>
                <a:ext cx="75175" cy="73225"/>
              </a:xfrm>
              <a:custGeom>
                <a:avLst/>
                <a:gdLst/>
                <a:ahLst/>
                <a:cxnLst/>
                <a:rect l="l" t="t" r="r" b="b"/>
                <a:pathLst>
                  <a:path w="3007" h="2929" extrusionOk="0">
                    <a:moveTo>
                      <a:pt x="1348" y="1"/>
                    </a:moveTo>
                    <a:cubicBezTo>
                      <a:pt x="1136" y="1"/>
                      <a:pt x="928" y="48"/>
                      <a:pt x="736" y="139"/>
                    </a:cubicBezTo>
                    <a:lnTo>
                      <a:pt x="0" y="2028"/>
                    </a:lnTo>
                    <a:cubicBezTo>
                      <a:pt x="145" y="2381"/>
                      <a:pt x="426" y="2676"/>
                      <a:pt x="815" y="2828"/>
                    </a:cubicBezTo>
                    <a:cubicBezTo>
                      <a:pt x="989" y="2896"/>
                      <a:pt x="1169" y="2929"/>
                      <a:pt x="1346" y="2929"/>
                    </a:cubicBezTo>
                    <a:cubicBezTo>
                      <a:pt x="1930" y="2929"/>
                      <a:pt x="2484" y="2574"/>
                      <a:pt x="2711" y="1999"/>
                    </a:cubicBezTo>
                    <a:cubicBezTo>
                      <a:pt x="3007" y="1242"/>
                      <a:pt x="2632" y="398"/>
                      <a:pt x="1882" y="103"/>
                    </a:cubicBezTo>
                    <a:cubicBezTo>
                      <a:pt x="1705" y="34"/>
                      <a:pt x="1525" y="1"/>
                      <a:pt x="134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7" name="Google Shape;4328;p53">
              <a:extLst>
                <a:ext uri="{FF2B5EF4-FFF2-40B4-BE49-F238E27FC236}">
                  <a16:creationId xmlns:a16="http://schemas.microsoft.com/office/drawing/2014/main" id="{4E9FDE53-A604-72C2-05B4-17348E6813D9}"/>
                </a:ext>
              </a:extLst>
            </p:cNvPr>
            <p:cNvGrpSpPr/>
            <p:nvPr/>
          </p:nvGrpSpPr>
          <p:grpSpPr>
            <a:xfrm rot="2166950">
              <a:off x="3058128" y="-243779"/>
              <a:ext cx="1391454" cy="1735017"/>
              <a:chOff x="2386975" y="3180875"/>
              <a:chExt cx="1391500" cy="1735075"/>
            </a:xfrm>
          </p:grpSpPr>
          <p:sp>
            <p:nvSpPr>
              <p:cNvPr id="641" name="Google Shape;4329;p53">
                <a:extLst>
                  <a:ext uri="{FF2B5EF4-FFF2-40B4-BE49-F238E27FC236}">
                    <a16:creationId xmlns:a16="http://schemas.microsoft.com/office/drawing/2014/main" id="{C0486BFB-C542-6AE3-8039-9D1C00097B77}"/>
                  </a:ext>
                </a:extLst>
              </p:cNvPr>
              <p:cNvSpPr/>
              <p:nvPr/>
            </p:nvSpPr>
            <p:spPr>
              <a:xfrm>
                <a:off x="2439225" y="3191275"/>
                <a:ext cx="1339250" cy="1724675"/>
              </a:xfrm>
              <a:custGeom>
                <a:avLst/>
                <a:gdLst/>
                <a:ahLst/>
                <a:cxnLst/>
                <a:rect l="l" t="t" r="r" b="b"/>
                <a:pathLst>
                  <a:path w="53570" h="68987" extrusionOk="0">
                    <a:moveTo>
                      <a:pt x="28691" y="25966"/>
                    </a:moveTo>
                    <a:cubicBezTo>
                      <a:pt x="29503" y="25966"/>
                      <a:pt x="30316" y="26378"/>
                      <a:pt x="30753" y="27221"/>
                    </a:cubicBezTo>
                    <a:lnTo>
                      <a:pt x="38085" y="41408"/>
                    </a:lnTo>
                    <a:cubicBezTo>
                      <a:pt x="38719" y="42641"/>
                      <a:pt x="38149" y="44147"/>
                      <a:pt x="36859" y="44645"/>
                    </a:cubicBezTo>
                    <a:lnTo>
                      <a:pt x="21958" y="50390"/>
                    </a:lnTo>
                    <a:cubicBezTo>
                      <a:pt x="21671" y="50500"/>
                      <a:pt x="21386" y="50551"/>
                      <a:pt x="21110" y="50551"/>
                    </a:cubicBezTo>
                    <a:cubicBezTo>
                      <a:pt x="19574" y="50551"/>
                      <a:pt x="18340" y="48988"/>
                      <a:pt x="18945" y="47399"/>
                    </a:cubicBezTo>
                    <a:lnTo>
                      <a:pt x="26514" y="27466"/>
                    </a:lnTo>
                    <a:cubicBezTo>
                      <a:pt x="26890" y="26475"/>
                      <a:pt x="27789" y="25966"/>
                      <a:pt x="28691" y="25966"/>
                    </a:cubicBezTo>
                    <a:close/>
                    <a:moveTo>
                      <a:pt x="27204" y="0"/>
                    </a:moveTo>
                    <a:cubicBezTo>
                      <a:pt x="26302" y="0"/>
                      <a:pt x="25404" y="509"/>
                      <a:pt x="25029" y="1499"/>
                    </a:cubicBezTo>
                    <a:lnTo>
                      <a:pt x="605" y="65832"/>
                    </a:lnTo>
                    <a:cubicBezTo>
                      <a:pt x="1" y="67425"/>
                      <a:pt x="1231" y="68987"/>
                      <a:pt x="2760" y="68987"/>
                    </a:cubicBezTo>
                    <a:cubicBezTo>
                      <a:pt x="3037" y="68987"/>
                      <a:pt x="3324" y="68935"/>
                      <a:pt x="3611" y="68824"/>
                    </a:cubicBezTo>
                    <a:lnTo>
                      <a:pt x="26442" y="60029"/>
                    </a:lnTo>
                    <a:lnTo>
                      <a:pt x="51702" y="50282"/>
                    </a:lnTo>
                    <a:cubicBezTo>
                      <a:pt x="52993" y="49785"/>
                      <a:pt x="53569" y="48278"/>
                      <a:pt x="52935" y="47045"/>
                    </a:cubicBezTo>
                    <a:lnTo>
                      <a:pt x="29268" y="1261"/>
                    </a:lnTo>
                    <a:cubicBezTo>
                      <a:pt x="28831" y="414"/>
                      <a:pt x="28016" y="0"/>
                      <a:pt x="2720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2" name="Google Shape;4330;p53">
                <a:extLst>
                  <a:ext uri="{FF2B5EF4-FFF2-40B4-BE49-F238E27FC236}">
                    <a16:creationId xmlns:a16="http://schemas.microsoft.com/office/drawing/2014/main" id="{920F3C4E-DBCA-786B-321A-E467405168FC}"/>
                  </a:ext>
                </a:extLst>
              </p:cNvPr>
              <p:cNvSpPr/>
              <p:nvPr/>
            </p:nvSpPr>
            <p:spPr>
              <a:xfrm>
                <a:off x="2386975" y="3180875"/>
                <a:ext cx="1339225" cy="1724625"/>
              </a:xfrm>
              <a:custGeom>
                <a:avLst/>
                <a:gdLst/>
                <a:ahLst/>
                <a:cxnLst/>
                <a:rect l="l" t="t" r="r" b="b"/>
                <a:pathLst>
                  <a:path w="53569" h="68985" extrusionOk="0">
                    <a:moveTo>
                      <a:pt x="28694" y="25964"/>
                    </a:moveTo>
                    <a:cubicBezTo>
                      <a:pt x="29504" y="25964"/>
                      <a:pt x="30315" y="26376"/>
                      <a:pt x="30752" y="27219"/>
                    </a:cubicBezTo>
                    <a:lnTo>
                      <a:pt x="38084" y="41406"/>
                    </a:lnTo>
                    <a:cubicBezTo>
                      <a:pt x="38726" y="42639"/>
                      <a:pt x="38149" y="44145"/>
                      <a:pt x="36858" y="44643"/>
                    </a:cubicBezTo>
                    <a:lnTo>
                      <a:pt x="21957" y="50388"/>
                    </a:lnTo>
                    <a:cubicBezTo>
                      <a:pt x="21672" y="50498"/>
                      <a:pt x="21387" y="50548"/>
                      <a:pt x="21112" y="50548"/>
                    </a:cubicBezTo>
                    <a:cubicBezTo>
                      <a:pt x="19580" y="50548"/>
                      <a:pt x="18346" y="48985"/>
                      <a:pt x="18951" y="47397"/>
                    </a:cubicBezTo>
                    <a:lnTo>
                      <a:pt x="26521" y="27464"/>
                    </a:lnTo>
                    <a:cubicBezTo>
                      <a:pt x="26896" y="26473"/>
                      <a:pt x="27794" y="25964"/>
                      <a:pt x="28694" y="25964"/>
                    </a:cubicBezTo>
                    <a:close/>
                    <a:moveTo>
                      <a:pt x="27213" y="1"/>
                    </a:moveTo>
                    <a:cubicBezTo>
                      <a:pt x="26311" y="1"/>
                      <a:pt x="25411" y="510"/>
                      <a:pt x="25036" y="1497"/>
                    </a:cubicBezTo>
                    <a:lnTo>
                      <a:pt x="604" y="65830"/>
                    </a:lnTo>
                    <a:cubicBezTo>
                      <a:pt x="0" y="67423"/>
                      <a:pt x="1230" y="68985"/>
                      <a:pt x="2759" y="68985"/>
                    </a:cubicBezTo>
                    <a:cubicBezTo>
                      <a:pt x="3036" y="68985"/>
                      <a:pt x="3323" y="68933"/>
                      <a:pt x="3611" y="68822"/>
                    </a:cubicBezTo>
                    <a:lnTo>
                      <a:pt x="26441" y="60027"/>
                    </a:lnTo>
                    <a:lnTo>
                      <a:pt x="51709" y="50280"/>
                    </a:lnTo>
                    <a:cubicBezTo>
                      <a:pt x="52999" y="49783"/>
                      <a:pt x="53569" y="48276"/>
                      <a:pt x="52934" y="47050"/>
                    </a:cubicBezTo>
                    <a:lnTo>
                      <a:pt x="29275" y="1259"/>
                    </a:lnTo>
                    <a:cubicBezTo>
                      <a:pt x="28838" y="413"/>
                      <a:pt x="28024" y="1"/>
                      <a:pt x="27213" y="1"/>
                    </a:cubicBezTo>
                    <a:close/>
                  </a:path>
                </a:pathLst>
              </a:custGeom>
              <a:solidFill>
                <a:srgbClr val="F5A6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3" name="Google Shape;4331;p53">
                <a:extLst>
                  <a:ext uri="{FF2B5EF4-FFF2-40B4-BE49-F238E27FC236}">
                    <a16:creationId xmlns:a16="http://schemas.microsoft.com/office/drawing/2014/main" id="{AF9F611D-CC08-7DC6-196F-A4B1A0CD5CD2}"/>
                  </a:ext>
                </a:extLst>
              </p:cNvPr>
              <p:cNvSpPr/>
              <p:nvPr/>
            </p:nvSpPr>
            <p:spPr>
              <a:xfrm>
                <a:off x="2958250" y="3334525"/>
                <a:ext cx="122750" cy="66775"/>
              </a:xfrm>
              <a:custGeom>
                <a:avLst/>
                <a:gdLst/>
                <a:ahLst/>
                <a:cxnLst/>
                <a:rect l="l" t="t" r="r" b="b"/>
                <a:pathLst>
                  <a:path w="4910" h="2671" extrusionOk="0">
                    <a:moveTo>
                      <a:pt x="418" y="1"/>
                    </a:moveTo>
                    <a:lnTo>
                      <a:pt x="0" y="1104"/>
                    </a:lnTo>
                    <a:lnTo>
                      <a:pt x="4030" y="2632"/>
                    </a:lnTo>
                    <a:cubicBezTo>
                      <a:pt x="4099" y="2658"/>
                      <a:pt x="4170" y="2671"/>
                      <a:pt x="4239" y="2671"/>
                    </a:cubicBezTo>
                    <a:cubicBezTo>
                      <a:pt x="4475" y="2671"/>
                      <a:pt x="4698" y="2527"/>
                      <a:pt x="4787" y="2293"/>
                    </a:cubicBezTo>
                    <a:cubicBezTo>
                      <a:pt x="4910" y="1990"/>
                      <a:pt x="4751" y="1644"/>
                      <a:pt x="4448" y="1536"/>
                    </a:cubicBezTo>
                    <a:lnTo>
                      <a:pt x="418"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4" name="Google Shape;4332;p53">
                <a:extLst>
                  <a:ext uri="{FF2B5EF4-FFF2-40B4-BE49-F238E27FC236}">
                    <a16:creationId xmlns:a16="http://schemas.microsoft.com/office/drawing/2014/main" id="{6D4522B9-5824-A673-8FFD-A43E0971AA38}"/>
                  </a:ext>
                </a:extLst>
              </p:cNvPr>
              <p:cNvSpPr/>
              <p:nvPr/>
            </p:nvSpPr>
            <p:spPr>
              <a:xfrm>
                <a:off x="2995200" y="3237025"/>
                <a:ext cx="122750" cy="66775"/>
              </a:xfrm>
              <a:custGeom>
                <a:avLst/>
                <a:gdLst/>
                <a:ahLst/>
                <a:cxnLst/>
                <a:rect l="l" t="t" r="r" b="b"/>
                <a:pathLst>
                  <a:path w="4910" h="2671" extrusionOk="0">
                    <a:moveTo>
                      <a:pt x="418" y="1"/>
                    </a:moveTo>
                    <a:lnTo>
                      <a:pt x="0" y="1104"/>
                    </a:lnTo>
                    <a:lnTo>
                      <a:pt x="4037" y="2632"/>
                    </a:lnTo>
                    <a:cubicBezTo>
                      <a:pt x="4106" y="2658"/>
                      <a:pt x="4177" y="2671"/>
                      <a:pt x="4246" y="2671"/>
                    </a:cubicBezTo>
                    <a:cubicBezTo>
                      <a:pt x="4483" y="2671"/>
                      <a:pt x="4705" y="2527"/>
                      <a:pt x="4794" y="2293"/>
                    </a:cubicBezTo>
                    <a:cubicBezTo>
                      <a:pt x="4909" y="1990"/>
                      <a:pt x="4758" y="1644"/>
                      <a:pt x="4455" y="1529"/>
                    </a:cubicBezTo>
                    <a:lnTo>
                      <a:pt x="418"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5" name="Google Shape;4333;p53">
                <a:extLst>
                  <a:ext uri="{FF2B5EF4-FFF2-40B4-BE49-F238E27FC236}">
                    <a16:creationId xmlns:a16="http://schemas.microsoft.com/office/drawing/2014/main" id="{E2D79FDF-65FA-4CAB-303B-95EAF0D2AF38}"/>
                  </a:ext>
                </a:extLst>
              </p:cNvPr>
              <p:cNvSpPr/>
              <p:nvPr/>
            </p:nvSpPr>
            <p:spPr>
              <a:xfrm>
                <a:off x="2881650" y="3536200"/>
                <a:ext cx="122750" cy="66775"/>
              </a:xfrm>
              <a:custGeom>
                <a:avLst/>
                <a:gdLst/>
                <a:ahLst/>
                <a:cxnLst/>
                <a:rect l="l" t="t" r="r" b="b"/>
                <a:pathLst>
                  <a:path w="4910" h="2671" extrusionOk="0">
                    <a:moveTo>
                      <a:pt x="419" y="1"/>
                    </a:moveTo>
                    <a:lnTo>
                      <a:pt x="0" y="1104"/>
                    </a:lnTo>
                    <a:lnTo>
                      <a:pt x="4030" y="2632"/>
                    </a:lnTo>
                    <a:cubicBezTo>
                      <a:pt x="4099" y="2658"/>
                      <a:pt x="4170" y="2671"/>
                      <a:pt x="4240" y="2671"/>
                    </a:cubicBezTo>
                    <a:cubicBezTo>
                      <a:pt x="4479" y="2671"/>
                      <a:pt x="4705" y="2527"/>
                      <a:pt x="4794" y="2293"/>
                    </a:cubicBezTo>
                    <a:cubicBezTo>
                      <a:pt x="4910" y="1990"/>
                      <a:pt x="4751" y="1644"/>
                      <a:pt x="4448" y="1529"/>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6" name="Google Shape;4334;p53">
                <a:extLst>
                  <a:ext uri="{FF2B5EF4-FFF2-40B4-BE49-F238E27FC236}">
                    <a16:creationId xmlns:a16="http://schemas.microsoft.com/office/drawing/2014/main" id="{9DF56218-B7E9-B329-C308-600941C5FB62}"/>
                  </a:ext>
                </a:extLst>
              </p:cNvPr>
              <p:cNvSpPr/>
              <p:nvPr/>
            </p:nvSpPr>
            <p:spPr>
              <a:xfrm>
                <a:off x="2918600" y="3438700"/>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10" y="1990"/>
                      <a:pt x="4758" y="1644"/>
                      <a:pt x="4455" y="1529"/>
                    </a:cubicBezTo>
                    <a:lnTo>
                      <a:pt x="418"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7" name="Google Shape;4335;p53">
                <a:extLst>
                  <a:ext uri="{FF2B5EF4-FFF2-40B4-BE49-F238E27FC236}">
                    <a16:creationId xmlns:a16="http://schemas.microsoft.com/office/drawing/2014/main" id="{D45BC37D-BB9A-EF84-A3D7-E5E691B373B8}"/>
                  </a:ext>
                </a:extLst>
              </p:cNvPr>
              <p:cNvSpPr/>
              <p:nvPr/>
            </p:nvSpPr>
            <p:spPr>
              <a:xfrm>
                <a:off x="2812625" y="3717875"/>
                <a:ext cx="122750" cy="66775"/>
              </a:xfrm>
              <a:custGeom>
                <a:avLst/>
                <a:gdLst/>
                <a:ahLst/>
                <a:cxnLst/>
                <a:rect l="l" t="t" r="r" b="b"/>
                <a:pathLst>
                  <a:path w="4910" h="2671" extrusionOk="0">
                    <a:moveTo>
                      <a:pt x="419" y="0"/>
                    </a:moveTo>
                    <a:lnTo>
                      <a:pt x="0" y="1103"/>
                    </a:lnTo>
                    <a:lnTo>
                      <a:pt x="4030" y="2631"/>
                    </a:lnTo>
                    <a:cubicBezTo>
                      <a:pt x="4101" y="2658"/>
                      <a:pt x="4173" y="2670"/>
                      <a:pt x="4243" y="2670"/>
                    </a:cubicBezTo>
                    <a:cubicBezTo>
                      <a:pt x="4483" y="2670"/>
                      <a:pt x="4705" y="2527"/>
                      <a:pt x="4794" y="2293"/>
                    </a:cubicBezTo>
                    <a:cubicBezTo>
                      <a:pt x="4910" y="1990"/>
                      <a:pt x="4758" y="1651"/>
                      <a:pt x="4448" y="1536"/>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8" name="Google Shape;4336;p53">
                <a:extLst>
                  <a:ext uri="{FF2B5EF4-FFF2-40B4-BE49-F238E27FC236}">
                    <a16:creationId xmlns:a16="http://schemas.microsoft.com/office/drawing/2014/main" id="{F0AB2C3F-141C-C055-F977-D6726F8D730D}"/>
                  </a:ext>
                </a:extLst>
              </p:cNvPr>
              <p:cNvSpPr/>
              <p:nvPr/>
            </p:nvSpPr>
            <p:spPr>
              <a:xfrm>
                <a:off x="2849750" y="3620375"/>
                <a:ext cx="122575" cy="66775"/>
              </a:xfrm>
              <a:custGeom>
                <a:avLst/>
                <a:gdLst/>
                <a:ahLst/>
                <a:cxnLst/>
                <a:rect l="l" t="t" r="r" b="b"/>
                <a:pathLst>
                  <a:path w="4903" h="2671" extrusionOk="0">
                    <a:moveTo>
                      <a:pt x="419" y="0"/>
                    </a:moveTo>
                    <a:lnTo>
                      <a:pt x="0" y="1103"/>
                    </a:lnTo>
                    <a:lnTo>
                      <a:pt x="4030" y="2631"/>
                    </a:lnTo>
                    <a:cubicBezTo>
                      <a:pt x="4099" y="2658"/>
                      <a:pt x="4170" y="2670"/>
                      <a:pt x="4239" y="2670"/>
                    </a:cubicBezTo>
                    <a:cubicBezTo>
                      <a:pt x="4476" y="2670"/>
                      <a:pt x="4698" y="2527"/>
                      <a:pt x="4787" y="2293"/>
                    </a:cubicBezTo>
                    <a:cubicBezTo>
                      <a:pt x="4903" y="1990"/>
                      <a:pt x="4751" y="1644"/>
                      <a:pt x="4448" y="1528"/>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9" name="Google Shape;4337;p53">
                <a:extLst>
                  <a:ext uri="{FF2B5EF4-FFF2-40B4-BE49-F238E27FC236}">
                    <a16:creationId xmlns:a16="http://schemas.microsoft.com/office/drawing/2014/main" id="{530F33E5-0616-D2C6-D9A5-BEEB88CEF4A2}"/>
                  </a:ext>
                </a:extLst>
              </p:cNvPr>
              <p:cNvSpPr/>
              <p:nvPr/>
            </p:nvSpPr>
            <p:spPr>
              <a:xfrm>
                <a:off x="2736025" y="3919550"/>
                <a:ext cx="122750" cy="66775"/>
              </a:xfrm>
              <a:custGeom>
                <a:avLst/>
                <a:gdLst/>
                <a:ahLst/>
                <a:cxnLst/>
                <a:rect l="l" t="t" r="r" b="b"/>
                <a:pathLst>
                  <a:path w="4910" h="2671" extrusionOk="0">
                    <a:moveTo>
                      <a:pt x="419" y="0"/>
                    </a:moveTo>
                    <a:lnTo>
                      <a:pt x="1" y="1103"/>
                    </a:lnTo>
                    <a:lnTo>
                      <a:pt x="4030" y="2631"/>
                    </a:lnTo>
                    <a:cubicBezTo>
                      <a:pt x="4101" y="2658"/>
                      <a:pt x="4173" y="2670"/>
                      <a:pt x="4243" y="2670"/>
                    </a:cubicBezTo>
                    <a:cubicBezTo>
                      <a:pt x="4483" y="2670"/>
                      <a:pt x="4705" y="2526"/>
                      <a:pt x="4795" y="2293"/>
                    </a:cubicBezTo>
                    <a:cubicBezTo>
                      <a:pt x="4910" y="1990"/>
                      <a:pt x="4759" y="1651"/>
                      <a:pt x="4449" y="1536"/>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0" name="Google Shape;4338;p53">
                <a:extLst>
                  <a:ext uri="{FF2B5EF4-FFF2-40B4-BE49-F238E27FC236}">
                    <a16:creationId xmlns:a16="http://schemas.microsoft.com/office/drawing/2014/main" id="{A61E62C4-FEF8-4C14-50C0-B42754ED24AA}"/>
                  </a:ext>
                </a:extLst>
              </p:cNvPr>
              <p:cNvSpPr/>
              <p:nvPr/>
            </p:nvSpPr>
            <p:spPr>
              <a:xfrm>
                <a:off x="2773150" y="3822050"/>
                <a:ext cx="122575" cy="66750"/>
              </a:xfrm>
              <a:custGeom>
                <a:avLst/>
                <a:gdLst/>
                <a:ahLst/>
                <a:cxnLst/>
                <a:rect l="l" t="t" r="r" b="b"/>
                <a:pathLst>
                  <a:path w="4903" h="2670" extrusionOk="0">
                    <a:moveTo>
                      <a:pt x="419" y="0"/>
                    </a:moveTo>
                    <a:lnTo>
                      <a:pt x="1" y="1103"/>
                    </a:lnTo>
                    <a:lnTo>
                      <a:pt x="4031" y="2631"/>
                    </a:lnTo>
                    <a:cubicBezTo>
                      <a:pt x="4099" y="2658"/>
                      <a:pt x="4170" y="2670"/>
                      <a:pt x="4240" y="2670"/>
                    </a:cubicBezTo>
                    <a:cubicBezTo>
                      <a:pt x="4476" y="2670"/>
                      <a:pt x="4698" y="2526"/>
                      <a:pt x="4787" y="2292"/>
                    </a:cubicBezTo>
                    <a:cubicBezTo>
                      <a:pt x="4903" y="1990"/>
                      <a:pt x="4751" y="1644"/>
                      <a:pt x="4449" y="1528"/>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1" name="Google Shape;4339;p53">
                <a:extLst>
                  <a:ext uri="{FF2B5EF4-FFF2-40B4-BE49-F238E27FC236}">
                    <a16:creationId xmlns:a16="http://schemas.microsoft.com/office/drawing/2014/main" id="{C119D7A9-879F-CFA4-30B1-9A8F98882DC6}"/>
                  </a:ext>
                </a:extLst>
              </p:cNvPr>
              <p:cNvSpPr/>
              <p:nvPr/>
            </p:nvSpPr>
            <p:spPr>
              <a:xfrm>
                <a:off x="2665925" y="4104275"/>
                <a:ext cx="122750" cy="66775"/>
              </a:xfrm>
              <a:custGeom>
                <a:avLst/>
                <a:gdLst/>
                <a:ahLst/>
                <a:cxnLst/>
                <a:rect l="l" t="t" r="r" b="b"/>
                <a:pathLst>
                  <a:path w="4910" h="2671" extrusionOk="0">
                    <a:moveTo>
                      <a:pt x="418" y="0"/>
                    </a:moveTo>
                    <a:lnTo>
                      <a:pt x="0" y="1103"/>
                    </a:lnTo>
                    <a:lnTo>
                      <a:pt x="4030" y="2632"/>
                    </a:lnTo>
                    <a:cubicBezTo>
                      <a:pt x="4099" y="2658"/>
                      <a:pt x="4170" y="2670"/>
                      <a:pt x="4240" y="2670"/>
                    </a:cubicBezTo>
                    <a:cubicBezTo>
                      <a:pt x="4478" y="2670"/>
                      <a:pt x="4705" y="2527"/>
                      <a:pt x="4794" y="2293"/>
                    </a:cubicBezTo>
                    <a:cubicBezTo>
                      <a:pt x="4910" y="1990"/>
                      <a:pt x="4751" y="1651"/>
                      <a:pt x="4448" y="1536"/>
                    </a:cubicBezTo>
                    <a:lnTo>
                      <a:pt x="418"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2" name="Google Shape;4340;p53">
                <a:extLst>
                  <a:ext uri="{FF2B5EF4-FFF2-40B4-BE49-F238E27FC236}">
                    <a16:creationId xmlns:a16="http://schemas.microsoft.com/office/drawing/2014/main" id="{3D3DAA57-9021-032D-3B0F-35ED8CF4C68F}"/>
                  </a:ext>
                </a:extLst>
              </p:cNvPr>
              <p:cNvSpPr/>
              <p:nvPr/>
            </p:nvSpPr>
            <p:spPr>
              <a:xfrm>
                <a:off x="2702875" y="4006775"/>
                <a:ext cx="122750" cy="66775"/>
              </a:xfrm>
              <a:custGeom>
                <a:avLst/>
                <a:gdLst/>
                <a:ahLst/>
                <a:cxnLst/>
                <a:rect l="l" t="t" r="r" b="b"/>
                <a:pathLst>
                  <a:path w="4910" h="2671" extrusionOk="0">
                    <a:moveTo>
                      <a:pt x="418" y="0"/>
                    </a:moveTo>
                    <a:lnTo>
                      <a:pt x="0" y="1103"/>
                    </a:lnTo>
                    <a:lnTo>
                      <a:pt x="4037" y="2632"/>
                    </a:lnTo>
                    <a:cubicBezTo>
                      <a:pt x="4106" y="2658"/>
                      <a:pt x="4177" y="2670"/>
                      <a:pt x="4246" y="2670"/>
                    </a:cubicBezTo>
                    <a:cubicBezTo>
                      <a:pt x="4483" y="2670"/>
                      <a:pt x="4705" y="2527"/>
                      <a:pt x="4794" y="2293"/>
                    </a:cubicBezTo>
                    <a:cubicBezTo>
                      <a:pt x="4909" y="1990"/>
                      <a:pt x="4758" y="1644"/>
                      <a:pt x="4455" y="1536"/>
                    </a:cubicBezTo>
                    <a:lnTo>
                      <a:pt x="418"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3" name="Google Shape;4341;p53">
                <a:extLst>
                  <a:ext uri="{FF2B5EF4-FFF2-40B4-BE49-F238E27FC236}">
                    <a16:creationId xmlns:a16="http://schemas.microsoft.com/office/drawing/2014/main" id="{3BD0216D-7342-CC24-4008-BC83A1B82B70}"/>
                  </a:ext>
                </a:extLst>
              </p:cNvPr>
              <p:cNvSpPr/>
              <p:nvPr/>
            </p:nvSpPr>
            <p:spPr>
              <a:xfrm>
                <a:off x="2589325" y="4305950"/>
                <a:ext cx="122750" cy="66775"/>
              </a:xfrm>
              <a:custGeom>
                <a:avLst/>
                <a:gdLst/>
                <a:ahLst/>
                <a:cxnLst/>
                <a:rect l="l" t="t" r="r" b="b"/>
                <a:pathLst>
                  <a:path w="4910" h="2671" extrusionOk="0">
                    <a:moveTo>
                      <a:pt x="419" y="0"/>
                    </a:moveTo>
                    <a:lnTo>
                      <a:pt x="1" y="1103"/>
                    </a:lnTo>
                    <a:lnTo>
                      <a:pt x="4030" y="2631"/>
                    </a:lnTo>
                    <a:cubicBezTo>
                      <a:pt x="4099" y="2658"/>
                      <a:pt x="4170" y="2670"/>
                      <a:pt x="4240" y="2670"/>
                    </a:cubicBezTo>
                    <a:cubicBezTo>
                      <a:pt x="4479" y="2670"/>
                      <a:pt x="4705" y="2527"/>
                      <a:pt x="4794" y="2293"/>
                    </a:cubicBezTo>
                    <a:cubicBezTo>
                      <a:pt x="4910" y="1990"/>
                      <a:pt x="4751" y="1651"/>
                      <a:pt x="4448" y="1536"/>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4" name="Google Shape;4342;p53">
                <a:extLst>
                  <a:ext uri="{FF2B5EF4-FFF2-40B4-BE49-F238E27FC236}">
                    <a16:creationId xmlns:a16="http://schemas.microsoft.com/office/drawing/2014/main" id="{43713B48-94AD-9D4A-A9F3-3D5934C1B747}"/>
                  </a:ext>
                </a:extLst>
              </p:cNvPr>
              <p:cNvSpPr/>
              <p:nvPr/>
            </p:nvSpPr>
            <p:spPr>
              <a:xfrm>
                <a:off x="2626450" y="4208450"/>
                <a:ext cx="122575" cy="66775"/>
              </a:xfrm>
              <a:custGeom>
                <a:avLst/>
                <a:gdLst/>
                <a:ahLst/>
                <a:cxnLst/>
                <a:rect l="l" t="t" r="r" b="b"/>
                <a:pathLst>
                  <a:path w="4903" h="2671" extrusionOk="0">
                    <a:moveTo>
                      <a:pt x="419" y="0"/>
                    </a:moveTo>
                    <a:lnTo>
                      <a:pt x="1" y="1103"/>
                    </a:lnTo>
                    <a:lnTo>
                      <a:pt x="4030" y="2631"/>
                    </a:lnTo>
                    <a:cubicBezTo>
                      <a:pt x="4099" y="2658"/>
                      <a:pt x="4170" y="2670"/>
                      <a:pt x="4239" y="2670"/>
                    </a:cubicBezTo>
                    <a:cubicBezTo>
                      <a:pt x="4476" y="2670"/>
                      <a:pt x="4698" y="2526"/>
                      <a:pt x="4787" y="2293"/>
                    </a:cubicBezTo>
                    <a:cubicBezTo>
                      <a:pt x="4903" y="1990"/>
                      <a:pt x="4751" y="1644"/>
                      <a:pt x="4449" y="1528"/>
                    </a:cubicBezTo>
                    <a:lnTo>
                      <a:pt x="419"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5" name="Google Shape;4343;p53">
                <a:extLst>
                  <a:ext uri="{FF2B5EF4-FFF2-40B4-BE49-F238E27FC236}">
                    <a16:creationId xmlns:a16="http://schemas.microsoft.com/office/drawing/2014/main" id="{05B7FBC1-B431-DCF1-B6F8-97B86614F535}"/>
                  </a:ext>
                </a:extLst>
              </p:cNvPr>
              <p:cNvSpPr/>
              <p:nvPr/>
            </p:nvSpPr>
            <p:spPr>
              <a:xfrm>
                <a:off x="2520300" y="4487600"/>
                <a:ext cx="122750" cy="66850"/>
              </a:xfrm>
              <a:custGeom>
                <a:avLst/>
                <a:gdLst/>
                <a:ahLst/>
                <a:cxnLst/>
                <a:rect l="l" t="t" r="r" b="b"/>
                <a:pathLst>
                  <a:path w="4910" h="2674" extrusionOk="0">
                    <a:moveTo>
                      <a:pt x="419" y="1"/>
                    </a:moveTo>
                    <a:lnTo>
                      <a:pt x="0" y="1104"/>
                    </a:lnTo>
                    <a:lnTo>
                      <a:pt x="4030" y="2632"/>
                    </a:lnTo>
                    <a:cubicBezTo>
                      <a:pt x="4102" y="2660"/>
                      <a:pt x="4175" y="2674"/>
                      <a:pt x="4247" y="2674"/>
                    </a:cubicBezTo>
                    <a:cubicBezTo>
                      <a:pt x="4485" y="2674"/>
                      <a:pt x="4706" y="2526"/>
                      <a:pt x="4794" y="2293"/>
                    </a:cubicBezTo>
                    <a:cubicBezTo>
                      <a:pt x="4910" y="1990"/>
                      <a:pt x="4758" y="1652"/>
                      <a:pt x="4448" y="1536"/>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6" name="Google Shape;4344;p53">
                <a:extLst>
                  <a:ext uri="{FF2B5EF4-FFF2-40B4-BE49-F238E27FC236}">
                    <a16:creationId xmlns:a16="http://schemas.microsoft.com/office/drawing/2014/main" id="{57D9326C-2BC9-19B6-B741-D7CDD805FBCD}"/>
                  </a:ext>
                </a:extLst>
              </p:cNvPr>
              <p:cNvSpPr/>
              <p:nvPr/>
            </p:nvSpPr>
            <p:spPr>
              <a:xfrm>
                <a:off x="2557425" y="4390100"/>
                <a:ext cx="122575" cy="66775"/>
              </a:xfrm>
              <a:custGeom>
                <a:avLst/>
                <a:gdLst/>
                <a:ahLst/>
                <a:cxnLst/>
                <a:rect l="l" t="t" r="r" b="b"/>
                <a:pathLst>
                  <a:path w="4903" h="2671" extrusionOk="0">
                    <a:moveTo>
                      <a:pt x="419" y="1"/>
                    </a:moveTo>
                    <a:lnTo>
                      <a:pt x="1" y="1104"/>
                    </a:lnTo>
                    <a:lnTo>
                      <a:pt x="4030" y="2632"/>
                    </a:lnTo>
                    <a:cubicBezTo>
                      <a:pt x="4099" y="2658"/>
                      <a:pt x="4170" y="2671"/>
                      <a:pt x="4239" y="2671"/>
                    </a:cubicBezTo>
                    <a:cubicBezTo>
                      <a:pt x="4476" y="2671"/>
                      <a:pt x="4698" y="2527"/>
                      <a:pt x="4787" y="2293"/>
                    </a:cubicBezTo>
                    <a:cubicBezTo>
                      <a:pt x="4903" y="1990"/>
                      <a:pt x="4751" y="1652"/>
                      <a:pt x="4448" y="1536"/>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7" name="Google Shape;4345;p53">
                <a:extLst>
                  <a:ext uri="{FF2B5EF4-FFF2-40B4-BE49-F238E27FC236}">
                    <a16:creationId xmlns:a16="http://schemas.microsoft.com/office/drawing/2014/main" id="{E49AD6EF-375A-6506-C473-4CD48C168E6B}"/>
                  </a:ext>
                </a:extLst>
              </p:cNvPr>
              <p:cNvSpPr/>
              <p:nvPr/>
            </p:nvSpPr>
            <p:spPr>
              <a:xfrm>
                <a:off x="2482625" y="4586900"/>
                <a:ext cx="118450" cy="65150"/>
              </a:xfrm>
              <a:custGeom>
                <a:avLst/>
                <a:gdLst/>
                <a:ahLst/>
                <a:cxnLst/>
                <a:rect l="l" t="t" r="r" b="b"/>
                <a:pathLst>
                  <a:path w="4738" h="2606" extrusionOk="0">
                    <a:moveTo>
                      <a:pt x="419" y="1"/>
                    </a:moveTo>
                    <a:lnTo>
                      <a:pt x="1" y="1097"/>
                    </a:lnTo>
                    <a:lnTo>
                      <a:pt x="3865" y="2567"/>
                    </a:lnTo>
                    <a:cubicBezTo>
                      <a:pt x="3932" y="2593"/>
                      <a:pt x="4001" y="2605"/>
                      <a:pt x="4069" y="2605"/>
                    </a:cubicBezTo>
                    <a:cubicBezTo>
                      <a:pt x="4307" y="2605"/>
                      <a:pt x="4532" y="2457"/>
                      <a:pt x="4622" y="2221"/>
                    </a:cubicBezTo>
                    <a:cubicBezTo>
                      <a:pt x="4737" y="1919"/>
                      <a:pt x="4586" y="1580"/>
                      <a:pt x="4283" y="1464"/>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8" name="Google Shape;4346;p53">
                <a:extLst>
                  <a:ext uri="{FF2B5EF4-FFF2-40B4-BE49-F238E27FC236}">
                    <a16:creationId xmlns:a16="http://schemas.microsoft.com/office/drawing/2014/main" id="{02854F91-1718-677B-55DB-6D59226E9A3B}"/>
                  </a:ext>
                </a:extLst>
              </p:cNvPr>
              <p:cNvSpPr/>
              <p:nvPr/>
            </p:nvSpPr>
            <p:spPr>
              <a:xfrm>
                <a:off x="2413600" y="4768575"/>
                <a:ext cx="118450" cy="65150"/>
              </a:xfrm>
              <a:custGeom>
                <a:avLst/>
                <a:gdLst/>
                <a:ahLst/>
                <a:cxnLst/>
                <a:rect l="l" t="t" r="r" b="b"/>
                <a:pathLst>
                  <a:path w="4738" h="2606" extrusionOk="0">
                    <a:moveTo>
                      <a:pt x="419" y="1"/>
                    </a:moveTo>
                    <a:lnTo>
                      <a:pt x="1" y="1096"/>
                    </a:lnTo>
                    <a:lnTo>
                      <a:pt x="3865" y="2567"/>
                    </a:lnTo>
                    <a:cubicBezTo>
                      <a:pt x="3933" y="2593"/>
                      <a:pt x="4004" y="2606"/>
                      <a:pt x="4073" y="2606"/>
                    </a:cubicBezTo>
                    <a:cubicBezTo>
                      <a:pt x="4310" y="2606"/>
                      <a:pt x="4532" y="2461"/>
                      <a:pt x="4622" y="2221"/>
                    </a:cubicBezTo>
                    <a:cubicBezTo>
                      <a:pt x="4737" y="1918"/>
                      <a:pt x="4586" y="1579"/>
                      <a:pt x="4283" y="1464"/>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9" name="Google Shape;4347;p53">
                <a:extLst>
                  <a:ext uri="{FF2B5EF4-FFF2-40B4-BE49-F238E27FC236}">
                    <a16:creationId xmlns:a16="http://schemas.microsoft.com/office/drawing/2014/main" id="{7B4BFA0E-FAC8-2923-2EC7-3F2A1C6546A6}"/>
                  </a:ext>
                </a:extLst>
              </p:cNvPr>
              <p:cNvSpPr/>
              <p:nvPr/>
            </p:nvSpPr>
            <p:spPr>
              <a:xfrm>
                <a:off x="2450725" y="4671075"/>
                <a:ext cx="118450" cy="65125"/>
              </a:xfrm>
              <a:custGeom>
                <a:avLst/>
                <a:gdLst/>
                <a:ahLst/>
                <a:cxnLst/>
                <a:rect l="l" t="t" r="r" b="b"/>
                <a:pathLst>
                  <a:path w="4738" h="2605" extrusionOk="0">
                    <a:moveTo>
                      <a:pt x="419" y="1"/>
                    </a:moveTo>
                    <a:lnTo>
                      <a:pt x="1" y="1096"/>
                    </a:lnTo>
                    <a:lnTo>
                      <a:pt x="3858" y="2567"/>
                    </a:lnTo>
                    <a:cubicBezTo>
                      <a:pt x="3925" y="2593"/>
                      <a:pt x="3994" y="2605"/>
                      <a:pt x="4063" y="2605"/>
                    </a:cubicBezTo>
                    <a:cubicBezTo>
                      <a:pt x="4303" y="2605"/>
                      <a:pt x="4532" y="2456"/>
                      <a:pt x="4622" y="2221"/>
                    </a:cubicBezTo>
                    <a:cubicBezTo>
                      <a:pt x="4737" y="1918"/>
                      <a:pt x="4579" y="1579"/>
                      <a:pt x="4276" y="1464"/>
                    </a:cubicBezTo>
                    <a:lnTo>
                      <a:pt x="419"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0" name="Google Shape;4348;p53">
                <a:extLst>
                  <a:ext uri="{FF2B5EF4-FFF2-40B4-BE49-F238E27FC236}">
                    <a16:creationId xmlns:a16="http://schemas.microsoft.com/office/drawing/2014/main" id="{3ABF89D1-AC72-3851-545C-AE520C6D31F1}"/>
                  </a:ext>
                </a:extLst>
              </p:cNvPr>
              <p:cNvSpPr/>
              <p:nvPr/>
            </p:nvSpPr>
            <p:spPr>
              <a:xfrm>
                <a:off x="2390000" y="3180925"/>
                <a:ext cx="695700" cy="1719775"/>
              </a:xfrm>
              <a:custGeom>
                <a:avLst/>
                <a:gdLst/>
                <a:ahLst/>
                <a:cxnLst/>
                <a:rect l="l" t="t" r="r" b="b"/>
                <a:pathLst>
                  <a:path w="27828" h="68791" extrusionOk="0">
                    <a:moveTo>
                      <a:pt x="27088" y="1"/>
                    </a:moveTo>
                    <a:cubicBezTo>
                      <a:pt x="26186" y="1"/>
                      <a:pt x="25287" y="507"/>
                      <a:pt x="24915" y="1495"/>
                    </a:cubicBezTo>
                    <a:lnTo>
                      <a:pt x="483" y="65828"/>
                    </a:lnTo>
                    <a:cubicBezTo>
                      <a:pt x="0" y="67089"/>
                      <a:pt x="685" y="68337"/>
                      <a:pt x="1752" y="68791"/>
                    </a:cubicBezTo>
                    <a:lnTo>
                      <a:pt x="27827" y="118"/>
                    </a:lnTo>
                    <a:cubicBezTo>
                      <a:pt x="27588" y="40"/>
                      <a:pt x="27338" y="1"/>
                      <a:pt x="2708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1" name="Google Shape;4349;p53">
                <a:extLst>
                  <a:ext uri="{FF2B5EF4-FFF2-40B4-BE49-F238E27FC236}">
                    <a16:creationId xmlns:a16="http://schemas.microsoft.com/office/drawing/2014/main" id="{B669B044-6A7B-F0C4-7AF0-A91E49A1B80F}"/>
                  </a:ext>
                </a:extLst>
              </p:cNvPr>
              <p:cNvSpPr/>
              <p:nvPr/>
            </p:nvSpPr>
            <p:spPr>
              <a:xfrm>
                <a:off x="2696575" y="4528925"/>
                <a:ext cx="348025" cy="187875"/>
              </a:xfrm>
              <a:custGeom>
                <a:avLst/>
                <a:gdLst/>
                <a:ahLst/>
                <a:cxnLst/>
                <a:rect l="l" t="t" r="r" b="b"/>
                <a:pathLst>
                  <a:path w="13921" h="7515" extrusionOk="0">
                    <a:moveTo>
                      <a:pt x="9019" y="0"/>
                    </a:moveTo>
                    <a:cubicBezTo>
                      <a:pt x="4336" y="0"/>
                      <a:pt x="1" y="5524"/>
                      <a:pt x="728" y="6919"/>
                    </a:cubicBezTo>
                    <a:cubicBezTo>
                      <a:pt x="946" y="7333"/>
                      <a:pt x="1685" y="7515"/>
                      <a:pt x="2709" y="7515"/>
                    </a:cubicBezTo>
                    <a:cubicBezTo>
                      <a:pt x="6391" y="7515"/>
                      <a:pt x="13761" y="5169"/>
                      <a:pt x="13863" y="2868"/>
                    </a:cubicBezTo>
                    <a:cubicBezTo>
                      <a:pt x="13920" y="1592"/>
                      <a:pt x="11751" y="482"/>
                      <a:pt x="10294" y="143"/>
                    </a:cubicBezTo>
                    <a:cubicBezTo>
                      <a:pt x="9869" y="45"/>
                      <a:pt x="9443" y="0"/>
                      <a:pt x="901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2" name="Google Shape;4350;p53">
                <a:extLst>
                  <a:ext uri="{FF2B5EF4-FFF2-40B4-BE49-F238E27FC236}">
                    <a16:creationId xmlns:a16="http://schemas.microsoft.com/office/drawing/2014/main" id="{69BD81EB-0AC6-65AC-EF98-DECDE7BBE267}"/>
                  </a:ext>
                </a:extLst>
              </p:cNvPr>
              <p:cNvSpPr/>
              <p:nvPr/>
            </p:nvSpPr>
            <p:spPr>
              <a:xfrm>
                <a:off x="3119275" y="4467425"/>
                <a:ext cx="106625" cy="83725"/>
              </a:xfrm>
              <a:custGeom>
                <a:avLst/>
                <a:gdLst/>
                <a:ahLst/>
                <a:cxnLst/>
                <a:rect l="l" t="t" r="r" b="b"/>
                <a:pathLst>
                  <a:path w="4265" h="3349" extrusionOk="0">
                    <a:moveTo>
                      <a:pt x="2991" y="0"/>
                    </a:moveTo>
                    <a:cubicBezTo>
                      <a:pt x="1867" y="0"/>
                      <a:pt x="1" y="1674"/>
                      <a:pt x="256" y="2480"/>
                    </a:cubicBezTo>
                    <a:cubicBezTo>
                      <a:pt x="393" y="2924"/>
                      <a:pt x="1244" y="3349"/>
                      <a:pt x="2101" y="3349"/>
                    </a:cubicBezTo>
                    <a:cubicBezTo>
                      <a:pt x="2651" y="3349"/>
                      <a:pt x="3204" y="3174"/>
                      <a:pt x="3573" y="2718"/>
                    </a:cubicBezTo>
                    <a:cubicBezTo>
                      <a:pt x="4265" y="1875"/>
                      <a:pt x="4020" y="426"/>
                      <a:pt x="3378" y="87"/>
                    </a:cubicBezTo>
                    <a:cubicBezTo>
                      <a:pt x="3265" y="28"/>
                      <a:pt x="3134" y="0"/>
                      <a:pt x="299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8" name="Google Shape;4351;p53">
              <a:extLst>
                <a:ext uri="{FF2B5EF4-FFF2-40B4-BE49-F238E27FC236}">
                  <a16:creationId xmlns:a16="http://schemas.microsoft.com/office/drawing/2014/main" id="{D56512F5-4071-F9DC-5631-D8C3D8CF7D35}"/>
                </a:ext>
              </a:extLst>
            </p:cNvPr>
            <p:cNvGrpSpPr/>
            <p:nvPr/>
          </p:nvGrpSpPr>
          <p:grpSpPr>
            <a:xfrm flipH="1">
              <a:off x="4654700" y="-127475"/>
              <a:ext cx="1288450" cy="1640350"/>
              <a:chOff x="659300" y="3268175"/>
              <a:chExt cx="1288450" cy="1640350"/>
            </a:xfrm>
          </p:grpSpPr>
          <p:sp>
            <p:nvSpPr>
              <p:cNvPr id="618" name="Google Shape;4352;p53">
                <a:extLst>
                  <a:ext uri="{FF2B5EF4-FFF2-40B4-BE49-F238E27FC236}">
                    <a16:creationId xmlns:a16="http://schemas.microsoft.com/office/drawing/2014/main" id="{97C19F9A-DF6E-442D-6C67-EE60A044816A}"/>
                  </a:ext>
                </a:extLst>
              </p:cNvPr>
              <p:cNvSpPr/>
              <p:nvPr/>
            </p:nvSpPr>
            <p:spPr>
              <a:xfrm>
                <a:off x="705625" y="3277550"/>
                <a:ext cx="1242125" cy="1630975"/>
              </a:xfrm>
              <a:custGeom>
                <a:avLst/>
                <a:gdLst/>
                <a:ahLst/>
                <a:cxnLst/>
                <a:rect l="l" t="t" r="r" b="b"/>
                <a:pathLst>
                  <a:path w="49685" h="65239" extrusionOk="0">
                    <a:moveTo>
                      <a:pt x="40750" y="0"/>
                    </a:moveTo>
                    <a:cubicBezTo>
                      <a:pt x="40283" y="0"/>
                      <a:pt x="39824" y="223"/>
                      <a:pt x="39541" y="636"/>
                    </a:cubicBezTo>
                    <a:lnTo>
                      <a:pt x="454" y="57998"/>
                    </a:lnTo>
                    <a:cubicBezTo>
                      <a:pt x="0" y="58668"/>
                      <a:pt x="173" y="59577"/>
                      <a:pt x="836" y="60031"/>
                    </a:cubicBezTo>
                    <a:lnTo>
                      <a:pt x="8110" y="64983"/>
                    </a:lnTo>
                    <a:cubicBezTo>
                      <a:pt x="8365" y="65156"/>
                      <a:pt x="8654" y="65239"/>
                      <a:pt x="8939" y="65239"/>
                    </a:cubicBezTo>
                    <a:cubicBezTo>
                      <a:pt x="9405" y="65239"/>
                      <a:pt x="9861" y="65017"/>
                      <a:pt x="10143" y="64601"/>
                    </a:cubicBezTo>
                    <a:lnTo>
                      <a:pt x="49230" y="7239"/>
                    </a:lnTo>
                    <a:cubicBezTo>
                      <a:pt x="49684" y="6569"/>
                      <a:pt x="49511" y="5661"/>
                      <a:pt x="48848" y="5207"/>
                    </a:cubicBezTo>
                    <a:lnTo>
                      <a:pt x="41574" y="254"/>
                    </a:lnTo>
                    <a:cubicBezTo>
                      <a:pt x="41321" y="82"/>
                      <a:pt x="41034" y="0"/>
                      <a:pt x="4075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9" name="Google Shape;4353;p53">
                <a:extLst>
                  <a:ext uri="{FF2B5EF4-FFF2-40B4-BE49-F238E27FC236}">
                    <a16:creationId xmlns:a16="http://schemas.microsoft.com/office/drawing/2014/main" id="{C9CCC79C-20D0-BF69-5227-3AF996512A6E}"/>
                  </a:ext>
                </a:extLst>
              </p:cNvPr>
              <p:cNvSpPr/>
              <p:nvPr/>
            </p:nvSpPr>
            <p:spPr>
              <a:xfrm>
                <a:off x="659300" y="3268175"/>
                <a:ext cx="1242125" cy="1631125"/>
              </a:xfrm>
              <a:custGeom>
                <a:avLst/>
                <a:gdLst/>
                <a:ahLst/>
                <a:cxnLst/>
                <a:rect l="l" t="t" r="r" b="b"/>
                <a:pathLst>
                  <a:path w="49685" h="65245" extrusionOk="0">
                    <a:moveTo>
                      <a:pt x="40753" y="1"/>
                    </a:moveTo>
                    <a:cubicBezTo>
                      <a:pt x="40284" y="1"/>
                      <a:pt x="39825" y="226"/>
                      <a:pt x="39542" y="643"/>
                    </a:cubicBezTo>
                    <a:lnTo>
                      <a:pt x="455" y="58005"/>
                    </a:lnTo>
                    <a:cubicBezTo>
                      <a:pt x="0" y="58669"/>
                      <a:pt x="173" y="59584"/>
                      <a:pt x="837" y="60038"/>
                    </a:cubicBezTo>
                    <a:lnTo>
                      <a:pt x="8111" y="64991"/>
                    </a:lnTo>
                    <a:cubicBezTo>
                      <a:pt x="8364" y="65162"/>
                      <a:pt x="8651" y="65244"/>
                      <a:pt x="8935" y="65244"/>
                    </a:cubicBezTo>
                    <a:cubicBezTo>
                      <a:pt x="9402" y="65244"/>
                      <a:pt x="9861" y="65022"/>
                      <a:pt x="10143" y="64609"/>
                    </a:cubicBezTo>
                    <a:lnTo>
                      <a:pt x="49231" y="7247"/>
                    </a:lnTo>
                    <a:cubicBezTo>
                      <a:pt x="49685" y="6576"/>
                      <a:pt x="49512" y="5668"/>
                      <a:pt x="48849" y="5214"/>
                    </a:cubicBezTo>
                    <a:lnTo>
                      <a:pt x="41575" y="254"/>
                    </a:lnTo>
                    <a:cubicBezTo>
                      <a:pt x="41322" y="83"/>
                      <a:pt x="41036" y="1"/>
                      <a:pt x="40753" y="1"/>
                    </a:cubicBezTo>
                    <a:close/>
                  </a:path>
                </a:pathLst>
              </a:custGeom>
              <a:solidFill>
                <a:srgbClr val="F5A6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0" name="Google Shape;4354;p53">
                <a:extLst>
                  <a:ext uri="{FF2B5EF4-FFF2-40B4-BE49-F238E27FC236}">
                    <a16:creationId xmlns:a16="http://schemas.microsoft.com/office/drawing/2014/main" id="{098BF135-F811-3A10-8262-78FD33BC2BAD}"/>
                  </a:ext>
                </a:extLst>
              </p:cNvPr>
              <p:cNvSpPr/>
              <p:nvPr/>
            </p:nvSpPr>
            <p:spPr>
              <a:xfrm>
                <a:off x="848725" y="3389325"/>
                <a:ext cx="1052700" cy="1509975"/>
              </a:xfrm>
              <a:custGeom>
                <a:avLst/>
                <a:gdLst/>
                <a:ahLst/>
                <a:cxnLst/>
                <a:rect l="l" t="t" r="r" b="b"/>
                <a:pathLst>
                  <a:path w="42108" h="60399" extrusionOk="0">
                    <a:moveTo>
                      <a:pt x="40738" y="0"/>
                    </a:moveTo>
                    <a:lnTo>
                      <a:pt x="0" y="59784"/>
                    </a:lnTo>
                    <a:lnTo>
                      <a:pt x="534" y="60145"/>
                    </a:lnTo>
                    <a:cubicBezTo>
                      <a:pt x="787" y="60316"/>
                      <a:pt x="1074" y="60398"/>
                      <a:pt x="1358" y="60398"/>
                    </a:cubicBezTo>
                    <a:cubicBezTo>
                      <a:pt x="1825" y="60398"/>
                      <a:pt x="2284" y="60176"/>
                      <a:pt x="2566" y="59763"/>
                    </a:cubicBezTo>
                    <a:lnTo>
                      <a:pt x="41654" y="2401"/>
                    </a:lnTo>
                    <a:cubicBezTo>
                      <a:pt x="42108" y="1730"/>
                      <a:pt x="41935" y="822"/>
                      <a:pt x="41272" y="368"/>
                    </a:cubicBezTo>
                    <a:lnTo>
                      <a:pt x="4073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1" name="Google Shape;4355;p53">
                <a:extLst>
                  <a:ext uri="{FF2B5EF4-FFF2-40B4-BE49-F238E27FC236}">
                    <a16:creationId xmlns:a16="http://schemas.microsoft.com/office/drawing/2014/main" id="{866BF615-3286-5748-6038-51F6393B3E04}"/>
                  </a:ext>
                </a:extLst>
              </p:cNvPr>
              <p:cNvSpPr/>
              <p:nvPr/>
            </p:nvSpPr>
            <p:spPr>
              <a:xfrm>
                <a:off x="943800" y="4288775"/>
                <a:ext cx="283225" cy="333150"/>
              </a:xfrm>
              <a:custGeom>
                <a:avLst/>
                <a:gdLst/>
                <a:ahLst/>
                <a:cxnLst/>
                <a:rect l="l" t="t" r="r" b="b"/>
                <a:pathLst>
                  <a:path w="11329" h="13326" extrusionOk="0">
                    <a:moveTo>
                      <a:pt x="10408" y="1"/>
                    </a:moveTo>
                    <a:cubicBezTo>
                      <a:pt x="8262" y="1"/>
                      <a:pt x="1" y="12028"/>
                      <a:pt x="1272" y="13209"/>
                    </a:cubicBezTo>
                    <a:cubicBezTo>
                      <a:pt x="1356" y="13287"/>
                      <a:pt x="1491" y="13325"/>
                      <a:pt x="1667" y="13325"/>
                    </a:cubicBezTo>
                    <a:cubicBezTo>
                      <a:pt x="3433" y="13325"/>
                      <a:pt x="9385" y="9513"/>
                      <a:pt x="10637" y="3621"/>
                    </a:cubicBezTo>
                    <a:cubicBezTo>
                      <a:pt x="10788" y="2922"/>
                      <a:pt x="11329" y="377"/>
                      <a:pt x="10593" y="38"/>
                    </a:cubicBezTo>
                    <a:cubicBezTo>
                      <a:pt x="10538" y="13"/>
                      <a:pt x="10476" y="1"/>
                      <a:pt x="1040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2" name="Google Shape;4356;p53">
                <a:extLst>
                  <a:ext uri="{FF2B5EF4-FFF2-40B4-BE49-F238E27FC236}">
                    <a16:creationId xmlns:a16="http://schemas.microsoft.com/office/drawing/2014/main" id="{3E065A0F-A3A9-C2A1-0C95-0DFBEA447E9C}"/>
                  </a:ext>
                </a:extLst>
              </p:cNvPr>
              <p:cNvSpPr/>
              <p:nvPr/>
            </p:nvSpPr>
            <p:spPr>
              <a:xfrm>
                <a:off x="1266475" y="4141925"/>
                <a:ext cx="77225" cy="59125"/>
              </a:xfrm>
              <a:custGeom>
                <a:avLst/>
                <a:gdLst/>
                <a:ahLst/>
                <a:cxnLst/>
                <a:rect l="l" t="t" r="r" b="b"/>
                <a:pathLst>
                  <a:path w="3089" h="2365" extrusionOk="0">
                    <a:moveTo>
                      <a:pt x="1727" y="1"/>
                    </a:moveTo>
                    <a:cubicBezTo>
                      <a:pt x="1661" y="1"/>
                      <a:pt x="1594" y="5"/>
                      <a:pt x="1529" y="15"/>
                    </a:cubicBezTo>
                    <a:cubicBezTo>
                      <a:pt x="397" y="196"/>
                      <a:pt x="1" y="1868"/>
                      <a:pt x="368" y="2243"/>
                    </a:cubicBezTo>
                    <a:cubicBezTo>
                      <a:pt x="450" y="2327"/>
                      <a:pt x="588" y="2365"/>
                      <a:pt x="761" y="2365"/>
                    </a:cubicBezTo>
                    <a:cubicBezTo>
                      <a:pt x="1560" y="2365"/>
                      <a:pt x="3088" y="1558"/>
                      <a:pt x="3064" y="888"/>
                    </a:cubicBezTo>
                    <a:cubicBezTo>
                      <a:pt x="3051" y="456"/>
                      <a:pt x="2380" y="1"/>
                      <a:pt x="172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3" name="Google Shape;4357;p53">
                <a:extLst>
                  <a:ext uri="{FF2B5EF4-FFF2-40B4-BE49-F238E27FC236}">
                    <a16:creationId xmlns:a16="http://schemas.microsoft.com/office/drawing/2014/main" id="{6D4E59CD-09D8-571D-0E2C-4DEAF51C6B48}"/>
                  </a:ext>
                </a:extLst>
              </p:cNvPr>
              <p:cNvSpPr/>
              <p:nvPr/>
            </p:nvSpPr>
            <p:spPr>
              <a:xfrm>
                <a:off x="1519700" y="3450050"/>
                <a:ext cx="104550" cy="80300"/>
              </a:xfrm>
              <a:custGeom>
                <a:avLst/>
                <a:gdLst/>
                <a:ahLst/>
                <a:cxnLst/>
                <a:rect l="l" t="t" r="r" b="b"/>
                <a:pathLst>
                  <a:path w="4182" h="3212" extrusionOk="0">
                    <a:moveTo>
                      <a:pt x="606" y="1"/>
                    </a:moveTo>
                    <a:lnTo>
                      <a:pt x="0" y="895"/>
                    </a:lnTo>
                    <a:lnTo>
                      <a:pt x="3259" y="3115"/>
                    </a:lnTo>
                    <a:cubicBezTo>
                      <a:pt x="3351" y="3180"/>
                      <a:pt x="3458" y="3212"/>
                      <a:pt x="3563" y="3212"/>
                    </a:cubicBezTo>
                    <a:cubicBezTo>
                      <a:pt x="3736" y="3212"/>
                      <a:pt x="3905" y="3127"/>
                      <a:pt x="4008" y="2971"/>
                    </a:cubicBezTo>
                    <a:cubicBezTo>
                      <a:pt x="4181" y="2726"/>
                      <a:pt x="4116" y="2387"/>
                      <a:pt x="3871" y="2221"/>
                    </a:cubicBezTo>
                    <a:lnTo>
                      <a:pt x="606"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4" name="Google Shape;4358;p53">
                <a:extLst>
                  <a:ext uri="{FF2B5EF4-FFF2-40B4-BE49-F238E27FC236}">
                    <a16:creationId xmlns:a16="http://schemas.microsoft.com/office/drawing/2014/main" id="{D5359704-821C-556C-F866-F7D476BB00B7}"/>
                  </a:ext>
                </a:extLst>
              </p:cNvPr>
              <p:cNvSpPr/>
              <p:nvPr/>
            </p:nvSpPr>
            <p:spPr>
              <a:xfrm>
                <a:off x="1573575" y="3370750"/>
                <a:ext cx="104750" cy="80325"/>
              </a:xfrm>
              <a:custGeom>
                <a:avLst/>
                <a:gdLst/>
                <a:ahLst/>
                <a:cxnLst/>
                <a:rect l="l" t="t" r="r" b="b"/>
                <a:pathLst>
                  <a:path w="4190" h="3213" extrusionOk="0">
                    <a:moveTo>
                      <a:pt x="613" y="1"/>
                    </a:moveTo>
                    <a:lnTo>
                      <a:pt x="1" y="895"/>
                    </a:lnTo>
                    <a:lnTo>
                      <a:pt x="3266" y="3115"/>
                    </a:lnTo>
                    <a:cubicBezTo>
                      <a:pt x="3360" y="3181"/>
                      <a:pt x="3467" y="3212"/>
                      <a:pt x="3573" y="3212"/>
                    </a:cubicBezTo>
                    <a:cubicBezTo>
                      <a:pt x="3745" y="3212"/>
                      <a:pt x="3913" y="3130"/>
                      <a:pt x="4016" y="2978"/>
                    </a:cubicBezTo>
                    <a:cubicBezTo>
                      <a:pt x="4189" y="2726"/>
                      <a:pt x="4124" y="2387"/>
                      <a:pt x="3872" y="2221"/>
                    </a:cubicBezTo>
                    <a:lnTo>
                      <a:pt x="613"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5" name="Google Shape;4359;p53">
                <a:extLst>
                  <a:ext uri="{FF2B5EF4-FFF2-40B4-BE49-F238E27FC236}">
                    <a16:creationId xmlns:a16="http://schemas.microsoft.com/office/drawing/2014/main" id="{6F98ED8A-014F-2135-4377-53A0B52C8441}"/>
                  </a:ext>
                </a:extLst>
              </p:cNvPr>
              <p:cNvSpPr/>
              <p:nvPr/>
            </p:nvSpPr>
            <p:spPr>
              <a:xfrm>
                <a:off x="1407950" y="3613875"/>
                <a:ext cx="104550" cy="80350"/>
              </a:xfrm>
              <a:custGeom>
                <a:avLst/>
                <a:gdLst/>
                <a:ahLst/>
                <a:cxnLst/>
                <a:rect l="l" t="t" r="r" b="b"/>
                <a:pathLst>
                  <a:path w="4182" h="3214" extrusionOk="0">
                    <a:moveTo>
                      <a:pt x="613" y="1"/>
                    </a:moveTo>
                    <a:lnTo>
                      <a:pt x="1" y="895"/>
                    </a:lnTo>
                    <a:lnTo>
                      <a:pt x="3259" y="3122"/>
                    </a:lnTo>
                    <a:cubicBezTo>
                      <a:pt x="3354" y="3184"/>
                      <a:pt x="3459" y="3214"/>
                      <a:pt x="3564" y="3214"/>
                    </a:cubicBezTo>
                    <a:cubicBezTo>
                      <a:pt x="3738" y="3214"/>
                      <a:pt x="3908" y="3131"/>
                      <a:pt x="4016" y="2978"/>
                    </a:cubicBezTo>
                    <a:cubicBezTo>
                      <a:pt x="4182" y="2733"/>
                      <a:pt x="4117" y="2394"/>
                      <a:pt x="3872" y="2228"/>
                    </a:cubicBezTo>
                    <a:lnTo>
                      <a:pt x="613"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6" name="Google Shape;4360;p53">
                <a:extLst>
                  <a:ext uri="{FF2B5EF4-FFF2-40B4-BE49-F238E27FC236}">
                    <a16:creationId xmlns:a16="http://schemas.microsoft.com/office/drawing/2014/main" id="{E887A9F9-7793-7F24-D568-AEA575C5DA93}"/>
                  </a:ext>
                </a:extLst>
              </p:cNvPr>
              <p:cNvSpPr/>
              <p:nvPr/>
            </p:nvSpPr>
            <p:spPr>
              <a:xfrm>
                <a:off x="1462025" y="3534575"/>
                <a:ext cx="104550" cy="80375"/>
              </a:xfrm>
              <a:custGeom>
                <a:avLst/>
                <a:gdLst/>
                <a:ahLst/>
                <a:cxnLst/>
                <a:rect l="l" t="t" r="r" b="b"/>
                <a:pathLst>
                  <a:path w="4182" h="3215" extrusionOk="0">
                    <a:moveTo>
                      <a:pt x="606" y="1"/>
                    </a:moveTo>
                    <a:lnTo>
                      <a:pt x="0" y="902"/>
                    </a:lnTo>
                    <a:lnTo>
                      <a:pt x="3259" y="3122"/>
                    </a:lnTo>
                    <a:cubicBezTo>
                      <a:pt x="3351" y="3184"/>
                      <a:pt x="3456" y="3214"/>
                      <a:pt x="3560" y="3214"/>
                    </a:cubicBezTo>
                    <a:cubicBezTo>
                      <a:pt x="3733" y="3214"/>
                      <a:pt x="3905" y="3131"/>
                      <a:pt x="4008" y="2978"/>
                    </a:cubicBezTo>
                    <a:cubicBezTo>
                      <a:pt x="4181" y="2733"/>
                      <a:pt x="4117" y="2394"/>
                      <a:pt x="3871" y="2228"/>
                    </a:cubicBezTo>
                    <a:lnTo>
                      <a:pt x="606"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7" name="Google Shape;4361;p53">
                <a:extLst>
                  <a:ext uri="{FF2B5EF4-FFF2-40B4-BE49-F238E27FC236}">
                    <a16:creationId xmlns:a16="http://schemas.microsoft.com/office/drawing/2014/main" id="{109E1DB8-3090-ACE8-12D7-28BC88E0AB44}"/>
                  </a:ext>
                </a:extLst>
              </p:cNvPr>
              <p:cNvSpPr/>
              <p:nvPr/>
            </p:nvSpPr>
            <p:spPr>
              <a:xfrm>
                <a:off x="1307375" y="3761675"/>
                <a:ext cx="104575" cy="80225"/>
              </a:xfrm>
              <a:custGeom>
                <a:avLst/>
                <a:gdLst/>
                <a:ahLst/>
                <a:cxnLst/>
                <a:rect l="l" t="t" r="r" b="b"/>
                <a:pathLst>
                  <a:path w="4183" h="3209" extrusionOk="0">
                    <a:moveTo>
                      <a:pt x="607" y="0"/>
                    </a:moveTo>
                    <a:lnTo>
                      <a:pt x="1" y="894"/>
                    </a:lnTo>
                    <a:lnTo>
                      <a:pt x="3259" y="3114"/>
                    </a:lnTo>
                    <a:cubicBezTo>
                      <a:pt x="3353" y="3177"/>
                      <a:pt x="3459" y="3208"/>
                      <a:pt x="3565" y="3208"/>
                    </a:cubicBezTo>
                    <a:cubicBezTo>
                      <a:pt x="3737" y="3208"/>
                      <a:pt x="3906" y="3126"/>
                      <a:pt x="4009" y="2970"/>
                    </a:cubicBezTo>
                    <a:cubicBezTo>
                      <a:pt x="4182" y="2725"/>
                      <a:pt x="4117" y="2386"/>
                      <a:pt x="3872" y="2220"/>
                    </a:cubicBezTo>
                    <a:lnTo>
                      <a:pt x="607"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8" name="Google Shape;4362;p53">
                <a:extLst>
                  <a:ext uri="{FF2B5EF4-FFF2-40B4-BE49-F238E27FC236}">
                    <a16:creationId xmlns:a16="http://schemas.microsoft.com/office/drawing/2014/main" id="{B5A9033C-4DAB-E59C-9991-45B0D48DCF2C}"/>
                  </a:ext>
                </a:extLst>
              </p:cNvPr>
              <p:cNvSpPr/>
              <p:nvPr/>
            </p:nvSpPr>
            <p:spPr>
              <a:xfrm>
                <a:off x="1361275" y="3682375"/>
                <a:ext cx="104550" cy="80300"/>
              </a:xfrm>
              <a:custGeom>
                <a:avLst/>
                <a:gdLst/>
                <a:ahLst/>
                <a:cxnLst/>
                <a:rect l="l" t="t" r="r" b="b"/>
                <a:pathLst>
                  <a:path w="4182" h="3212" extrusionOk="0">
                    <a:moveTo>
                      <a:pt x="613" y="0"/>
                    </a:moveTo>
                    <a:lnTo>
                      <a:pt x="0" y="894"/>
                    </a:lnTo>
                    <a:lnTo>
                      <a:pt x="3266" y="3114"/>
                    </a:lnTo>
                    <a:cubicBezTo>
                      <a:pt x="3359" y="3180"/>
                      <a:pt x="3465" y="3211"/>
                      <a:pt x="3571" y="3211"/>
                    </a:cubicBezTo>
                    <a:cubicBezTo>
                      <a:pt x="3743" y="3211"/>
                      <a:pt x="3913" y="3127"/>
                      <a:pt x="4016" y="2970"/>
                    </a:cubicBezTo>
                    <a:cubicBezTo>
                      <a:pt x="4182" y="2725"/>
                      <a:pt x="4124" y="2386"/>
                      <a:pt x="3872" y="2220"/>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9" name="Google Shape;4363;p53">
                <a:extLst>
                  <a:ext uri="{FF2B5EF4-FFF2-40B4-BE49-F238E27FC236}">
                    <a16:creationId xmlns:a16="http://schemas.microsoft.com/office/drawing/2014/main" id="{D3DBE0D1-DE79-6EEC-A80B-B9B3A133F0B7}"/>
                  </a:ext>
                </a:extLst>
              </p:cNvPr>
              <p:cNvSpPr/>
              <p:nvPr/>
            </p:nvSpPr>
            <p:spPr>
              <a:xfrm>
                <a:off x="1195650" y="3925475"/>
                <a:ext cx="104550" cy="80375"/>
              </a:xfrm>
              <a:custGeom>
                <a:avLst/>
                <a:gdLst/>
                <a:ahLst/>
                <a:cxnLst/>
                <a:rect l="l" t="t" r="r" b="b"/>
                <a:pathLst>
                  <a:path w="4182" h="3215" extrusionOk="0">
                    <a:moveTo>
                      <a:pt x="606" y="1"/>
                    </a:moveTo>
                    <a:lnTo>
                      <a:pt x="0" y="895"/>
                    </a:lnTo>
                    <a:lnTo>
                      <a:pt x="3259" y="3122"/>
                    </a:lnTo>
                    <a:cubicBezTo>
                      <a:pt x="3351" y="3185"/>
                      <a:pt x="3456" y="3214"/>
                      <a:pt x="3560" y="3214"/>
                    </a:cubicBezTo>
                    <a:cubicBezTo>
                      <a:pt x="3735" y="3214"/>
                      <a:pt x="3908" y="3132"/>
                      <a:pt x="4016" y="2978"/>
                    </a:cubicBezTo>
                    <a:cubicBezTo>
                      <a:pt x="4182" y="2733"/>
                      <a:pt x="4117" y="2394"/>
                      <a:pt x="3872" y="2221"/>
                    </a:cubicBezTo>
                    <a:lnTo>
                      <a:pt x="606"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0" name="Google Shape;4364;p53">
                <a:extLst>
                  <a:ext uri="{FF2B5EF4-FFF2-40B4-BE49-F238E27FC236}">
                    <a16:creationId xmlns:a16="http://schemas.microsoft.com/office/drawing/2014/main" id="{8940C8DF-ADF2-0D1C-4E25-36294CD21449}"/>
                  </a:ext>
                </a:extLst>
              </p:cNvPr>
              <p:cNvSpPr/>
              <p:nvPr/>
            </p:nvSpPr>
            <p:spPr>
              <a:xfrm>
                <a:off x="1249525" y="3846200"/>
                <a:ext cx="104750" cy="80350"/>
              </a:xfrm>
              <a:custGeom>
                <a:avLst/>
                <a:gdLst/>
                <a:ahLst/>
                <a:cxnLst/>
                <a:rect l="l" t="t" r="r" b="b"/>
                <a:pathLst>
                  <a:path w="4190" h="3214" extrusionOk="0">
                    <a:moveTo>
                      <a:pt x="614" y="0"/>
                    </a:moveTo>
                    <a:lnTo>
                      <a:pt x="1" y="901"/>
                    </a:lnTo>
                    <a:lnTo>
                      <a:pt x="3267" y="3122"/>
                    </a:lnTo>
                    <a:cubicBezTo>
                      <a:pt x="3358" y="3184"/>
                      <a:pt x="3463" y="3213"/>
                      <a:pt x="3568" y="3213"/>
                    </a:cubicBezTo>
                    <a:cubicBezTo>
                      <a:pt x="3741" y="3213"/>
                      <a:pt x="3913" y="3131"/>
                      <a:pt x="4016" y="2977"/>
                    </a:cubicBezTo>
                    <a:cubicBezTo>
                      <a:pt x="4189" y="2732"/>
                      <a:pt x="4124" y="2393"/>
                      <a:pt x="3872" y="2228"/>
                    </a:cubicBezTo>
                    <a:lnTo>
                      <a:pt x="614"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1" name="Google Shape;4365;p53">
                <a:extLst>
                  <a:ext uri="{FF2B5EF4-FFF2-40B4-BE49-F238E27FC236}">
                    <a16:creationId xmlns:a16="http://schemas.microsoft.com/office/drawing/2014/main" id="{2400F9C1-AB60-02BF-811E-2DE036BEBB45}"/>
                  </a:ext>
                </a:extLst>
              </p:cNvPr>
              <p:cNvSpPr/>
              <p:nvPr/>
            </p:nvSpPr>
            <p:spPr>
              <a:xfrm>
                <a:off x="1093275" y="4075625"/>
                <a:ext cx="104550" cy="80350"/>
              </a:xfrm>
              <a:custGeom>
                <a:avLst/>
                <a:gdLst/>
                <a:ahLst/>
                <a:cxnLst/>
                <a:rect l="l" t="t" r="r" b="b"/>
                <a:pathLst>
                  <a:path w="4182" h="3214" extrusionOk="0">
                    <a:moveTo>
                      <a:pt x="613" y="0"/>
                    </a:moveTo>
                    <a:lnTo>
                      <a:pt x="1" y="901"/>
                    </a:lnTo>
                    <a:lnTo>
                      <a:pt x="3259" y="3122"/>
                    </a:lnTo>
                    <a:cubicBezTo>
                      <a:pt x="3354" y="3184"/>
                      <a:pt x="3459" y="3213"/>
                      <a:pt x="3564" y="3213"/>
                    </a:cubicBezTo>
                    <a:cubicBezTo>
                      <a:pt x="3738" y="3213"/>
                      <a:pt x="3908" y="3131"/>
                      <a:pt x="4016" y="2977"/>
                    </a:cubicBezTo>
                    <a:cubicBezTo>
                      <a:pt x="4182" y="2732"/>
                      <a:pt x="4117" y="2393"/>
                      <a:pt x="3872" y="2228"/>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2" name="Google Shape;4366;p53">
                <a:extLst>
                  <a:ext uri="{FF2B5EF4-FFF2-40B4-BE49-F238E27FC236}">
                    <a16:creationId xmlns:a16="http://schemas.microsoft.com/office/drawing/2014/main" id="{6B0C129D-F38A-9AE7-EEA5-2FDE4F8F1F57}"/>
                  </a:ext>
                </a:extLst>
              </p:cNvPr>
              <p:cNvSpPr/>
              <p:nvPr/>
            </p:nvSpPr>
            <p:spPr>
              <a:xfrm>
                <a:off x="1147350" y="3996500"/>
                <a:ext cx="104550" cy="80225"/>
              </a:xfrm>
              <a:custGeom>
                <a:avLst/>
                <a:gdLst/>
                <a:ahLst/>
                <a:cxnLst/>
                <a:rect l="l" t="t" r="r" b="b"/>
                <a:pathLst>
                  <a:path w="4182" h="3209" extrusionOk="0">
                    <a:moveTo>
                      <a:pt x="606" y="0"/>
                    </a:moveTo>
                    <a:lnTo>
                      <a:pt x="0" y="894"/>
                    </a:lnTo>
                    <a:lnTo>
                      <a:pt x="3259" y="3115"/>
                    </a:lnTo>
                    <a:cubicBezTo>
                      <a:pt x="3352" y="3178"/>
                      <a:pt x="3459" y="3208"/>
                      <a:pt x="3564" y="3208"/>
                    </a:cubicBezTo>
                    <a:cubicBezTo>
                      <a:pt x="3737" y="3208"/>
                      <a:pt x="3906" y="3127"/>
                      <a:pt x="4009" y="2970"/>
                    </a:cubicBezTo>
                    <a:cubicBezTo>
                      <a:pt x="4182" y="2725"/>
                      <a:pt x="4117" y="2386"/>
                      <a:pt x="3872" y="2221"/>
                    </a:cubicBezTo>
                    <a:lnTo>
                      <a:pt x="606"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3" name="Google Shape;4367;p53">
                <a:extLst>
                  <a:ext uri="{FF2B5EF4-FFF2-40B4-BE49-F238E27FC236}">
                    <a16:creationId xmlns:a16="http://schemas.microsoft.com/office/drawing/2014/main" id="{DE2B1949-4D40-92D1-3773-11B20559AF8F}"/>
                  </a:ext>
                </a:extLst>
              </p:cNvPr>
              <p:cNvSpPr/>
              <p:nvPr/>
            </p:nvSpPr>
            <p:spPr>
              <a:xfrm>
                <a:off x="981550" y="4239625"/>
                <a:ext cx="104550" cy="80300"/>
              </a:xfrm>
              <a:custGeom>
                <a:avLst/>
                <a:gdLst/>
                <a:ahLst/>
                <a:cxnLst/>
                <a:rect l="l" t="t" r="r" b="b"/>
                <a:pathLst>
                  <a:path w="4182" h="3212" extrusionOk="0">
                    <a:moveTo>
                      <a:pt x="613" y="0"/>
                    </a:moveTo>
                    <a:lnTo>
                      <a:pt x="0" y="894"/>
                    </a:lnTo>
                    <a:lnTo>
                      <a:pt x="3266" y="3115"/>
                    </a:lnTo>
                    <a:cubicBezTo>
                      <a:pt x="3359" y="3180"/>
                      <a:pt x="3466" y="3212"/>
                      <a:pt x="3572" y="3212"/>
                    </a:cubicBezTo>
                    <a:cubicBezTo>
                      <a:pt x="3744" y="3212"/>
                      <a:pt x="3913" y="3129"/>
                      <a:pt x="4015" y="2978"/>
                    </a:cubicBezTo>
                    <a:cubicBezTo>
                      <a:pt x="4181" y="2725"/>
                      <a:pt x="4124" y="2394"/>
                      <a:pt x="3871" y="2221"/>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4" name="Google Shape;4368;p53">
                <a:extLst>
                  <a:ext uri="{FF2B5EF4-FFF2-40B4-BE49-F238E27FC236}">
                    <a16:creationId xmlns:a16="http://schemas.microsoft.com/office/drawing/2014/main" id="{1EA0AA4E-6611-830E-4E77-3172317C5D20}"/>
                  </a:ext>
                </a:extLst>
              </p:cNvPr>
              <p:cNvSpPr/>
              <p:nvPr/>
            </p:nvSpPr>
            <p:spPr>
              <a:xfrm>
                <a:off x="1035600" y="4160325"/>
                <a:ext cx="104550" cy="80350"/>
              </a:xfrm>
              <a:custGeom>
                <a:avLst/>
                <a:gdLst/>
                <a:ahLst/>
                <a:cxnLst/>
                <a:rect l="l" t="t" r="r" b="b"/>
                <a:pathLst>
                  <a:path w="4182" h="3214" extrusionOk="0">
                    <a:moveTo>
                      <a:pt x="614" y="0"/>
                    </a:moveTo>
                    <a:lnTo>
                      <a:pt x="1" y="894"/>
                    </a:lnTo>
                    <a:lnTo>
                      <a:pt x="3259" y="3122"/>
                    </a:lnTo>
                    <a:cubicBezTo>
                      <a:pt x="3354" y="3184"/>
                      <a:pt x="3459" y="3214"/>
                      <a:pt x="3564" y="3214"/>
                    </a:cubicBezTo>
                    <a:cubicBezTo>
                      <a:pt x="3738" y="3214"/>
                      <a:pt x="3908" y="3131"/>
                      <a:pt x="4016" y="2978"/>
                    </a:cubicBezTo>
                    <a:cubicBezTo>
                      <a:pt x="4182" y="2725"/>
                      <a:pt x="4117" y="2394"/>
                      <a:pt x="3872" y="2221"/>
                    </a:cubicBezTo>
                    <a:lnTo>
                      <a:pt x="614"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5" name="Google Shape;4369;p53">
                <a:extLst>
                  <a:ext uri="{FF2B5EF4-FFF2-40B4-BE49-F238E27FC236}">
                    <a16:creationId xmlns:a16="http://schemas.microsoft.com/office/drawing/2014/main" id="{FBC74D5F-15E0-7C84-416E-13D95C1218E7}"/>
                  </a:ext>
                </a:extLst>
              </p:cNvPr>
              <p:cNvSpPr/>
              <p:nvPr/>
            </p:nvSpPr>
            <p:spPr>
              <a:xfrm>
                <a:off x="927650" y="4318925"/>
                <a:ext cx="104550" cy="80300"/>
              </a:xfrm>
              <a:custGeom>
                <a:avLst/>
                <a:gdLst/>
                <a:ahLst/>
                <a:cxnLst/>
                <a:rect l="l" t="t" r="r" b="b"/>
                <a:pathLst>
                  <a:path w="4182" h="3212" extrusionOk="0">
                    <a:moveTo>
                      <a:pt x="606" y="0"/>
                    </a:moveTo>
                    <a:lnTo>
                      <a:pt x="1" y="894"/>
                    </a:lnTo>
                    <a:lnTo>
                      <a:pt x="3259" y="3114"/>
                    </a:lnTo>
                    <a:cubicBezTo>
                      <a:pt x="3352" y="3180"/>
                      <a:pt x="3458" y="3211"/>
                      <a:pt x="3563" y="3211"/>
                    </a:cubicBezTo>
                    <a:cubicBezTo>
                      <a:pt x="3736" y="3211"/>
                      <a:pt x="3906" y="3127"/>
                      <a:pt x="4009" y="2970"/>
                    </a:cubicBezTo>
                    <a:cubicBezTo>
                      <a:pt x="4182" y="2725"/>
                      <a:pt x="4117" y="2386"/>
                      <a:pt x="3872" y="2221"/>
                    </a:cubicBezTo>
                    <a:lnTo>
                      <a:pt x="606"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6" name="Google Shape;4370;p53">
                <a:extLst>
                  <a:ext uri="{FF2B5EF4-FFF2-40B4-BE49-F238E27FC236}">
                    <a16:creationId xmlns:a16="http://schemas.microsoft.com/office/drawing/2014/main" id="{F1DD782B-AB55-B02D-7B92-D32539F141C2}"/>
                  </a:ext>
                </a:extLst>
              </p:cNvPr>
              <p:cNvSpPr/>
              <p:nvPr/>
            </p:nvSpPr>
            <p:spPr>
              <a:xfrm>
                <a:off x="825275" y="4469050"/>
                <a:ext cx="104575" cy="80300"/>
              </a:xfrm>
              <a:custGeom>
                <a:avLst/>
                <a:gdLst/>
                <a:ahLst/>
                <a:cxnLst/>
                <a:rect l="l" t="t" r="r" b="b"/>
                <a:pathLst>
                  <a:path w="4183" h="3212" extrusionOk="0">
                    <a:moveTo>
                      <a:pt x="606" y="0"/>
                    </a:moveTo>
                    <a:lnTo>
                      <a:pt x="1" y="894"/>
                    </a:lnTo>
                    <a:lnTo>
                      <a:pt x="3259" y="3115"/>
                    </a:lnTo>
                    <a:cubicBezTo>
                      <a:pt x="3353" y="3181"/>
                      <a:pt x="3460" y="3212"/>
                      <a:pt x="3566" y="3212"/>
                    </a:cubicBezTo>
                    <a:cubicBezTo>
                      <a:pt x="3739" y="3212"/>
                      <a:pt x="3909" y="3129"/>
                      <a:pt x="4016" y="2978"/>
                    </a:cubicBezTo>
                    <a:cubicBezTo>
                      <a:pt x="4182" y="2725"/>
                      <a:pt x="4117" y="2394"/>
                      <a:pt x="3872" y="2221"/>
                    </a:cubicBezTo>
                    <a:lnTo>
                      <a:pt x="606"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7" name="Google Shape;4371;p53">
                <a:extLst>
                  <a:ext uri="{FF2B5EF4-FFF2-40B4-BE49-F238E27FC236}">
                    <a16:creationId xmlns:a16="http://schemas.microsoft.com/office/drawing/2014/main" id="{355CF921-17E7-6EC8-A621-2C5B77054031}"/>
                  </a:ext>
                </a:extLst>
              </p:cNvPr>
              <p:cNvSpPr/>
              <p:nvPr/>
            </p:nvSpPr>
            <p:spPr>
              <a:xfrm>
                <a:off x="879175" y="4389750"/>
                <a:ext cx="104725" cy="80350"/>
              </a:xfrm>
              <a:custGeom>
                <a:avLst/>
                <a:gdLst/>
                <a:ahLst/>
                <a:cxnLst/>
                <a:rect l="l" t="t" r="r" b="b"/>
                <a:pathLst>
                  <a:path w="4189" h="3214" extrusionOk="0">
                    <a:moveTo>
                      <a:pt x="613" y="0"/>
                    </a:moveTo>
                    <a:lnTo>
                      <a:pt x="0" y="894"/>
                    </a:lnTo>
                    <a:lnTo>
                      <a:pt x="3266" y="3122"/>
                    </a:lnTo>
                    <a:cubicBezTo>
                      <a:pt x="3358" y="3184"/>
                      <a:pt x="3463" y="3214"/>
                      <a:pt x="3567" y="3214"/>
                    </a:cubicBezTo>
                    <a:cubicBezTo>
                      <a:pt x="3741" y="3214"/>
                      <a:pt x="3912" y="3131"/>
                      <a:pt x="4016" y="2978"/>
                    </a:cubicBezTo>
                    <a:cubicBezTo>
                      <a:pt x="4189" y="2725"/>
                      <a:pt x="4124" y="2394"/>
                      <a:pt x="3879" y="2221"/>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8" name="Google Shape;4372;p53">
                <a:extLst>
                  <a:ext uri="{FF2B5EF4-FFF2-40B4-BE49-F238E27FC236}">
                    <a16:creationId xmlns:a16="http://schemas.microsoft.com/office/drawing/2014/main" id="{AAE67430-4C36-BF9B-EB41-97513D0086A9}"/>
                  </a:ext>
                </a:extLst>
              </p:cNvPr>
              <p:cNvSpPr/>
              <p:nvPr/>
            </p:nvSpPr>
            <p:spPr>
              <a:xfrm>
                <a:off x="713550" y="4632875"/>
                <a:ext cx="104550" cy="80350"/>
              </a:xfrm>
              <a:custGeom>
                <a:avLst/>
                <a:gdLst/>
                <a:ahLst/>
                <a:cxnLst/>
                <a:rect l="l" t="t" r="r" b="b"/>
                <a:pathLst>
                  <a:path w="4182" h="3214" extrusionOk="0">
                    <a:moveTo>
                      <a:pt x="613" y="0"/>
                    </a:moveTo>
                    <a:lnTo>
                      <a:pt x="0" y="901"/>
                    </a:lnTo>
                    <a:lnTo>
                      <a:pt x="3259" y="3122"/>
                    </a:lnTo>
                    <a:cubicBezTo>
                      <a:pt x="3353" y="3184"/>
                      <a:pt x="3459" y="3214"/>
                      <a:pt x="3563" y="3214"/>
                    </a:cubicBezTo>
                    <a:cubicBezTo>
                      <a:pt x="3737" y="3214"/>
                      <a:pt x="3908" y="3131"/>
                      <a:pt x="4016" y="2978"/>
                    </a:cubicBezTo>
                    <a:cubicBezTo>
                      <a:pt x="4182" y="2732"/>
                      <a:pt x="4117" y="2394"/>
                      <a:pt x="3872" y="2228"/>
                    </a:cubicBezTo>
                    <a:lnTo>
                      <a:pt x="613" y="0"/>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9" name="Google Shape;4373;p53">
                <a:extLst>
                  <a:ext uri="{FF2B5EF4-FFF2-40B4-BE49-F238E27FC236}">
                    <a16:creationId xmlns:a16="http://schemas.microsoft.com/office/drawing/2014/main" id="{65E92EC4-303C-5C4E-2120-8DC915784314}"/>
                  </a:ext>
                </a:extLst>
              </p:cNvPr>
              <p:cNvSpPr/>
              <p:nvPr/>
            </p:nvSpPr>
            <p:spPr>
              <a:xfrm>
                <a:off x="767625" y="4553750"/>
                <a:ext cx="104550" cy="80225"/>
              </a:xfrm>
              <a:custGeom>
                <a:avLst/>
                <a:gdLst/>
                <a:ahLst/>
                <a:cxnLst/>
                <a:rect l="l" t="t" r="r" b="b"/>
                <a:pathLst>
                  <a:path w="4182" h="3209" extrusionOk="0">
                    <a:moveTo>
                      <a:pt x="606" y="1"/>
                    </a:moveTo>
                    <a:lnTo>
                      <a:pt x="0" y="894"/>
                    </a:lnTo>
                    <a:lnTo>
                      <a:pt x="3258" y="3115"/>
                    </a:lnTo>
                    <a:cubicBezTo>
                      <a:pt x="3352" y="3178"/>
                      <a:pt x="3458" y="3209"/>
                      <a:pt x="3565" y="3209"/>
                    </a:cubicBezTo>
                    <a:cubicBezTo>
                      <a:pt x="3737" y="3209"/>
                      <a:pt x="3908" y="3127"/>
                      <a:pt x="4015" y="2971"/>
                    </a:cubicBezTo>
                    <a:cubicBezTo>
                      <a:pt x="4181" y="2725"/>
                      <a:pt x="4116" y="2387"/>
                      <a:pt x="3871" y="2221"/>
                    </a:cubicBezTo>
                    <a:lnTo>
                      <a:pt x="606" y="1"/>
                    </a:ln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0" name="Google Shape;4374;p53">
                <a:extLst>
                  <a:ext uri="{FF2B5EF4-FFF2-40B4-BE49-F238E27FC236}">
                    <a16:creationId xmlns:a16="http://schemas.microsoft.com/office/drawing/2014/main" id="{A685A604-3ED6-01AD-DC79-565190730CF2}"/>
                  </a:ext>
                </a:extLst>
              </p:cNvPr>
              <p:cNvSpPr/>
              <p:nvPr/>
            </p:nvSpPr>
            <p:spPr>
              <a:xfrm>
                <a:off x="659850" y="3268350"/>
                <a:ext cx="1035950" cy="1498625"/>
              </a:xfrm>
              <a:custGeom>
                <a:avLst/>
                <a:gdLst/>
                <a:ahLst/>
                <a:cxnLst/>
                <a:rect l="l" t="t" r="r" b="b"/>
                <a:pathLst>
                  <a:path w="41438" h="59945" extrusionOk="0">
                    <a:moveTo>
                      <a:pt x="40718" y="1"/>
                    </a:moveTo>
                    <a:cubicBezTo>
                      <a:pt x="40255" y="1"/>
                      <a:pt x="39803" y="221"/>
                      <a:pt x="39520" y="636"/>
                    </a:cubicBezTo>
                    <a:lnTo>
                      <a:pt x="433" y="57998"/>
                    </a:lnTo>
                    <a:cubicBezTo>
                      <a:pt x="0" y="58625"/>
                      <a:pt x="137" y="59469"/>
                      <a:pt x="721" y="59945"/>
                    </a:cubicBezTo>
                    <a:lnTo>
                      <a:pt x="41437" y="189"/>
                    </a:lnTo>
                    <a:cubicBezTo>
                      <a:pt x="41211" y="62"/>
                      <a:pt x="40963" y="1"/>
                      <a:pt x="40718"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9" name="Google Shape;4375;p53">
              <a:extLst>
                <a:ext uri="{FF2B5EF4-FFF2-40B4-BE49-F238E27FC236}">
                  <a16:creationId xmlns:a16="http://schemas.microsoft.com/office/drawing/2014/main" id="{DBDE1656-DAAE-C372-327B-41DB5EA6684F}"/>
                </a:ext>
              </a:extLst>
            </p:cNvPr>
            <p:cNvGrpSpPr/>
            <p:nvPr/>
          </p:nvGrpSpPr>
          <p:grpSpPr>
            <a:xfrm rot="-1063801" flipH="1">
              <a:off x="1357701" y="-343770"/>
              <a:ext cx="1570468" cy="1800987"/>
              <a:chOff x="3056825" y="-2290075"/>
              <a:chExt cx="1465250" cy="1680325"/>
            </a:xfrm>
          </p:grpSpPr>
          <p:sp>
            <p:nvSpPr>
              <p:cNvPr id="518" name="Google Shape;4376;p53">
                <a:extLst>
                  <a:ext uri="{FF2B5EF4-FFF2-40B4-BE49-F238E27FC236}">
                    <a16:creationId xmlns:a16="http://schemas.microsoft.com/office/drawing/2014/main" id="{8375558B-E6C7-9A9F-65FB-08A520B60B4D}"/>
                  </a:ext>
                </a:extLst>
              </p:cNvPr>
              <p:cNvSpPr/>
              <p:nvPr/>
            </p:nvSpPr>
            <p:spPr>
              <a:xfrm>
                <a:off x="3586850" y="-2280525"/>
                <a:ext cx="345700" cy="639100"/>
              </a:xfrm>
              <a:custGeom>
                <a:avLst/>
                <a:gdLst/>
                <a:ahLst/>
                <a:cxnLst/>
                <a:rect l="l" t="t" r="r" b="b"/>
                <a:pathLst>
                  <a:path w="13828" h="25564" extrusionOk="0">
                    <a:moveTo>
                      <a:pt x="2423" y="1"/>
                    </a:moveTo>
                    <a:lnTo>
                      <a:pt x="2423" y="1"/>
                    </a:lnTo>
                    <a:cubicBezTo>
                      <a:pt x="2452" y="282"/>
                      <a:pt x="2445" y="563"/>
                      <a:pt x="2387" y="837"/>
                    </a:cubicBezTo>
                    <a:cubicBezTo>
                      <a:pt x="2156" y="1911"/>
                      <a:pt x="1226" y="2834"/>
                      <a:pt x="1" y="3209"/>
                    </a:cubicBezTo>
                    <a:cubicBezTo>
                      <a:pt x="368" y="3439"/>
                      <a:pt x="729" y="3619"/>
                      <a:pt x="967" y="3742"/>
                    </a:cubicBezTo>
                    <a:cubicBezTo>
                      <a:pt x="6582" y="6705"/>
                      <a:pt x="10540" y="15565"/>
                      <a:pt x="11023" y="22168"/>
                    </a:cubicBezTo>
                    <a:cubicBezTo>
                      <a:pt x="11088" y="23084"/>
                      <a:pt x="11088" y="23906"/>
                      <a:pt x="11052" y="24605"/>
                    </a:cubicBezTo>
                    <a:cubicBezTo>
                      <a:pt x="11975" y="24922"/>
                      <a:pt x="12898" y="25239"/>
                      <a:pt x="13828" y="25564"/>
                    </a:cubicBezTo>
                    <a:cubicBezTo>
                      <a:pt x="13575" y="21462"/>
                      <a:pt x="12804" y="18124"/>
                      <a:pt x="12083" y="15738"/>
                    </a:cubicBezTo>
                    <a:cubicBezTo>
                      <a:pt x="10641" y="10965"/>
                      <a:pt x="8760" y="7772"/>
                      <a:pt x="7722" y="6179"/>
                    </a:cubicBezTo>
                    <a:cubicBezTo>
                      <a:pt x="6395" y="4131"/>
                      <a:pt x="4420" y="1067"/>
                      <a:pt x="2423" y="1"/>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9" name="Google Shape;4377;p53">
                <a:extLst>
                  <a:ext uri="{FF2B5EF4-FFF2-40B4-BE49-F238E27FC236}">
                    <a16:creationId xmlns:a16="http://schemas.microsoft.com/office/drawing/2014/main" id="{D44CF4B0-BB2C-3084-5B08-4E7C7DC05350}"/>
                  </a:ext>
                </a:extLst>
              </p:cNvPr>
              <p:cNvSpPr/>
              <p:nvPr/>
            </p:nvSpPr>
            <p:spPr>
              <a:xfrm>
                <a:off x="3554600" y="-2290075"/>
                <a:ext cx="93550" cy="89775"/>
              </a:xfrm>
              <a:custGeom>
                <a:avLst/>
                <a:gdLst/>
                <a:ahLst/>
                <a:cxnLst/>
                <a:rect l="l" t="t" r="r" b="b"/>
                <a:pathLst>
                  <a:path w="3742" h="3591" extrusionOk="0">
                    <a:moveTo>
                      <a:pt x="2358" y="0"/>
                    </a:moveTo>
                    <a:cubicBezTo>
                      <a:pt x="2221" y="0"/>
                      <a:pt x="2091" y="15"/>
                      <a:pt x="1954" y="44"/>
                    </a:cubicBezTo>
                    <a:cubicBezTo>
                      <a:pt x="988" y="231"/>
                      <a:pt x="0" y="1154"/>
                      <a:pt x="22" y="1990"/>
                    </a:cubicBezTo>
                    <a:cubicBezTo>
                      <a:pt x="36" y="2661"/>
                      <a:pt x="671" y="3201"/>
                      <a:pt x="1291" y="3591"/>
                    </a:cubicBezTo>
                    <a:cubicBezTo>
                      <a:pt x="2516" y="3216"/>
                      <a:pt x="3446" y="2293"/>
                      <a:pt x="3677" y="1219"/>
                    </a:cubicBezTo>
                    <a:cubicBezTo>
                      <a:pt x="3735" y="945"/>
                      <a:pt x="3742" y="664"/>
                      <a:pt x="3713" y="383"/>
                    </a:cubicBezTo>
                    <a:cubicBezTo>
                      <a:pt x="3259" y="145"/>
                      <a:pt x="2805" y="0"/>
                      <a:pt x="2358" y="0"/>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0" name="Google Shape;4378;p53">
                <a:extLst>
                  <a:ext uri="{FF2B5EF4-FFF2-40B4-BE49-F238E27FC236}">
                    <a16:creationId xmlns:a16="http://schemas.microsoft.com/office/drawing/2014/main" id="{5FAE3EC6-CA77-EE4F-D373-3DB071E8809F}"/>
                  </a:ext>
                </a:extLst>
              </p:cNvPr>
              <p:cNvSpPr/>
              <p:nvPr/>
            </p:nvSpPr>
            <p:spPr>
              <a:xfrm>
                <a:off x="3266225" y="-1752250"/>
                <a:ext cx="1244475" cy="1034375"/>
              </a:xfrm>
              <a:custGeom>
                <a:avLst/>
                <a:gdLst/>
                <a:ahLst/>
                <a:cxnLst/>
                <a:rect l="l" t="t" r="r" b="b"/>
                <a:pathLst>
                  <a:path w="49779" h="41375" extrusionOk="0">
                    <a:moveTo>
                      <a:pt x="36854" y="1"/>
                    </a:moveTo>
                    <a:cubicBezTo>
                      <a:pt x="35417" y="1"/>
                      <a:pt x="33995" y="209"/>
                      <a:pt x="32722" y="612"/>
                    </a:cubicBezTo>
                    <a:cubicBezTo>
                      <a:pt x="31346" y="1052"/>
                      <a:pt x="30098" y="1744"/>
                      <a:pt x="27957" y="1780"/>
                    </a:cubicBezTo>
                    <a:cubicBezTo>
                      <a:pt x="27897" y="1781"/>
                      <a:pt x="27836" y="1781"/>
                      <a:pt x="27777" y="1781"/>
                    </a:cubicBezTo>
                    <a:cubicBezTo>
                      <a:pt x="25807" y="1781"/>
                      <a:pt x="24366" y="1219"/>
                      <a:pt x="23848" y="1037"/>
                    </a:cubicBezTo>
                    <a:cubicBezTo>
                      <a:pt x="22456" y="551"/>
                      <a:pt x="20573" y="298"/>
                      <a:pt x="18529" y="298"/>
                    </a:cubicBezTo>
                    <a:cubicBezTo>
                      <a:pt x="14868" y="298"/>
                      <a:pt x="10687" y="1110"/>
                      <a:pt x="7866" y="2854"/>
                    </a:cubicBezTo>
                    <a:cubicBezTo>
                      <a:pt x="1" y="7713"/>
                      <a:pt x="924" y="20927"/>
                      <a:pt x="1053" y="22527"/>
                    </a:cubicBezTo>
                    <a:cubicBezTo>
                      <a:pt x="1529" y="28338"/>
                      <a:pt x="3843" y="33225"/>
                      <a:pt x="6655" y="36996"/>
                    </a:cubicBezTo>
                    <a:cubicBezTo>
                      <a:pt x="11861" y="39938"/>
                      <a:pt x="17557" y="41375"/>
                      <a:pt x="23032" y="41375"/>
                    </a:cubicBezTo>
                    <a:cubicBezTo>
                      <a:pt x="29565" y="41375"/>
                      <a:pt x="35784" y="39329"/>
                      <a:pt x="40487" y="35352"/>
                    </a:cubicBezTo>
                    <a:cubicBezTo>
                      <a:pt x="46362" y="30385"/>
                      <a:pt x="49635" y="22599"/>
                      <a:pt x="49779" y="14208"/>
                    </a:cubicBezTo>
                    <a:cubicBezTo>
                      <a:pt x="49534" y="11800"/>
                      <a:pt x="48907" y="9255"/>
                      <a:pt x="47609" y="6776"/>
                    </a:cubicBezTo>
                    <a:cubicBezTo>
                      <a:pt x="46737" y="5125"/>
                      <a:pt x="45504" y="2847"/>
                      <a:pt x="42923" y="1426"/>
                    </a:cubicBezTo>
                    <a:cubicBezTo>
                      <a:pt x="41160" y="461"/>
                      <a:pt x="38990" y="1"/>
                      <a:pt x="36854" y="1"/>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1" name="Google Shape;4379;p53">
                <a:extLst>
                  <a:ext uri="{FF2B5EF4-FFF2-40B4-BE49-F238E27FC236}">
                    <a16:creationId xmlns:a16="http://schemas.microsoft.com/office/drawing/2014/main" id="{745C33E7-52DA-9D70-D10E-CDB86A0FBBD5}"/>
                  </a:ext>
                </a:extLst>
              </p:cNvPr>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2" name="Google Shape;4380;p53">
                <a:extLst>
                  <a:ext uri="{FF2B5EF4-FFF2-40B4-BE49-F238E27FC236}">
                    <a16:creationId xmlns:a16="http://schemas.microsoft.com/office/drawing/2014/main" id="{E937A144-0373-6A09-FE70-C9DC59C1E207}"/>
                  </a:ext>
                </a:extLst>
              </p:cNvPr>
              <p:cNvSpPr/>
              <p:nvPr/>
            </p:nvSpPr>
            <p:spPr>
              <a:xfrm>
                <a:off x="3056825" y="-2049100"/>
                <a:ext cx="620525" cy="483975"/>
              </a:xfrm>
              <a:custGeom>
                <a:avLst/>
                <a:gdLst/>
                <a:ahLst/>
                <a:cxnLst/>
                <a:rect l="l" t="t" r="r" b="b"/>
                <a:pathLst>
                  <a:path w="24821" h="19359" extrusionOk="0">
                    <a:moveTo>
                      <a:pt x="20203" y="1"/>
                    </a:moveTo>
                    <a:cubicBezTo>
                      <a:pt x="17505" y="1"/>
                      <a:pt x="14120" y="504"/>
                      <a:pt x="10828" y="2393"/>
                    </a:cubicBezTo>
                    <a:cubicBezTo>
                      <a:pt x="4621" y="5954"/>
                      <a:pt x="2213" y="12457"/>
                      <a:pt x="1103" y="15456"/>
                    </a:cubicBezTo>
                    <a:cubicBezTo>
                      <a:pt x="548" y="16948"/>
                      <a:pt x="209" y="18239"/>
                      <a:pt x="0" y="19161"/>
                    </a:cubicBezTo>
                    <a:cubicBezTo>
                      <a:pt x="1070" y="19301"/>
                      <a:pt x="2075" y="19359"/>
                      <a:pt x="3006" y="19359"/>
                    </a:cubicBezTo>
                    <a:cubicBezTo>
                      <a:pt x="5486" y="19359"/>
                      <a:pt x="7440" y="18950"/>
                      <a:pt x="8708" y="18599"/>
                    </a:cubicBezTo>
                    <a:cubicBezTo>
                      <a:pt x="15788" y="16667"/>
                      <a:pt x="21613" y="11116"/>
                      <a:pt x="23883" y="4542"/>
                    </a:cubicBezTo>
                    <a:cubicBezTo>
                      <a:pt x="24467" y="2847"/>
                      <a:pt x="24705" y="1398"/>
                      <a:pt x="24821" y="483"/>
                    </a:cubicBezTo>
                    <a:cubicBezTo>
                      <a:pt x="23903" y="290"/>
                      <a:pt x="22251" y="1"/>
                      <a:pt x="20203"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3" name="Google Shape;4381;p53">
                <a:extLst>
                  <a:ext uri="{FF2B5EF4-FFF2-40B4-BE49-F238E27FC236}">
                    <a16:creationId xmlns:a16="http://schemas.microsoft.com/office/drawing/2014/main" id="{8BE22FFB-26C9-EEEB-10B8-7206139FA5BD}"/>
                  </a:ext>
                </a:extLst>
              </p:cNvPr>
              <p:cNvSpPr/>
              <p:nvPr/>
            </p:nvSpPr>
            <p:spPr>
              <a:xfrm>
                <a:off x="3229550" y="-1712700"/>
                <a:ext cx="133100" cy="101500"/>
              </a:xfrm>
              <a:custGeom>
                <a:avLst/>
                <a:gdLst/>
                <a:ahLst/>
                <a:cxnLst/>
                <a:rect l="l" t="t" r="r" b="b"/>
                <a:pathLst>
                  <a:path w="5324" h="4060" extrusionOk="0">
                    <a:moveTo>
                      <a:pt x="3327" y="0"/>
                    </a:moveTo>
                    <a:cubicBezTo>
                      <a:pt x="1397" y="0"/>
                      <a:pt x="0" y="3187"/>
                      <a:pt x="574" y="3860"/>
                    </a:cubicBezTo>
                    <a:cubicBezTo>
                      <a:pt x="690" y="3998"/>
                      <a:pt x="914" y="4059"/>
                      <a:pt x="1204" y="4059"/>
                    </a:cubicBezTo>
                    <a:cubicBezTo>
                      <a:pt x="2551" y="4059"/>
                      <a:pt x="5323" y="2725"/>
                      <a:pt x="5317" y="1503"/>
                    </a:cubicBezTo>
                    <a:cubicBezTo>
                      <a:pt x="5310" y="760"/>
                      <a:pt x="4294" y="54"/>
                      <a:pt x="3429" y="3"/>
                    </a:cubicBezTo>
                    <a:cubicBezTo>
                      <a:pt x="3395" y="1"/>
                      <a:pt x="3361" y="0"/>
                      <a:pt x="332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4" name="Google Shape;4382;p53">
                <a:extLst>
                  <a:ext uri="{FF2B5EF4-FFF2-40B4-BE49-F238E27FC236}">
                    <a16:creationId xmlns:a16="http://schemas.microsoft.com/office/drawing/2014/main" id="{5DBBF624-9629-C305-2E2E-09E171EAE614}"/>
                  </a:ext>
                </a:extLst>
              </p:cNvPr>
              <p:cNvSpPr/>
              <p:nvPr/>
            </p:nvSpPr>
            <p:spPr>
              <a:xfrm>
                <a:off x="3421950" y="-1771125"/>
                <a:ext cx="60875" cy="54250"/>
              </a:xfrm>
              <a:custGeom>
                <a:avLst/>
                <a:gdLst/>
                <a:ahLst/>
                <a:cxnLst/>
                <a:rect l="l" t="t" r="r" b="b"/>
                <a:pathLst>
                  <a:path w="2435" h="2170" extrusionOk="0">
                    <a:moveTo>
                      <a:pt x="1354" y="1"/>
                    </a:moveTo>
                    <a:cubicBezTo>
                      <a:pt x="1063" y="1"/>
                      <a:pt x="756" y="96"/>
                      <a:pt x="556" y="307"/>
                    </a:cubicBezTo>
                    <a:cubicBezTo>
                      <a:pt x="0" y="905"/>
                      <a:pt x="570" y="2102"/>
                      <a:pt x="1024" y="2167"/>
                    </a:cubicBezTo>
                    <a:cubicBezTo>
                      <a:pt x="1037" y="2169"/>
                      <a:pt x="1051" y="2170"/>
                      <a:pt x="1064" y="2170"/>
                    </a:cubicBezTo>
                    <a:cubicBezTo>
                      <a:pt x="1600" y="2170"/>
                      <a:pt x="2435" y="806"/>
                      <a:pt x="2055" y="278"/>
                    </a:cubicBezTo>
                    <a:cubicBezTo>
                      <a:pt x="1928" y="100"/>
                      <a:pt x="1650" y="1"/>
                      <a:pt x="135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5" name="Google Shape;4383;p53">
                <a:extLst>
                  <a:ext uri="{FF2B5EF4-FFF2-40B4-BE49-F238E27FC236}">
                    <a16:creationId xmlns:a16="http://schemas.microsoft.com/office/drawing/2014/main" id="{DB53013D-3C0C-D48A-87C3-86C26680AF83}"/>
                  </a:ext>
                </a:extLst>
              </p:cNvPr>
              <p:cNvSpPr/>
              <p:nvPr/>
            </p:nvSpPr>
            <p:spPr>
              <a:xfrm>
                <a:off x="3166575" y="-2066050"/>
                <a:ext cx="599000" cy="410025"/>
              </a:xfrm>
              <a:custGeom>
                <a:avLst/>
                <a:gdLst/>
                <a:ahLst/>
                <a:cxnLst/>
                <a:rect l="l" t="t" r="r" b="b"/>
                <a:pathLst>
                  <a:path w="23960" h="16401" extrusionOk="0">
                    <a:moveTo>
                      <a:pt x="23750" y="1"/>
                    </a:moveTo>
                    <a:cubicBezTo>
                      <a:pt x="23597" y="1"/>
                      <a:pt x="23041" y="135"/>
                      <a:pt x="22053" y="397"/>
                    </a:cubicBezTo>
                    <a:cubicBezTo>
                      <a:pt x="21454" y="563"/>
                      <a:pt x="20849" y="692"/>
                      <a:pt x="20265" y="894"/>
                    </a:cubicBezTo>
                    <a:cubicBezTo>
                      <a:pt x="18398" y="1918"/>
                      <a:pt x="16581" y="3028"/>
                      <a:pt x="14829" y="4246"/>
                    </a:cubicBezTo>
                    <a:cubicBezTo>
                      <a:pt x="14325" y="4607"/>
                      <a:pt x="13827" y="4967"/>
                      <a:pt x="13330" y="5328"/>
                    </a:cubicBezTo>
                    <a:cubicBezTo>
                      <a:pt x="12442" y="5535"/>
                      <a:pt x="11552" y="5643"/>
                      <a:pt x="10656" y="5643"/>
                    </a:cubicBezTo>
                    <a:cubicBezTo>
                      <a:pt x="9682" y="5643"/>
                      <a:pt x="8702" y="5515"/>
                      <a:pt x="7714" y="5248"/>
                    </a:cubicBezTo>
                    <a:lnTo>
                      <a:pt x="7714" y="5248"/>
                    </a:lnTo>
                    <a:cubicBezTo>
                      <a:pt x="8658" y="5821"/>
                      <a:pt x="9770" y="6096"/>
                      <a:pt x="10886" y="6096"/>
                    </a:cubicBezTo>
                    <a:cubicBezTo>
                      <a:pt x="11457" y="6096"/>
                      <a:pt x="12029" y="6024"/>
                      <a:pt x="12580" y="5883"/>
                    </a:cubicBezTo>
                    <a:lnTo>
                      <a:pt x="12580" y="5883"/>
                    </a:lnTo>
                    <a:cubicBezTo>
                      <a:pt x="11189" y="6914"/>
                      <a:pt x="9812" y="7959"/>
                      <a:pt x="8456" y="9033"/>
                    </a:cubicBezTo>
                    <a:cubicBezTo>
                      <a:pt x="6999" y="9844"/>
                      <a:pt x="5362" y="10300"/>
                      <a:pt x="3679" y="10300"/>
                    </a:cubicBezTo>
                    <a:cubicBezTo>
                      <a:pt x="3281" y="10300"/>
                      <a:pt x="2881" y="10275"/>
                      <a:pt x="2480" y="10223"/>
                    </a:cubicBezTo>
                    <a:lnTo>
                      <a:pt x="2480" y="10223"/>
                    </a:lnTo>
                    <a:cubicBezTo>
                      <a:pt x="3165" y="10421"/>
                      <a:pt x="3881" y="10518"/>
                      <a:pt x="4600" y="10518"/>
                    </a:cubicBezTo>
                    <a:cubicBezTo>
                      <a:pt x="5449" y="10518"/>
                      <a:pt x="6301" y="10383"/>
                      <a:pt x="7108" y="10122"/>
                    </a:cubicBezTo>
                    <a:lnTo>
                      <a:pt x="7108" y="10122"/>
                    </a:lnTo>
                    <a:cubicBezTo>
                      <a:pt x="6315" y="10763"/>
                      <a:pt x="5530" y="11419"/>
                      <a:pt x="4751" y="12082"/>
                    </a:cubicBezTo>
                    <a:cubicBezTo>
                      <a:pt x="3136" y="13467"/>
                      <a:pt x="1550" y="14887"/>
                      <a:pt x="0" y="16336"/>
                    </a:cubicBezTo>
                    <a:lnTo>
                      <a:pt x="58" y="16401"/>
                    </a:lnTo>
                    <a:cubicBezTo>
                      <a:pt x="2920" y="14000"/>
                      <a:pt x="5854" y="11686"/>
                      <a:pt x="8867" y="9487"/>
                    </a:cubicBezTo>
                    <a:lnTo>
                      <a:pt x="8867" y="9487"/>
                    </a:lnTo>
                    <a:cubicBezTo>
                      <a:pt x="8384" y="11030"/>
                      <a:pt x="8406" y="12746"/>
                      <a:pt x="9026" y="14245"/>
                    </a:cubicBezTo>
                    <a:cubicBezTo>
                      <a:pt x="8593" y="12479"/>
                      <a:pt x="8824" y="10677"/>
                      <a:pt x="9495" y="9026"/>
                    </a:cubicBezTo>
                    <a:cubicBezTo>
                      <a:pt x="11412" y="7642"/>
                      <a:pt x="13366" y="6301"/>
                      <a:pt x="15348" y="5010"/>
                    </a:cubicBezTo>
                    <a:cubicBezTo>
                      <a:pt x="15528" y="4895"/>
                      <a:pt x="15701" y="4780"/>
                      <a:pt x="15874" y="4664"/>
                    </a:cubicBezTo>
                    <a:lnTo>
                      <a:pt x="15874" y="4664"/>
                    </a:lnTo>
                    <a:cubicBezTo>
                      <a:pt x="14959" y="6077"/>
                      <a:pt x="14440" y="7764"/>
                      <a:pt x="14433" y="9444"/>
                    </a:cubicBezTo>
                    <a:cubicBezTo>
                      <a:pt x="14981" y="7656"/>
                      <a:pt x="15615" y="5991"/>
                      <a:pt x="16386" y="4318"/>
                    </a:cubicBezTo>
                    <a:cubicBezTo>
                      <a:pt x="17792" y="3374"/>
                      <a:pt x="19191" y="2408"/>
                      <a:pt x="20582" y="1442"/>
                    </a:cubicBezTo>
                    <a:cubicBezTo>
                      <a:pt x="21115" y="1226"/>
                      <a:pt x="21649" y="1002"/>
                      <a:pt x="22182" y="779"/>
                    </a:cubicBezTo>
                    <a:cubicBezTo>
                      <a:pt x="23412" y="254"/>
                      <a:pt x="23960" y="1"/>
                      <a:pt x="23750"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6" name="Google Shape;4384;p53">
                <a:extLst>
                  <a:ext uri="{FF2B5EF4-FFF2-40B4-BE49-F238E27FC236}">
                    <a16:creationId xmlns:a16="http://schemas.microsoft.com/office/drawing/2014/main" id="{03CF89D4-5251-2A45-6625-748107152560}"/>
                  </a:ext>
                </a:extLst>
              </p:cNvPr>
              <p:cNvSpPr/>
              <p:nvPr/>
            </p:nvSpPr>
            <p:spPr>
              <a:xfrm>
                <a:off x="3385725" y="-1601250"/>
                <a:ext cx="347400" cy="313525"/>
              </a:xfrm>
              <a:custGeom>
                <a:avLst/>
                <a:gdLst/>
                <a:ahLst/>
                <a:cxnLst/>
                <a:rect l="l" t="t" r="r" b="b"/>
                <a:pathLst>
                  <a:path w="13896" h="12541" extrusionOk="0">
                    <a:moveTo>
                      <a:pt x="9931" y="0"/>
                    </a:moveTo>
                    <a:cubicBezTo>
                      <a:pt x="7968" y="0"/>
                      <a:pt x="5309" y="825"/>
                      <a:pt x="3410" y="2675"/>
                    </a:cubicBezTo>
                    <a:cubicBezTo>
                      <a:pt x="0" y="5998"/>
                      <a:pt x="101" y="11585"/>
                      <a:pt x="1709" y="12414"/>
                    </a:cubicBezTo>
                    <a:cubicBezTo>
                      <a:pt x="1875" y="12500"/>
                      <a:pt x="2068" y="12541"/>
                      <a:pt x="2283" y="12541"/>
                    </a:cubicBezTo>
                    <a:cubicBezTo>
                      <a:pt x="5526" y="12541"/>
                      <a:pt x="13895" y="3361"/>
                      <a:pt x="12422" y="887"/>
                    </a:cubicBezTo>
                    <a:cubicBezTo>
                      <a:pt x="12079" y="311"/>
                      <a:pt x="11136" y="0"/>
                      <a:pt x="993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2" name="Google Shape;4385;p53">
                <a:extLst>
                  <a:ext uri="{FF2B5EF4-FFF2-40B4-BE49-F238E27FC236}">
                    <a16:creationId xmlns:a16="http://schemas.microsoft.com/office/drawing/2014/main" id="{299D780A-821D-A3C7-DB44-17012839019A}"/>
                  </a:ext>
                </a:extLst>
              </p:cNvPr>
              <p:cNvSpPr/>
              <p:nvPr/>
            </p:nvSpPr>
            <p:spPr>
              <a:xfrm>
                <a:off x="3784950" y="-1705875"/>
                <a:ext cx="258800" cy="65675"/>
              </a:xfrm>
              <a:custGeom>
                <a:avLst/>
                <a:gdLst/>
                <a:ahLst/>
                <a:cxnLst/>
                <a:rect l="l" t="t" r="r" b="b"/>
                <a:pathLst>
                  <a:path w="10352" h="2627" extrusionOk="0">
                    <a:moveTo>
                      <a:pt x="3175" y="0"/>
                    </a:moveTo>
                    <a:cubicBezTo>
                      <a:pt x="1447" y="0"/>
                      <a:pt x="55" y="325"/>
                      <a:pt x="35" y="660"/>
                    </a:cubicBezTo>
                    <a:cubicBezTo>
                      <a:pt x="0" y="1387"/>
                      <a:pt x="6488" y="2626"/>
                      <a:pt x="9125" y="2626"/>
                    </a:cubicBezTo>
                    <a:cubicBezTo>
                      <a:pt x="9756" y="2626"/>
                      <a:pt x="10166" y="2556"/>
                      <a:pt x="10214" y="2390"/>
                    </a:cubicBezTo>
                    <a:cubicBezTo>
                      <a:pt x="10351" y="1943"/>
                      <a:pt x="7922" y="696"/>
                      <a:pt x="5694" y="242"/>
                    </a:cubicBezTo>
                    <a:cubicBezTo>
                      <a:pt x="4851" y="70"/>
                      <a:pt x="3977" y="0"/>
                      <a:pt x="317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3" name="Google Shape;4386;p53">
                <a:extLst>
                  <a:ext uri="{FF2B5EF4-FFF2-40B4-BE49-F238E27FC236}">
                    <a16:creationId xmlns:a16="http://schemas.microsoft.com/office/drawing/2014/main" id="{3F65D46C-4155-5CBC-9D5C-5409E45FCCBE}"/>
                  </a:ext>
                </a:extLst>
              </p:cNvPr>
              <p:cNvSpPr/>
              <p:nvPr/>
            </p:nvSpPr>
            <p:spPr>
              <a:xfrm>
                <a:off x="3753200" y="-1685975"/>
                <a:ext cx="287125" cy="45525"/>
              </a:xfrm>
              <a:custGeom>
                <a:avLst/>
                <a:gdLst/>
                <a:ahLst/>
                <a:cxnLst/>
                <a:rect l="l" t="t" r="r" b="b"/>
                <a:pathLst>
                  <a:path w="11485" h="1821" extrusionOk="0">
                    <a:moveTo>
                      <a:pt x="1" y="1"/>
                    </a:moveTo>
                    <a:lnTo>
                      <a:pt x="1" y="1"/>
                    </a:lnTo>
                    <a:cubicBezTo>
                      <a:pt x="1637" y="736"/>
                      <a:pt x="4095" y="1587"/>
                      <a:pt x="7174" y="1782"/>
                    </a:cubicBezTo>
                    <a:cubicBezTo>
                      <a:pt x="7610" y="1808"/>
                      <a:pt x="8032" y="1820"/>
                      <a:pt x="8440" y="1820"/>
                    </a:cubicBezTo>
                    <a:cubicBezTo>
                      <a:pt x="9576" y="1820"/>
                      <a:pt x="10599" y="1727"/>
                      <a:pt x="11484" y="1594"/>
                    </a:cubicBezTo>
                    <a:lnTo>
                      <a:pt x="1"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4" name="Google Shape;4387;p53">
                <a:extLst>
                  <a:ext uri="{FF2B5EF4-FFF2-40B4-BE49-F238E27FC236}">
                    <a16:creationId xmlns:a16="http://schemas.microsoft.com/office/drawing/2014/main" id="{B0E1E794-2CF1-1CFB-DFC4-733648E56AC9}"/>
                  </a:ext>
                </a:extLst>
              </p:cNvPr>
              <p:cNvSpPr/>
              <p:nvPr/>
            </p:nvSpPr>
            <p:spPr>
              <a:xfrm>
                <a:off x="3753200" y="-1685975"/>
                <a:ext cx="287125" cy="47975"/>
              </a:xfrm>
              <a:custGeom>
                <a:avLst/>
                <a:gdLst/>
                <a:ahLst/>
                <a:cxnLst/>
                <a:rect l="l" t="t" r="r" b="b"/>
                <a:pathLst>
                  <a:path w="11485" h="1919" extrusionOk="0">
                    <a:moveTo>
                      <a:pt x="1" y="1"/>
                    </a:moveTo>
                    <a:lnTo>
                      <a:pt x="1" y="1"/>
                    </a:lnTo>
                    <a:cubicBezTo>
                      <a:pt x="2498" y="1260"/>
                      <a:pt x="5311" y="1918"/>
                      <a:pt x="8117" y="1918"/>
                    </a:cubicBezTo>
                    <a:cubicBezTo>
                      <a:pt x="9248" y="1918"/>
                      <a:pt x="10377" y="1811"/>
                      <a:pt x="11484" y="1594"/>
                    </a:cubicBezTo>
                    <a:lnTo>
                      <a:pt x="11484" y="1594"/>
                    </a:lnTo>
                    <a:cubicBezTo>
                      <a:pt x="10642" y="1686"/>
                      <a:pt x="9796" y="1732"/>
                      <a:pt x="8951" y="1732"/>
                    </a:cubicBezTo>
                    <a:cubicBezTo>
                      <a:pt x="5893" y="1732"/>
                      <a:pt x="2847" y="1136"/>
                      <a:pt x="1" y="1"/>
                    </a:cubicBezTo>
                    <a:close/>
                  </a:path>
                </a:pathLst>
              </a:cu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5" name="Google Shape;4388;p53">
                <a:extLst>
                  <a:ext uri="{FF2B5EF4-FFF2-40B4-BE49-F238E27FC236}">
                    <a16:creationId xmlns:a16="http://schemas.microsoft.com/office/drawing/2014/main" id="{6CAF80CE-13DF-0578-B181-6658B5DEF0B0}"/>
                  </a:ext>
                </a:extLst>
              </p:cNvPr>
              <p:cNvSpPr/>
              <p:nvPr/>
            </p:nvSpPr>
            <p:spPr>
              <a:xfrm>
                <a:off x="3103300" y="-2049100"/>
                <a:ext cx="574050" cy="337400"/>
              </a:xfrm>
              <a:custGeom>
                <a:avLst/>
                <a:gdLst/>
                <a:ahLst/>
                <a:cxnLst/>
                <a:rect l="l" t="t" r="r" b="b"/>
                <a:pathLst>
                  <a:path w="22962" h="13496" extrusionOk="0">
                    <a:moveTo>
                      <a:pt x="18344" y="1"/>
                    </a:moveTo>
                    <a:cubicBezTo>
                      <a:pt x="15646" y="1"/>
                      <a:pt x="12261" y="504"/>
                      <a:pt x="8969" y="2393"/>
                    </a:cubicBezTo>
                    <a:cubicBezTo>
                      <a:pt x="3901" y="5306"/>
                      <a:pt x="1363" y="10179"/>
                      <a:pt x="1" y="13495"/>
                    </a:cubicBezTo>
                    <a:cubicBezTo>
                      <a:pt x="3739" y="6905"/>
                      <a:pt x="9662" y="3246"/>
                      <a:pt x="14810" y="3246"/>
                    </a:cubicBezTo>
                    <a:cubicBezTo>
                      <a:pt x="15687" y="3246"/>
                      <a:pt x="16542" y="3352"/>
                      <a:pt x="17360" y="3568"/>
                    </a:cubicBezTo>
                    <a:cubicBezTo>
                      <a:pt x="18939" y="3986"/>
                      <a:pt x="20280" y="4787"/>
                      <a:pt x="21404" y="5738"/>
                    </a:cubicBezTo>
                    <a:cubicBezTo>
                      <a:pt x="21440" y="5774"/>
                      <a:pt x="21484" y="5810"/>
                      <a:pt x="21520" y="5846"/>
                    </a:cubicBezTo>
                    <a:cubicBezTo>
                      <a:pt x="21707" y="5414"/>
                      <a:pt x="21873" y="4981"/>
                      <a:pt x="22024" y="4542"/>
                    </a:cubicBezTo>
                    <a:cubicBezTo>
                      <a:pt x="22608" y="2847"/>
                      <a:pt x="22846" y="1398"/>
                      <a:pt x="22962" y="483"/>
                    </a:cubicBezTo>
                    <a:cubicBezTo>
                      <a:pt x="22044" y="290"/>
                      <a:pt x="20392" y="1"/>
                      <a:pt x="18344"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6" name="Google Shape;4389;p53">
                <a:extLst>
                  <a:ext uri="{FF2B5EF4-FFF2-40B4-BE49-F238E27FC236}">
                    <a16:creationId xmlns:a16="http://schemas.microsoft.com/office/drawing/2014/main" id="{D359D9DD-3A63-DC18-77B4-E01FF88BAD87}"/>
                  </a:ext>
                </a:extLst>
              </p:cNvPr>
              <p:cNvSpPr/>
              <p:nvPr/>
            </p:nvSpPr>
            <p:spPr>
              <a:xfrm>
                <a:off x="3056825" y="-1905650"/>
                <a:ext cx="583050" cy="340525"/>
              </a:xfrm>
              <a:custGeom>
                <a:avLst/>
                <a:gdLst/>
                <a:ahLst/>
                <a:cxnLst/>
                <a:rect l="l" t="t" r="r" b="b"/>
                <a:pathLst>
                  <a:path w="23322" h="13621" extrusionOk="0">
                    <a:moveTo>
                      <a:pt x="23263" y="0"/>
                    </a:moveTo>
                    <a:cubicBezTo>
                      <a:pt x="22182" y="2012"/>
                      <a:pt x="19270" y="6755"/>
                      <a:pt x="13373" y="10093"/>
                    </a:cubicBezTo>
                    <a:cubicBezTo>
                      <a:pt x="8328" y="12950"/>
                      <a:pt x="3515" y="13406"/>
                      <a:pt x="769" y="13406"/>
                    </a:cubicBezTo>
                    <a:cubicBezTo>
                      <a:pt x="494" y="13406"/>
                      <a:pt x="239" y="13402"/>
                      <a:pt x="7" y="13395"/>
                    </a:cubicBezTo>
                    <a:cubicBezTo>
                      <a:pt x="7" y="13402"/>
                      <a:pt x="7" y="13416"/>
                      <a:pt x="0" y="13423"/>
                    </a:cubicBezTo>
                    <a:cubicBezTo>
                      <a:pt x="1070" y="13563"/>
                      <a:pt x="2075" y="13621"/>
                      <a:pt x="3006" y="13621"/>
                    </a:cubicBezTo>
                    <a:cubicBezTo>
                      <a:pt x="5486" y="13621"/>
                      <a:pt x="7440" y="13212"/>
                      <a:pt x="8708" y="12861"/>
                    </a:cubicBezTo>
                    <a:cubicBezTo>
                      <a:pt x="15269" y="11073"/>
                      <a:pt x="20748" y="6178"/>
                      <a:pt x="23321" y="238"/>
                    </a:cubicBezTo>
                    <a:lnTo>
                      <a:pt x="23263" y="0"/>
                    </a:ln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7" name="Google Shape;4390;p53">
                <a:extLst>
                  <a:ext uri="{FF2B5EF4-FFF2-40B4-BE49-F238E27FC236}">
                    <a16:creationId xmlns:a16="http://schemas.microsoft.com/office/drawing/2014/main" id="{40453A48-B5F4-45EC-8EDD-204CBC580B08}"/>
                  </a:ext>
                </a:extLst>
              </p:cNvPr>
              <p:cNvSpPr/>
              <p:nvPr/>
            </p:nvSpPr>
            <p:spPr>
              <a:xfrm>
                <a:off x="3432575" y="-1397075"/>
                <a:ext cx="1089500" cy="787325"/>
              </a:xfrm>
              <a:custGeom>
                <a:avLst/>
                <a:gdLst/>
                <a:ahLst/>
                <a:cxnLst/>
                <a:rect l="l" t="t" r="r" b="b"/>
                <a:pathLst>
                  <a:path w="43580" h="31493" extrusionOk="0">
                    <a:moveTo>
                      <a:pt x="43125" y="1"/>
                    </a:moveTo>
                    <a:lnTo>
                      <a:pt x="43125" y="1"/>
                    </a:lnTo>
                    <a:cubicBezTo>
                      <a:pt x="42981" y="8392"/>
                      <a:pt x="39708" y="16178"/>
                      <a:pt x="33833" y="21145"/>
                    </a:cubicBezTo>
                    <a:cubicBezTo>
                      <a:pt x="29130" y="25122"/>
                      <a:pt x="22911" y="27168"/>
                      <a:pt x="16378" y="27168"/>
                    </a:cubicBezTo>
                    <a:cubicBezTo>
                      <a:pt x="10903" y="27168"/>
                      <a:pt x="5207" y="25731"/>
                      <a:pt x="1" y="22789"/>
                    </a:cubicBezTo>
                    <a:lnTo>
                      <a:pt x="1" y="22789"/>
                    </a:lnTo>
                    <a:cubicBezTo>
                      <a:pt x="4177" y="28375"/>
                      <a:pt x="9441" y="31492"/>
                      <a:pt x="11451" y="31492"/>
                    </a:cubicBezTo>
                    <a:cubicBezTo>
                      <a:pt x="11516" y="31492"/>
                      <a:pt x="11578" y="31489"/>
                      <a:pt x="11636" y="31483"/>
                    </a:cubicBezTo>
                    <a:cubicBezTo>
                      <a:pt x="11824" y="31461"/>
                      <a:pt x="13172" y="31288"/>
                      <a:pt x="15096" y="31144"/>
                    </a:cubicBezTo>
                    <a:cubicBezTo>
                      <a:pt x="15868" y="31079"/>
                      <a:pt x="16783" y="31036"/>
                      <a:pt x="17901" y="31036"/>
                    </a:cubicBezTo>
                    <a:cubicBezTo>
                      <a:pt x="18078" y="31035"/>
                      <a:pt x="18251" y="31034"/>
                      <a:pt x="18420" y="31034"/>
                    </a:cubicBezTo>
                    <a:cubicBezTo>
                      <a:pt x="21799" y="31034"/>
                      <a:pt x="23424" y="31217"/>
                      <a:pt x="24728" y="31217"/>
                    </a:cubicBezTo>
                    <a:cubicBezTo>
                      <a:pt x="25316" y="31217"/>
                      <a:pt x="25839" y="31180"/>
                      <a:pt x="26429" y="31072"/>
                    </a:cubicBezTo>
                    <a:cubicBezTo>
                      <a:pt x="28938" y="30610"/>
                      <a:pt x="30545" y="29154"/>
                      <a:pt x="32621" y="27237"/>
                    </a:cubicBezTo>
                    <a:cubicBezTo>
                      <a:pt x="39607" y="20784"/>
                      <a:pt x="41762" y="12206"/>
                      <a:pt x="42087" y="10851"/>
                    </a:cubicBezTo>
                    <a:cubicBezTo>
                      <a:pt x="42606" y="8681"/>
                      <a:pt x="43579" y="4593"/>
                      <a:pt x="4312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0" name="Google Shape;4391;p53">
              <a:extLst>
                <a:ext uri="{FF2B5EF4-FFF2-40B4-BE49-F238E27FC236}">
                  <a16:creationId xmlns:a16="http://schemas.microsoft.com/office/drawing/2014/main" id="{0C0F509B-40F7-69BD-E49D-D344B9D3A21A}"/>
                </a:ext>
              </a:extLst>
            </p:cNvPr>
            <p:cNvGrpSpPr/>
            <p:nvPr/>
          </p:nvGrpSpPr>
          <p:grpSpPr>
            <a:xfrm flipH="1">
              <a:off x="713088" y="983892"/>
              <a:ext cx="841496" cy="855191"/>
              <a:chOff x="5967275" y="1212450"/>
              <a:chExt cx="1139775" cy="1158325"/>
            </a:xfrm>
          </p:grpSpPr>
          <p:sp>
            <p:nvSpPr>
              <p:cNvPr id="63" name="Google Shape;4392;p53">
                <a:extLst>
                  <a:ext uri="{FF2B5EF4-FFF2-40B4-BE49-F238E27FC236}">
                    <a16:creationId xmlns:a16="http://schemas.microsoft.com/office/drawing/2014/main" id="{8EFBA75C-4844-E5CD-CC77-B59C16310337}"/>
                  </a:ext>
                </a:extLst>
              </p:cNvPr>
              <p:cNvSpPr/>
              <p:nvPr/>
            </p:nvSpPr>
            <p:spPr>
              <a:xfrm>
                <a:off x="6042250" y="1226925"/>
                <a:ext cx="1064800" cy="1143850"/>
              </a:xfrm>
              <a:custGeom>
                <a:avLst/>
                <a:gdLst/>
                <a:ahLst/>
                <a:cxnLst/>
                <a:rect l="l" t="t" r="r" b="b"/>
                <a:pathLst>
                  <a:path w="42592" h="45754" extrusionOk="0">
                    <a:moveTo>
                      <a:pt x="21295" y="0"/>
                    </a:moveTo>
                    <a:cubicBezTo>
                      <a:pt x="20316" y="0"/>
                      <a:pt x="19570" y="215"/>
                      <a:pt x="19227" y="731"/>
                    </a:cubicBezTo>
                    <a:cubicBezTo>
                      <a:pt x="18477" y="1863"/>
                      <a:pt x="19854" y="4206"/>
                      <a:pt x="21765" y="6621"/>
                    </a:cubicBezTo>
                    <a:cubicBezTo>
                      <a:pt x="18593" y="8754"/>
                      <a:pt x="15428" y="10881"/>
                      <a:pt x="12256" y="13008"/>
                    </a:cubicBezTo>
                    <a:cubicBezTo>
                      <a:pt x="10003" y="11059"/>
                      <a:pt x="7696" y="10057"/>
                      <a:pt x="5982" y="10057"/>
                    </a:cubicBezTo>
                    <a:cubicBezTo>
                      <a:pt x="5261" y="10057"/>
                      <a:pt x="4645" y="10234"/>
                      <a:pt x="4182" y="10593"/>
                    </a:cubicBezTo>
                    <a:cubicBezTo>
                      <a:pt x="2617" y="11811"/>
                      <a:pt x="3151" y="14868"/>
                      <a:pt x="3396" y="16281"/>
                    </a:cubicBezTo>
                    <a:cubicBezTo>
                      <a:pt x="4261" y="21219"/>
                      <a:pt x="7253" y="25068"/>
                      <a:pt x="10172" y="27757"/>
                    </a:cubicBezTo>
                    <a:cubicBezTo>
                      <a:pt x="1781" y="40647"/>
                      <a:pt x="1" y="44987"/>
                      <a:pt x="837" y="45657"/>
                    </a:cubicBezTo>
                    <a:cubicBezTo>
                      <a:pt x="915" y="45720"/>
                      <a:pt x="1020" y="45754"/>
                      <a:pt x="1154" y="45754"/>
                    </a:cubicBezTo>
                    <a:cubicBezTo>
                      <a:pt x="2465" y="45754"/>
                      <a:pt x="6606" y="42548"/>
                      <a:pt x="16574" y="32299"/>
                    </a:cubicBezTo>
                    <a:cubicBezTo>
                      <a:pt x="17722" y="32884"/>
                      <a:pt x="22374" y="35238"/>
                      <a:pt x="27057" y="35238"/>
                    </a:cubicBezTo>
                    <a:cubicBezTo>
                      <a:pt x="28727" y="35238"/>
                      <a:pt x="30402" y="34938"/>
                      <a:pt x="31922" y="34152"/>
                    </a:cubicBezTo>
                    <a:cubicBezTo>
                      <a:pt x="32383" y="33907"/>
                      <a:pt x="35757" y="32162"/>
                      <a:pt x="35534" y="30302"/>
                    </a:cubicBezTo>
                    <a:cubicBezTo>
                      <a:pt x="35375" y="28997"/>
                      <a:pt x="33760" y="27844"/>
                      <a:pt x="31605" y="27440"/>
                    </a:cubicBezTo>
                    <a:cubicBezTo>
                      <a:pt x="32513" y="23749"/>
                      <a:pt x="33429" y="20051"/>
                      <a:pt x="34344" y="16360"/>
                    </a:cubicBezTo>
                    <a:cubicBezTo>
                      <a:pt x="36791" y="17903"/>
                      <a:pt x="38953" y="18779"/>
                      <a:pt x="40332" y="18779"/>
                    </a:cubicBezTo>
                    <a:cubicBezTo>
                      <a:pt x="40866" y="18779"/>
                      <a:pt x="41283" y="18647"/>
                      <a:pt x="41553" y="18371"/>
                    </a:cubicBezTo>
                    <a:cubicBezTo>
                      <a:pt x="42591" y="17319"/>
                      <a:pt x="41207" y="14421"/>
                      <a:pt x="40508" y="12957"/>
                    </a:cubicBezTo>
                    <a:cubicBezTo>
                      <a:pt x="37350" y="6354"/>
                      <a:pt x="31489" y="3283"/>
                      <a:pt x="30386" y="2728"/>
                    </a:cubicBezTo>
                    <a:cubicBezTo>
                      <a:pt x="27680" y="1357"/>
                      <a:pt x="23753" y="0"/>
                      <a:pt x="2129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2" name="Google Shape;4393;p53">
                <a:extLst>
                  <a:ext uri="{FF2B5EF4-FFF2-40B4-BE49-F238E27FC236}">
                    <a16:creationId xmlns:a16="http://schemas.microsoft.com/office/drawing/2014/main" id="{C1CC4F26-A6A0-62F3-A094-9798874385D6}"/>
                  </a:ext>
                </a:extLst>
              </p:cNvPr>
              <p:cNvSpPr/>
              <p:nvPr/>
            </p:nvSpPr>
            <p:spPr>
              <a:xfrm>
                <a:off x="5967275" y="1778300"/>
                <a:ext cx="537100" cy="578050"/>
              </a:xfrm>
              <a:custGeom>
                <a:avLst/>
                <a:gdLst/>
                <a:ahLst/>
                <a:cxnLst/>
                <a:rect l="l" t="t" r="r" b="b"/>
                <a:pathLst>
                  <a:path w="21484" h="23122" extrusionOk="0">
                    <a:moveTo>
                      <a:pt x="13654" y="0"/>
                    </a:moveTo>
                    <a:cubicBezTo>
                      <a:pt x="2351" y="16905"/>
                      <a:pt x="1" y="22269"/>
                      <a:pt x="938" y="23026"/>
                    </a:cubicBezTo>
                    <a:cubicBezTo>
                      <a:pt x="1016" y="23088"/>
                      <a:pt x="1120" y="23121"/>
                      <a:pt x="1254" y="23121"/>
                    </a:cubicBezTo>
                    <a:cubicBezTo>
                      <a:pt x="2759" y="23121"/>
                      <a:pt x="7984" y="18912"/>
                      <a:pt x="21483" y="4657"/>
                    </a:cubicBezTo>
                    <a:cubicBezTo>
                      <a:pt x="18874" y="3107"/>
                      <a:pt x="16264" y="1557"/>
                      <a:pt x="13654"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3" name="Google Shape;4394;p53">
                <a:extLst>
                  <a:ext uri="{FF2B5EF4-FFF2-40B4-BE49-F238E27FC236}">
                    <a16:creationId xmlns:a16="http://schemas.microsoft.com/office/drawing/2014/main" id="{27157A71-DF4F-D337-507F-40CB71FFF9A4}"/>
                  </a:ext>
                </a:extLst>
              </p:cNvPr>
              <p:cNvSpPr/>
              <p:nvPr/>
            </p:nvSpPr>
            <p:spPr>
              <a:xfrm>
                <a:off x="6177250" y="1778300"/>
                <a:ext cx="267650" cy="293775"/>
              </a:xfrm>
              <a:custGeom>
                <a:avLst/>
                <a:gdLst/>
                <a:ahLst/>
                <a:cxnLst/>
                <a:rect l="l" t="t" r="r" b="b"/>
                <a:pathLst>
                  <a:path w="10706" h="11751" extrusionOk="0">
                    <a:moveTo>
                      <a:pt x="5255" y="0"/>
                    </a:moveTo>
                    <a:cubicBezTo>
                      <a:pt x="3223" y="3035"/>
                      <a:pt x="1485" y="5695"/>
                      <a:pt x="0" y="8031"/>
                    </a:cubicBezTo>
                    <a:cubicBezTo>
                      <a:pt x="1327" y="9163"/>
                      <a:pt x="2963" y="10295"/>
                      <a:pt x="4967" y="11217"/>
                    </a:cubicBezTo>
                    <a:cubicBezTo>
                      <a:pt x="5400" y="11412"/>
                      <a:pt x="5825" y="11592"/>
                      <a:pt x="6243" y="11751"/>
                    </a:cubicBezTo>
                    <a:cubicBezTo>
                      <a:pt x="7598" y="10374"/>
                      <a:pt x="9083" y="8846"/>
                      <a:pt x="10705" y="7159"/>
                    </a:cubicBezTo>
                    <a:lnTo>
                      <a:pt x="8860" y="2141"/>
                    </a:lnTo>
                    <a:cubicBezTo>
                      <a:pt x="7656" y="1427"/>
                      <a:pt x="6459" y="714"/>
                      <a:pt x="52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4" name="Google Shape;4395;p53">
                <a:extLst>
                  <a:ext uri="{FF2B5EF4-FFF2-40B4-BE49-F238E27FC236}">
                    <a16:creationId xmlns:a16="http://schemas.microsoft.com/office/drawing/2014/main" id="{4FCDD0F3-1723-B8F9-C5AA-65B4AD32EBB5}"/>
                  </a:ext>
                </a:extLst>
              </p:cNvPr>
              <p:cNvSpPr/>
              <p:nvPr/>
            </p:nvSpPr>
            <p:spPr>
              <a:xfrm>
                <a:off x="6035225" y="1212450"/>
                <a:ext cx="999375" cy="880950"/>
              </a:xfrm>
              <a:custGeom>
                <a:avLst/>
                <a:gdLst/>
                <a:ahLst/>
                <a:cxnLst/>
                <a:rect l="l" t="t" r="r" b="b"/>
                <a:pathLst>
                  <a:path w="39975" h="35238" extrusionOk="0">
                    <a:moveTo>
                      <a:pt x="18687" y="1"/>
                    </a:moveTo>
                    <a:cubicBezTo>
                      <a:pt x="17705" y="1"/>
                      <a:pt x="16956" y="217"/>
                      <a:pt x="16610" y="733"/>
                    </a:cubicBezTo>
                    <a:cubicBezTo>
                      <a:pt x="15860" y="1858"/>
                      <a:pt x="17237" y="4208"/>
                      <a:pt x="19148" y="6623"/>
                    </a:cubicBezTo>
                    <a:cubicBezTo>
                      <a:pt x="15983" y="8750"/>
                      <a:pt x="12811" y="10883"/>
                      <a:pt x="9646" y="13010"/>
                    </a:cubicBezTo>
                    <a:cubicBezTo>
                      <a:pt x="7393" y="11061"/>
                      <a:pt x="5082" y="10059"/>
                      <a:pt x="3366" y="10059"/>
                    </a:cubicBezTo>
                    <a:cubicBezTo>
                      <a:pt x="2645" y="10059"/>
                      <a:pt x="2028" y="10237"/>
                      <a:pt x="1565" y="10595"/>
                    </a:cubicBezTo>
                    <a:cubicBezTo>
                      <a:pt x="0" y="11806"/>
                      <a:pt x="534" y="14863"/>
                      <a:pt x="786" y="16276"/>
                    </a:cubicBezTo>
                    <a:cubicBezTo>
                      <a:pt x="2545" y="26332"/>
                      <a:pt x="13106" y="31869"/>
                      <a:pt x="13964" y="32301"/>
                    </a:cubicBezTo>
                    <a:cubicBezTo>
                      <a:pt x="15111" y="32885"/>
                      <a:pt x="19755" y="35238"/>
                      <a:pt x="24433" y="35238"/>
                    </a:cubicBezTo>
                    <a:cubicBezTo>
                      <a:pt x="26105" y="35238"/>
                      <a:pt x="27782" y="34937"/>
                      <a:pt x="29305" y="34147"/>
                    </a:cubicBezTo>
                    <a:cubicBezTo>
                      <a:pt x="29766" y="33909"/>
                      <a:pt x="33140" y="32157"/>
                      <a:pt x="32917" y="30304"/>
                    </a:cubicBezTo>
                    <a:cubicBezTo>
                      <a:pt x="32758" y="29000"/>
                      <a:pt x="31150" y="27839"/>
                      <a:pt x="28988" y="27435"/>
                    </a:cubicBezTo>
                    <a:cubicBezTo>
                      <a:pt x="29896" y="23751"/>
                      <a:pt x="30812" y="20053"/>
                      <a:pt x="31727" y="16362"/>
                    </a:cubicBezTo>
                    <a:cubicBezTo>
                      <a:pt x="34176" y="17901"/>
                      <a:pt x="36340" y="18780"/>
                      <a:pt x="37718" y="18780"/>
                    </a:cubicBezTo>
                    <a:cubicBezTo>
                      <a:pt x="38251" y="18780"/>
                      <a:pt x="38667" y="18649"/>
                      <a:pt x="38936" y="18374"/>
                    </a:cubicBezTo>
                    <a:cubicBezTo>
                      <a:pt x="39974" y="17314"/>
                      <a:pt x="38590" y="14416"/>
                      <a:pt x="37891" y="12952"/>
                    </a:cubicBezTo>
                    <a:cubicBezTo>
                      <a:pt x="34741" y="6349"/>
                      <a:pt x="28872" y="3278"/>
                      <a:pt x="27769" y="2723"/>
                    </a:cubicBezTo>
                    <a:cubicBezTo>
                      <a:pt x="25065" y="1353"/>
                      <a:pt x="21146" y="1"/>
                      <a:pt x="18687"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5" name="Google Shape;4396;p53">
                <a:extLst>
                  <a:ext uri="{FF2B5EF4-FFF2-40B4-BE49-F238E27FC236}">
                    <a16:creationId xmlns:a16="http://schemas.microsoft.com/office/drawing/2014/main" id="{239B7C14-2D06-D566-98AA-35F9EB9837C5}"/>
                  </a:ext>
                </a:extLst>
              </p:cNvPr>
              <p:cNvSpPr/>
              <p:nvPr/>
            </p:nvSpPr>
            <p:spPr>
              <a:xfrm>
                <a:off x="6276375" y="1378000"/>
                <a:ext cx="483550" cy="520350"/>
              </a:xfrm>
              <a:custGeom>
                <a:avLst/>
                <a:gdLst/>
                <a:ahLst/>
                <a:cxnLst/>
                <a:rect l="l" t="t" r="r" b="b"/>
                <a:pathLst>
                  <a:path w="19342" h="20814" extrusionOk="0">
                    <a:moveTo>
                      <a:pt x="9502" y="1"/>
                    </a:moveTo>
                    <a:cubicBezTo>
                      <a:pt x="6337" y="2128"/>
                      <a:pt x="3165" y="4261"/>
                      <a:pt x="0" y="6388"/>
                    </a:cubicBezTo>
                    <a:cubicBezTo>
                      <a:pt x="570" y="8154"/>
                      <a:pt x="2350" y="12804"/>
                      <a:pt x="7108" y="16481"/>
                    </a:cubicBezTo>
                    <a:cubicBezTo>
                      <a:pt x="12190" y="20395"/>
                      <a:pt x="17525" y="20770"/>
                      <a:pt x="19342" y="20813"/>
                    </a:cubicBezTo>
                    <a:cubicBezTo>
                      <a:pt x="18895" y="20777"/>
                      <a:pt x="11880" y="20020"/>
                      <a:pt x="8600" y="13619"/>
                    </a:cubicBezTo>
                    <a:cubicBezTo>
                      <a:pt x="6394" y="9293"/>
                      <a:pt x="6740" y="4060"/>
                      <a:pt x="950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6" name="Google Shape;4397;p53">
                <a:extLst>
                  <a:ext uri="{FF2B5EF4-FFF2-40B4-BE49-F238E27FC236}">
                    <a16:creationId xmlns:a16="http://schemas.microsoft.com/office/drawing/2014/main" id="{B7F9EE4B-20F0-21B3-623B-B80119A66D04}"/>
                  </a:ext>
                </a:extLst>
              </p:cNvPr>
              <p:cNvSpPr/>
              <p:nvPr/>
            </p:nvSpPr>
            <p:spPr>
              <a:xfrm>
                <a:off x="6035225" y="1466675"/>
                <a:ext cx="821675" cy="626725"/>
              </a:xfrm>
              <a:custGeom>
                <a:avLst/>
                <a:gdLst/>
                <a:ahLst/>
                <a:cxnLst/>
                <a:rect l="l" t="t" r="r" b="b"/>
                <a:pathLst>
                  <a:path w="32867" h="25069" extrusionOk="0">
                    <a:moveTo>
                      <a:pt x="2473" y="1"/>
                    </a:moveTo>
                    <a:cubicBezTo>
                      <a:pt x="2127" y="87"/>
                      <a:pt x="1824" y="231"/>
                      <a:pt x="1565" y="426"/>
                    </a:cubicBezTo>
                    <a:cubicBezTo>
                      <a:pt x="0" y="1637"/>
                      <a:pt x="534" y="4694"/>
                      <a:pt x="786" y="6107"/>
                    </a:cubicBezTo>
                    <a:cubicBezTo>
                      <a:pt x="2545" y="16163"/>
                      <a:pt x="13106" y="21700"/>
                      <a:pt x="13964" y="22132"/>
                    </a:cubicBezTo>
                    <a:cubicBezTo>
                      <a:pt x="15111" y="22716"/>
                      <a:pt x="19755" y="25069"/>
                      <a:pt x="24433" y="25069"/>
                    </a:cubicBezTo>
                    <a:cubicBezTo>
                      <a:pt x="26105" y="25069"/>
                      <a:pt x="27782" y="24768"/>
                      <a:pt x="29305" y="23978"/>
                    </a:cubicBezTo>
                    <a:cubicBezTo>
                      <a:pt x="29723" y="23769"/>
                      <a:pt x="32463" y="22341"/>
                      <a:pt x="32866" y="20712"/>
                    </a:cubicBezTo>
                    <a:lnTo>
                      <a:pt x="32866" y="20712"/>
                    </a:lnTo>
                    <a:cubicBezTo>
                      <a:pt x="30352" y="21405"/>
                      <a:pt x="27822" y="21741"/>
                      <a:pt x="25353" y="21741"/>
                    </a:cubicBezTo>
                    <a:cubicBezTo>
                      <a:pt x="18415" y="21741"/>
                      <a:pt x="11964" y="19084"/>
                      <a:pt x="7721" y="14202"/>
                    </a:cubicBezTo>
                    <a:cubicBezTo>
                      <a:pt x="3381" y="9221"/>
                      <a:pt x="2574" y="3310"/>
                      <a:pt x="247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7" name="Google Shape;4398;p53">
                <a:extLst>
                  <a:ext uri="{FF2B5EF4-FFF2-40B4-BE49-F238E27FC236}">
                    <a16:creationId xmlns:a16="http://schemas.microsoft.com/office/drawing/2014/main" id="{69418144-B518-3052-6970-50BB11148457}"/>
                  </a:ext>
                </a:extLst>
              </p:cNvPr>
              <p:cNvSpPr/>
              <p:nvPr/>
            </p:nvSpPr>
            <p:spPr>
              <a:xfrm>
                <a:off x="6431725" y="1213650"/>
                <a:ext cx="587375" cy="468325"/>
              </a:xfrm>
              <a:custGeom>
                <a:avLst/>
                <a:gdLst/>
                <a:ahLst/>
                <a:cxnLst/>
                <a:rect l="l" t="t" r="r" b="b"/>
                <a:pathLst>
                  <a:path w="23495" h="18733" extrusionOk="0">
                    <a:moveTo>
                      <a:pt x="2163" y="0"/>
                    </a:moveTo>
                    <a:cubicBezTo>
                      <a:pt x="1514" y="80"/>
                      <a:pt x="1017" y="289"/>
                      <a:pt x="750" y="685"/>
                    </a:cubicBezTo>
                    <a:cubicBezTo>
                      <a:pt x="0" y="1810"/>
                      <a:pt x="1377" y="4160"/>
                      <a:pt x="3288" y="6575"/>
                    </a:cubicBezTo>
                    <a:cubicBezTo>
                      <a:pt x="4167" y="8038"/>
                      <a:pt x="5573" y="9999"/>
                      <a:pt x="7735" y="11874"/>
                    </a:cubicBezTo>
                    <a:cubicBezTo>
                      <a:pt x="10806" y="14534"/>
                      <a:pt x="13957" y="15745"/>
                      <a:pt x="15867" y="16314"/>
                    </a:cubicBezTo>
                    <a:cubicBezTo>
                      <a:pt x="18316" y="17853"/>
                      <a:pt x="20480" y="18732"/>
                      <a:pt x="21858" y="18732"/>
                    </a:cubicBezTo>
                    <a:cubicBezTo>
                      <a:pt x="22391" y="18732"/>
                      <a:pt x="22807" y="18601"/>
                      <a:pt x="23076" y="18326"/>
                    </a:cubicBezTo>
                    <a:cubicBezTo>
                      <a:pt x="23415" y="17987"/>
                      <a:pt x="23494" y="17446"/>
                      <a:pt x="23429" y="16833"/>
                    </a:cubicBezTo>
                    <a:cubicBezTo>
                      <a:pt x="20430" y="16084"/>
                      <a:pt x="15608" y="14426"/>
                      <a:pt x="10814" y="10576"/>
                    </a:cubicBezTo>
                    <a:cubicBezTo>
                      <a:pt x="6186" y="6856"/>
                      <a:pt x="3554" y="2689"/>
                      <a:pt x="216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1" name="Google Shape;4399;p53">
              <a:extLst>
                <a:ext uri="{FF2B5EF4-FFF2-40B4-BE49-F238E27FC236}">
                  <a16:creationId xmlns:a16="http://schemas.microsoft.com/office/drawing/2014/main" id="{03B9351E-AA38-63E5-9922-1630B4A31557}"/>
                </a:ext>
              </a:extLst>
            </p:cNvPr>
            <p:cNvGrpSpPr/>
            <p:nvPr/>
          </p:nvGrpSpPr>
          <p:grpSpPr>
            <a:xfrm rot="3626901">
              <a:off x="7668433" y="1048558"/>
              <a:ext cx="670823" cy="1064441"/>
              <a:chOff x="4491600" y="1128725"/>
              <a:chExt cx="911950" cy="1447225"/>
            </a:xfrm>
          </p:grpSpPr>
          <p:sp>
            <p:nvSpPr>
              <p:cNvPr id="61" name="Google Shape;4400;p53">
                <a:extLst>
                  <a:ext uri="{FF2B5EF4-FFF2-40B4-BE49-F238E27FC236}">
                    <a16:creationId xmlns:a16="http://schemas.microsoft.com/office/drawing/2014/main" id="{97F6F4F3-DF17-C0D7-B1E0-BAE597032042}"/>
                  </a:ext>
                </a:extLst>
              </p:cNvPr>
              <p:cNvSpPr/>
              <p:nvPr/>
            </p:nvSpPr>
            <p:spPr>
              <a:xfrm>
                <a:off x="4568550" y="1144125"/>
                <a:ext cx="835000" cy="1431825"/>
              </a:xfrm>
              <a:custGeom>
                <a:avLst/>
                <a:gdLst/>
                <a:ahLst/>
                <a:cxnLst/>
                <a:rect l="l" t="t" r="r" b="b"/>
                <a:pathLst>
                  <a:path w="33400" h="57273" extrusionOk="0">
                    <a:moveTo>
                      <a:pt x="12217" y="20788"/>
                    </a:moveTo>
                    <a:cubicBezTo>
                      <a:pt x="12235" y="20788"/>
                      <a:pt x="12294" y="20824"/>
                      <a:pt x="12353" y="20863"/>
                    </a:cubicBezTo>
                    <a:lnTo>
                      <a:pt x="12353" y="20863"/>
                    </a:lnTo>
                    <a:cubicBezTo>
                      <a:pt x="12335" y="20860"/>
                      <a:pt x="12317" y="20857"/>
                      <a:pt x="12299" y="20854"/>
                    </a:cubicBezTo>
                    <a:lnTo>
                      <a:pt x="12299" y="20854"/>
                    </a:lnTo>
                    <a:cubicBezTo>
                      <a:pt x="12320" y="20858"/>
                      <a:pt x="12338" y="20861"/>
                      <a:pt x="12355" y="20864"/>
                    </a:cubicBezTo>
                    <a:lnTo>
                      <a:pt x="12355" y="20864"/>
                    </a:lnTo>
                    <a:cubicBezTo>
                      <a:pt x="12360" y="20867"/>
                      <a:pt x="12365" y="20871"/>
                      <a:pt x="12370" y="20874"/>
                    </a:cubicBezTo>
                    <a:lnTo>
                      <a:pt x="12370" y="20874"/>
                    </a:lnTo>
                    <a:cubicBezTo>
                      <a:pt x="12290" y="20858"/>
                      <a:pt x="12186" y="20826"/>
                      <a:pt x="12213" y="20789"/>
                    </a:cubicBezTo>
                    <a:cubicBezTo>
                      <a:pt x="12213" y="20788"/>
                      <a:pt x="12215" y="20788"/>
                      <a:pt x="12217" y="20788"/>
                    </a:cubicBezTo>
                    <a:close/>
                    <a:moveTo>
                      <a:pt x="26553" y="54174"/>
                    </a:moveTo>
                    <a:cubicBezTo>
                      <a:pt x="26552" y="54174"/>
                      <a:pt x="26577" y="54179"/>
                      <a:pt x="26613" y="54185"/>
                    </a:cubicBezTo>
                    <a:lnTo>
                      <a:pt x="26613" y="54185"/>
                    </a:lnTo>
                    <a:cubicBezTo>
                      <a:pt x="26571" y="54177"/>
                      <a:pt x="26554" y="54174"/>
                      <a:pt x="26553" y="54174"/>
                    </a:cubicBezTo>
                    <a:close/>
                    <a:moveTo>
                      <a:pt x="8560" y="0"/>
                    </a:moveTo>
                    <a:cubicBezTo>
                      <a:pt x="6903" y="0"/>
                      <a:pt x="5288" y="615"/>
                      <a:pt x="3987" y="2024"/>
                    </a:cubicBezTo>
                    <a:cubicBezTo>
                      <a:pt x="722" y="5571"/>
                      <a:pt x="239" y="11230"/>
                      <a:pt x="159" y="15801"/>
                    </a:cubicBezTo>
                    <a:cubicBezTo>
                      <a:pt x="1" y="24279"/>
                      <a:pt x="1702" y="32821"/>
                      <a:pt x="3886" y="40975"/>
                    </a:cubicBezTo>
                    <a:cubicBezTo>
                      <a:pt x="4586" y="43599"/>
                      <a:pt x="5364" y="46201"/>
                      <a:pt x="6193" y="48789"/>
                    </a:cubicBezTo>
                    <a:cubicBezTo>
                      <a:pt x="6434" y="49536"/>
                      <a:pt x="7047" y="49859"/>
                      <a:pt x="7661" y="49859"/>
                    </a:cubicBezTo>
                    <a:cubicBezTo>
                      <a:pt x="8593" y="49859"/>
                      <a:pt x="9528" y="49113"/>
                      <a:pt x="9163" y="47974"/>
                    </a:cubicBezTo>
                    <a:cubicBezTo>
                      <a:pt x="6431" y="39446"/>
                      <a:pt x="4160" y="30608"/>
                      <a:pt x="3439" y="21705"/>
                    </a:cubicBezTo>
                    <a:cubicBezTo>
                      <a:pt x="3187" y="18627"/>
                      <a:pt x="3122" y="15505"/>
                      <a:pt x="3425" y="12427"/>
                    </a:cubicBezTo>
                    <a:cubicBezTo>
                      <a:pt x="3461" y="12095"/>
                      <a:pt x="3497" y="11771"/>
                      <a:pt x="3540" y="11439"/>
                    </a:cubicBezTo>
                    <a:cubicBezTo>
                      <a:pt x="3546" y="11393"/>
                      <a:pt x="3548" y="11376"/>
                      <a:pt x="3547" y="11376"/>
                    </a:cubicBezTo>
                    <a:lnTo>
                      <a:pt x="3547" y="11376"/>
                    </a:lnTo>
                    <a:cubicBezTo>
                      <a:pt x="3546" y="11376"/>
                      <a:pt x="3530" y="11489"/>
                      <a:pt x="3527" y="11524"/>
                    </a:cubicBezTo>
                    <a:lnTo>
                      <a:pt x="3527" y="11524"/>
                    </a:lnTo>
                    <a:cubicBezTo>
                      <a:pt x="3534" y="11441"/>
                      <a:pt x="3548" y="11364"/>
                      <a:pt x="3562" y="11281"/>
                    </a:cubicBezTo>
                    <a:cubicBezTo>
                      <a:pt x="3584" y="11115"/>
                      <a:pt x="3612" y="10956"/>
                      <a:pt x="3634" y="10791"/>
                    </a:cubicBezTo>
                    <a:cubicBezTo>
                      <a:pt x="3735" y="10207"/>
                      <a:pt x="3843" y="9630"/>
                      <a:pt x="3980" y="9060"/>
                    </a:cubicBezTo>
                    <a:cubicBezTo>
                      <a:pt x="4103" y="8556"/>
                      <a:pt x="4240" y="8051"/>
                      <a:pt x="4398" y="7561"/>
                    </a:cubicBezTo>
                    <a:cubicBezTo>
                      <a:pt x="4470" y="7337"/>
                      <a:pt x="4542" y="7114"/>
                      <a:pt x="4629" y="6898"/>
                    </a:cubicBezTo>
                    <a:cubicBezTo>
                      <a:pt x="4665" y="6790"/>
                      <a:pt x="4708" y="6689"/>
                      <a:pt x="4744" y="6580"/>
                    </a:cubicBezTo>
                    <a:cubicBezTo>
                      <a:pt x="4756" y="6550"/>
                      <a:pt x="4765" y="6525"/>
                      <a:pt x="4772" y="6505"/>
                    </a:cubicBezTo>
                    <a:lnTo>
                      <a:pt x="4772" y="6505"/>
                    </a:lnTo>
                    <a:cubicBezTo>
                      <a:pt x="4777" y="6496"/>
                      <a:pt x="4782" y="6485"/>
                      <a:pt x="4787" y="6472"/>
                    </a:cubicBezTo>
                    <a:cubicBezTo>
                      <a:pt x="4968" y="6083"/>
                      <a:pt x="5148" y="5701"/>
                      <a:pt x="5364" y="5333"/>
                    </a:cubicBezTo>
                    <a:cubicBezTo>
                      <a:pt x="5458" y="5167"/>
                      <a:pt x="5559" y="5009"/>
                      <a:pt x="5660" y="4850"/>
                    </a:cubicBezTo>
                    <a:cubicBezTo>
                      <a:pt x="5728" y="4745"/>
                      <a:pt x="5976" y="4449"/>
                      <a:pt x="5969" y="4449"/>
                    </a:cubicBezTo>
                    <a:lnTo>
                      <a:pt x="5969" y="4449"/>
                    </a:lnTo>
                    <a:cubicBezTo>
                      <a:pt x="5967" y="4449"/>
                      <a:pt x="5929" y="4490"/>
                      <a:pt x="5833" y="4598"/>
                    </a:cubicBezTo>
                    <a:cubicBezTo>
                      <a:pt x="6063" y="4331"/>
                      <a:pt x="6280" y="4065"/>
                      <a:pt x="6539" y="3827"/>
                    </a:cubicBezTo>
                    <a:cubicBezTo>
                      <a:pt x="6586" y="3786"/>
                      <a:pt x="6637" y="3745"/>
                      <a:pt x="6686" y="3700"/>
                    </a:cubicBezTo>
                    <a:lnTo>
                      <a:pt x="6686" y="3700"/>
                    </a:lnTo>
                    <a:cubicBezTo>
                      <a:pt x="6816" y="3613"/>
                      <a:pt x="6942" y="3516"/>
                      <a:pt x="7080" y="3430"/>
                    </a:cubicBezTo>
                    <a:cubicBezTo>
                      <a:pt x="7191" y="3365"/>
                      <a:pt x="7313" y="3306"/>
                      <a:pt x="7432" y="3242"/>
                    </a:cubicBezTo>
                    <a:lnTo>
                      <a:pt x="7432" y="3242"/>
                    </a:lnTo>
                    <a:cubicBezTo>
                      <a:pt x="7409" y="3250"/>
                      <a:pt x="7385" y="3258"/>
                      <a:pt x="7361" y="3264"/>
                    </a:cubicBezTo>
                    <a:cubicBezTo>
                      <a:pt x="7387" y="3257"/>
                      <a:pt x="7413" y="3248"/>
                      <a:pt x="7439" y="3238"/>
                    </a:cubicBezTo>
                    <a:lnTo>
                      <a:pt x="7439" y="3238"/>
                    </a:lnTo>
                    <a:cubicBezTo>
                      <a:pt x="7437" y="3239"/>
                      <a:pt x="7434" y="3240"/>
                      <a:pt x="7432" y="3242"/>
                    </a:cubicBezTo>
                    <a:lnTo>
                      <a:pt x="7432" y="3242"/>
                    </a:lnTo>
                    <a:cubicBezTo>
                      <a:pt x="7455" y="3233"/>
                      <a:pt x="7476" y="3224"/>
                      <a:pt x="7495" y="3215"/>
                    </a:cubicBezTo>
                    <a:lnTo>
                      <a:pt x="7495" y="3215"/>
                    </a:lnTo>
                    <a:cubicBezTo>
                      <a:pt x="7477" y="3222"/>
                      <a:pt x="7458" y="3230"/>
                      <a:pt x="7439" y="3238"/>
                    </a:cubicBezTo>
                    <a:lnTo>
                      <a:pt x="7439" y="3238"/>
                    </a:lnTo>
                    <a:cubicBezTo>
                      <a:pt x="7449" y="3232"/>
                      <a:pt x="7459" y="3227"/>
                      <a:pt x="7469" y="3221"/>
                    </a:cubicBezTo>
                    <a:cubicBezTo>
                      <a:pt x="7540" y="3182"/>
                      <a:pt x="7572" y="3168"/>
                      <a:pt x="7577" y="3168"/>
                    </a:cubicBezTo>
                    <a:lnTo>
                      <a:pt x="7577" y="3168"/>
                    </a:lnTo>
                    <a:cubicBezTo>
                      <a:pt x="7583" y="3168"/>
                      <a:pt x="7548" y="3190"/>
                      <a:pt x="7495" y="3215"/>
                    </a:cubicBezTo>
                    <a:lnTo>
                      <a:pt x="7495" y="3215"/>
                    </a:lnTo>
                    <a:cubicBezTo>
                      <a:pt x="7530" y="3201"/>
                      <a:pt x="7564" y="3187"/>
                      <a:pt x="7599" y="3178"/>
                    </a:cubicBezTo>
                    <a:cubicBezTo>
                      <a:pt x="7736" y="3135"/>
                      <a:pt x="7873" y="3091"/>
                      <a:pt x="8017" y="3062"/>
                    </a:cubicBezTo>
                    <a:cubicBezTo>
                      <a:pt x="8074" y="3045"/>
                      <a:pt x="8146" y="3042"/>
                      <a:pt x="8209" y="3026"/>
                    </a:cubicBezTo>
                    <a:lnTo>
                      <a:pt x="8209" y="3026"/>
                    </a:lnTo>
                    <a:cubicBezTo>
                      <a:pt x="8486" y="3027"/>
                      <a:pt x="8758" y="3033"/>
                      <a:pt x="9035" y="3040"/>
                    </a:cubicBezTo>
                    <a:lnTo>
                      <a:pt x="9035" y="3040"/>
                    </a:lnTo>
                    <a:cubicBezTo>
                      <a:pt x="9102" y="3052"/>
                      <a:pt x="9176" y="3060"/>
                      <a:pt x="9243" y="3077"/>
                    </a:cubicBezTo>
                    <a:cubicBezTo>
                      <a:pt x="9408" y="3113"/>
                      <a:pt x="9581" y="3156"/>
                      <a:pt x="9747" y="3207"/>
                    </a:cubicBezTo>
                    <a:cubicBezTo>
                      <a:pt x="9896" y="3252"/>
                      <a:pt x="10033" y="3309"/>
                      <a:pt x="10179" y="3362"/>
                    </a:cubicBezTo>
                    <a:lnTo>
                      <a:pt x="10179" y="3362"/>
                    </a:lnTo>
                    <a:cubicBezTo>
                      <a:pt x="10271" y="3410"/>
                      <a:pt x="10369" y="3446"/>
                      <a:pt x="10454" y="3488"/>
                    </a:cubicBezTo>
                    <a:cubicBezTo>
                      <a:pt x="10829" y="3675"/>
                      <a:pt x="11189" y="3884"/>
                      <a:pt x="11535" y="4115"/>
                    </a:cubicBezTo>
                    <a:cubicBezTo>
                      <a:pt x="11702" y="4233"/>
                      <a:pt x="11862" y="4352"/>
                      <a:pt x="12029" y="4470"/>
                    </a:cubicBezTo>
                    <a:lnTo>
                      <a:pt x="12029" y="4470"/>
                    </a:lnTo>
                    <a:cubicBezTo>
                      <a:pt x="12038" y="4478"/>
                      <a:pt x="12049" y="4487"/>
                      <a:pt x="12061" y="4497"/>
                    </a:cubicBezTo>
                    <a:cubicBezTo>
                      <a:pt x="12162" y="4576"/>
                      <a:pt x="12263" y="4656"/>
                      <a:pt x="12357" y="4742"/>
                    </a:cubicBezTo>
                    <a:cubicBezTo>
                      <a:pt x="12753" y="5074"/>
                      <a:pt x="13128" y="5420"/>
                      <a:pt x="13489" y="5787"/>
                    </a:cubicBezTo>
                    <a:cubicBezTo>
                      <a:pt x="13871" y="6177"/>
                      <a:pt x="14238" y="6580"/>
                      <a:pt x="14592" y="6991"/>
                    </a:cubicBezTo>
                    <a:cubicBezTo>
                      <a:pt x="14786" y="7222"/>
                      <a:pt x="14981" y="7460"/>
                      <a:pt x="15168" y="7698"/>
                    </a:cubicBezTo>
                    <a:cubicBezTo>
                      <a:pt x="15203" y="7737"/>
                      <a:pt x="15333" y="7905"/>
                      <a:pt x="15350" y="7926"/>
                    </a:cubicBezTo>
                    <a:lnTo>
                      <a:pt x="15350" y="7926"/>
                    </a:lnTo>
                    <a:cubicBezTo>
                      <a:pt x="15429" y="8031"/>
                      <a:pt x="15510" y="8136"/>
                      <a:pt x="15586" y="8246"/>
                    </a:cubicBezTo>
                    <a:cubicBezTo>
                      <a:pt x="16416" y="9370"/>
                      <a:pt x="17172" y="10545"/>
                      <a:pt x="17879" y="11749"/>
                    </a:cubicBezTo>
                    <a:cubicBezTo>
                      <a:pt x="21930" y="18663"/>
                      <a:pt x="24482" y="26405"/>
                      <a:pt x="26544" y="34126"/>
                    </a:cubicBezTo>
                    <a:cubicBezTo>
                      <a:pt x="27229" y="36692"/>
                      <a:pt x="27698" y="39345"/>
                      <a:pt x="28455" y="41890"/>
                    </a:cubicBezTo>
                    <a:cubicBezTo>
                      <a:pt x="29046" y="43844"/>
                      <a:pt x="29536" y="45891"/>
                      <a:pt x="29702" y="47845"/>
                    </a:cubicBezTo>
                    <a:cubicBezTo>
                      <a:pt x="29767" y="48652"/>
                      <a:pt x="29788" y="49460"/>
                      <a:pt x="29738" y="50267"/>
                    </a:cubicBezTo>
                    <a:cubicBezTo>
                      <a:pt x="29723" y="50433"/>
                      <a:pt x="29709" y="50599"/>
                      <a:pt x="29694" y="50764"/>
                    </a:cubicBezTo>
                    <a:cubicBezTo>
                      <a:pt x="29692" y="50800"/>
                      <a:pt x="29690" y="50825"/>
                      <a:pt x="29690" y="50840"/>
                    </a:cubicBezTo>
                    <a:lnTo>
                      <a:pt x="29690" y="50840"/>
                    </a:lnTo>
                    <a:cubicBezTo>
                      <a:pt x="29685" y="50861"/>
                      <a:pt x="29677" y="50898"/>
                      <a:pt x="29666" y="50959"/>
                    </a:cubicBezTo>
                    <a:cubicBezTo>
                      <a:pt x="29615" y="51269"/>
                      <a:pt x="29558" y="51579"/>
                      <a:pt x="29471" y="51882"/>
                    </a:cubicBezTo>
                    <a:cubicBezTo>
                      <a:pt x="29420" y="52085"/>
                      <a:pt x="29352" y="52283"/>
                      <a:pt x="29283" y="52477"/>
                    </a:cubicBezTo>
                    <a:lnTo>
                      <a:pt x="29283" y="52477"/>
                    </a:lnTo>
                    <a:cubicBezTo>
                      <a:pt x="29275" y="52489"/>
                      <a:pt x="29190" y="52700"/>
                      <a:pt x="29161" y="52754"/>
                    </a:cubicBezTo>
                    <a:cubicBezTo>
                      <a:pt x="29103" y="52877"/>
                      <a:pt x="29038" y="52992"/>
                      <a:pt x="28966" y="53107"/>
                    </a:cubicBezTo>
                    <a:cubicBezTo>
                      <a:pt x="28909" y="53208"/>
                      <a:pt x="28844" y="53295"/>
                      <a:pt x="28786" y="53388"/>
                    </a:cubicBezTo>
                    <a:cubicBezTo>
                      <a:pt x="28782" y="53395"/>
                      <a:pt x="28778" y="53401"/>
                      <a:pt x="28774" y="53407"/>
                    </a:cubicBezTo>
                    <a:lnTo>
                      <a:pt x="28774" y="53407"/>
                    </a:lnTo>
                    <a:cubicBezTo>
                      <a:pt x="28774" y="53408"/>
                      <a:pt x="28773" y="53409"/>
                      <a:pt x="28772" y="53410"/>
                    </a:cubicBezTo>
                    <a:cubicBezTo>
                      <a:pt x="28630" y="53551"/>
                      <a:pt x="28489" y="53687"/>
                      <a:pt x="28343" y="53827"/>
                    </a:cubicBezTo>
                    <a:lnTo>
                      <a:pt x="28343" y="53827"/>
                    </a:lnTo>
                    <a:cubicBezTo>
                      <a:pt x="28384" y="53787"/>
                      <a:pt x="28396" y="53771"/>
                      <a:pt x="28388" y="53771"/>
                    </a:cubicBezTo>
                    <a:cubicBezTo>
                      <a:pt x="28364" y="53771"/>
                      <a:pt x="28125" y="53953"/>
                      <a:pt x="28015" y="54023"/>
                    </a:cubicBezTo>
                    <a:cubicBezTo>
                      <a:pt x="28006" y="54028"/>
                      <a:pt x="27998" y="54034"/>
                      <a:pt x="27991" y="54039"/>
                    </a:cubicBezTo>
                    <a:lnTo>
                      <a:pt x="27991" y="54039"/>
                    </a:lnTo>
                    <a:cubicBezTo>
                      <a:pt x="27902" y="54068"/>
                      <a:pt x="27817" y="54107"/>
                      <a:pt x="27726" y="54131"/>
                    </a:cubicBezTo>
                    <a:cubicBezTo>
                      <a:pt x="27633" y="54160"/>
                      <a:pt x="27539" y="54174"/>
                      <a:pt x="27445" y="54203"/>
                    </a:cubicBezTo>
                    <a:cubicBezTo>
                      <a:pt x="27445" y="54203"/>
                      <a:pt x="27445" y="54203"/>
                      <a:pt x="27445" y="54203"/>
                    </a:cubicBezTo>
                    <a:lnTo>
                      <a:pt x="27445" y="54203"/>
                    </a:lnTo>
                    <a:cubicBezTo>
                      <a:pt x="27282" y="54204"/>
                      <a:pt x="27118" y="54212"/>
                      <a:pt x="26951" y="54212"/>
                    </a:cubicBezTo>
                    <a:cubicBezTo>
                      <a:pt x="26907" y="54212"/>
                      <a:pt x="26863" y="54212"/>
                      <a:pt x="26818" y="54210"/>
                    </a:cubicBezTo>
                    <a:cubicBezTo>
                      <a:pt x="26768" y="54210"/>
                      <a:pt x="26674" y="54196"/>
                      <a:pt x="26613" y="54185"/>
                    </a:cubicBezTo>
                    <a:lnTo>
                      <a:pt x="26613" y="54185"/>
                    </a:lnTo>
                    <a:cubicBezTo>
                      <a:pt x="26648" y="54192"/>
                      <a:pt x="26700" y="54202"/>
                      <a:pt x="26775" y="54217"/>
                    </a:cubicBezTo>
                    <a:cubicBezTo>
                      <a:pt x="26667" y="54196"/>
                      <a:pt x="26559" y="54181"/>
                      <a:pt x="26450" y="54160"/>
                    </a:cubicBezTo>
                    <a:cubicBezTo>
                      <a:pt x="26213" y="54109"/>
                      <a:pt x="25975" y="54037"/>
                      <a:pt x="25744" y="53958"/>
                    </a:cubicBezTo>
                    <a:cubicBezTo>
                      <a:pt x="25712" y="53947"/>
                      <a:pt x="25613" y="53909"/>
                      <a:pt x="25545" y="53883"/>
                    </a:cubicBezTo>
                    <a:lnTo>
                      <a:pt x="25545" y="53883"/>
                    </a:lnTo>
                    <a:cubicBezTo>
                      <a:pt x="25472" y="53851"/>
                      <a:pt x="25362" y="53803"/>
                      <a:pt x="25333" y="53792"/>
                    </a:cubicBezTo>
                    <a:cubicBezTo>
                      <a:pt x="25066" y="53662"/>
                      <a:pt x="24800" y="53511"/>
                      <a:pt x="24547" y="53360"/>
                    </a:cubicBezTo>
                    <a:cubicBezTo>
                      <a:pt x="24309" y="53208"/>
                      <a:pt x="24079" y="53050"/>
                      <a:pt x="23848" y="52891"/>
                    </a:cubicBezTo>
                    <a:cubicBezTo>
                      <a:pt x="23811" y="52863"/>
                      <a:pt x="23792" y="52849"/>
                      <a:pt x="23785" y="52844"/>
                    </a:cubicBezTo>
                    <a:lnTo>
                      <a:pt x="23785" y="52844"/>
                    </a:lnTo>
                    <a:cubicBezTo>
                      <a:pt x="23767" y="52829"/>
                      <a:pt x="23743" y="52809"/>
                      <a:pt x="23711" y="52783"/>
                    </a:cubicBezTo>
                    <a:cubicBezTo>
                      <a:pt x="23581" y="52675"/>
                      <a:pt x="23452" y="52567"/>
                      <a:pt x="23315" y="52451"/>
                    </a:cubicBezTo>
                    <a:cubicBezTo>
                      <a:pt x="22795" y="51990"/>
                      <a:pt x="22305" y="51492"/>
                      <a:pt x="21851" y="50959"/>
                    </a:cubicBezTo>
                    <a:cubicBezTo>
                      <a:pt x="21339" y="50375"/>
                      <a:pt x="21116" y="50072"/>
                      <a:pt x="20640" y="49359"/>
                    </a:cubicBezTo>
                    <a:cubicBezTo>
                      <a:pt x="20164" y="48645"/>
                      <a:pt x="19732" y="47902"/>
                      <a:pt x="19342" y="47145"/>
                    </a:cubicBezTo>
                    <a:cubicBezTo>
                      <a:pt x="18456" y="45415"/>
                      <a:pt x="17850" y="43635"/>
                      <a:pt x="17302" y="41739"/>
                    </a:cubicBezTo>
                    <a:cubicBezTo>
                      <a:pt x="16560" y="39194"/>
                      <a:pt x="15860" y="36642"/>
                      <a:pt x="15219" y="34076"/>
                    </a:cubicBezTo>
                    <a:cubicBezTo>
                      <a:pt x="14721" y="32086"/>
                      <a:pt x="14260" y="30089"/>
                      <a:pt x="13878" y="28070"/>
                    </a:cubicBezTo>
                    <a:cubicBezTo>
                      <a:pt x="13727" y="27285"/>
                      <a:pt x="13590" y="26499"/>
                      <a:pt x="13467" y="25706"/>
                    </a:cubicBezTo>
                    <a:cubicBezTo>
                      <a:pt x="13438" y="25511"/>
                      <a:pt x="13409" y="25317"/>
                      <a:pt x="13381" y="25122"/>
                    </a:cubicBezTo>
                    <a:cubicBezTo>
                      <a:pt x="13369" y="25036"/>
                      <a:pt x="13364" y="25009"/>
                      <a:pt x="13364" y="25009"/>
                    </a:cubicBezTo>
                    <a:lnTo>
                      <a:pt x="13364" y="25009"/>
                    </a:lnTo>
                    <a:cubicBezTo>
                      <a:pt x="13364" y="25009"/>
                      <a:pt x="13364" y="25010"/>
                      <a:pt x="13364" y="25010"/>
                    </a:cubicBezTo>
                    <a:lnTo>
                      <a:pt x="13364" y="25010"/>
                    </a:lnTo>
                    <a:cubicBezTo>
                      <a:pt x="13362" y="24999"/>
                      <a:pt x="13361" y="24986"/>
                      <a:pt x="13359" y="24971"/>
                    </a:cubicBezTo>
                    <a:cubicBezTo>
                      <a:pt x="13323" y="24632"/>
                      <a:pt x="13280" y="24286"/>
                      <a:pt x="13244" y="23940"/>
                    </a:cubicBezTo>
                    <a:cubicBezTo>
                      <a:pt x="13176" y="23187"/>
                      <a:pt x="13139" y="22439"/>
                      <a:pt x="13158" y="21685"/>
                    </a:cubicBezTo>
                    <a:lnTo>
                      <a:pt x="13158" y="21685"/>
                    </a:lnTo>
                    <a:cubicBezTo>
                      <a:pt x="13167" y="21697"/>
                      <a:pt x="13176" y="21708"/>
                      <a:pt x="13186" y="21719"/>
                    </a:cubicBezTo>
                    <a:cubicBezTo>
                      <a:pt x="13192" y="21727"/>
                      <a:pt x="13198" y="21733"/>
                      <a:pt x="13204" y="21739"/>
                    </a:cubicBezTo>
                    <a:lnTo>
                      <a:pt x="13204" y="21739"/>
                    </a:lnTo>
                    <a:cubicBezTo>
                      <a:pt x="13255" y="21812"/>
                      <a:pt x="13307" y="21882"/>
                      <a:pt x="13359" y="21957"/>
                    </a:cubicBezTo>
                    <a:cubicBezTo>
                      <a:pt x="14743" y="23882"/>
                      <a:pt x="15774" y="26066"/>
                      <a:pt x="16726" y="28222"/>
                    </a:cubicBezTo>
                    <a:cubicBezTo>
                      <a:pt x="17324" y="29584"/>
                      <a:pt x="17922" y="31062"/>
                      <a:pt x="18499" y="32627"/>
                    </a:cubicBezTo>
                    <a:cubicBezTo>
                      <a:pt x="19177" y="34443"/>
                      <a:pt x="19804" y="36281"/>
                      <a:pt x="20395" y="38127"/>
                    </a:cubicBezTo>
                    <a:cubicBezTo>
                      <a:pt x="21044" y="40167"/>
                      <a:pt x="21635" y="42222"/>
                      <a:pt x="22197" y="44291"/>
                    </a:cubicBezTo>
                    <a:cubicBezTo>
                      <a:pt x="22401" y="45050"/>
                      <a:pt x="22993" y="45379"/>
                      <a:pt x="23600" y="45379"/>
                    </a:cubicBezTo>
                    <a:cubicBezTo>
                      <a:pt x="24520" y="45379"/>
                      <a:pt x="25476" y="44624"/>
                      <a:pt x="25167" y="43469"/>
                    </a:cubicBezTo>
                    <a:cubicBezTo>
                      <a:pt x="24028" y="39273"/>
                      <a:pt x="22738" y="35106"/>
                      <a:pt x="21181" y="31048"/>
                    </a:cubicBezTo>
                    <a:cubicBezTo>
                      <a:pt x="20063" y="28114"/>
                      <a:pt x="18845" y="25187"/>
                      <a:pt x="17302" y="22447"/>
                    </a:cubicBezTo>
                    <a:cubicBezTo>
                      <a:pt x="16459" y="20948"/>
                      <a:pt x="15413" y="19023"/>
                      <a:pt x="13835" y="18165"/>
                    </a:cubicBezTo>
                    <a:cubicBezTo>
                      <a:pt x="13419" y="17941"/>
                      <a:pt x="13014" y="17840"/>
                      <a:pt x="12634" y="17840"/>
                    </a:cubicBezTo>
                    <a:cubicBezTo>
                      <a:pt x="11411" y="17840"/>
                      <a:pt x="10445" y="18885"/>
                      <a:pt x="10209" y="20249"/>
                    </a:cubicBezTo>
                    <a:cubicBezTo>
                      <a:pt x="9776" y="22772"/>
                      <a:pt x="10295" y="25468"/>
                      <a:pt x="10735" y="27948"/>
                    </a:cubicBezTo>
                    <a:cubicBezTo>
                      <a:pt x="11578" y="32691"/>
                      <a:pt x="12833" y="37363"/>
                      <a:pt x="14166" y="41984"/>
                    </a:cubicBezTo>
                    <a:cubicBezTo>
                      <a:pt x="15298" y="45920"/>
                      <a:pt x="16790" y="49676"/>
                      <a:pt x="19429" y="52855"/>
                    </a:cubicBezTo>
                    <a:cubicBezTo>
                      <a:pt x="21080" y="54845"/>
                      <a:pt x="23372" y="56777"/>
                      <a:pt x="26003" y="57195"/>
                    </a:cubicBezTo>
                    <a:cubicBezTo>
                      <a:pt x="26331" y="57247"/>
                      <a:pt x="26655" y="57272"/>
                      <a:pt x="26975" y="57272"/>
                    </a:cubicBezTo>
                    <a:cubicBezTo>
                      <a:pt x="29050" y="57272"/>
                      <a:pt x="30915" y="56192"/>
                      <a:pt x="31864" y="54217"/>
                    </a:cubicBezTo>
                    <a:cubicBezTo>
                      <a:pt x="33400" y="51024"/>
                      <a:pt x="32895" y="47138"/>
                      <a:pt x="32146" y="43808"/>
                    </a:cubicBezTo>
                    <a:cubicBezTo>
                      <a:pt x="31872" y="42582"/>
                      <a:pt x="31461" y="41393"/>
                      <a:pt x="31187" y="40167"/>
                    </a:cubicBezTo>
                    <a:cubicBezTo>
                      <a:pt x="30877" y="38769"/>
                      <a:pt x="30545" y="37377"/>
                      <a:pt x="30199" y="35993"/>
                    </a:cubicBezTo>
                    <a:cubicBezTo>
                      <a:pt x="29558" y="33405"/>
                      <a:pt x="28851" y="30824"/>
                      <a:pt x="28065" y="28272"/>
                    </a:cubicBezTo>
                    <a:cubicBezTo>
                      <a:pt x="26753" y="23990"/>
                      <a:pt x="25225" y="19766"/>
                      <a:pt x="23365" y="15693"/>
                    </a:cubicBezTo>
                    <a:cubicBezTo>
                      <a:pt x="21036" y="10581"/>
                      <a:pt x="18059" y="5009"/>
                      <a:pt x="13381" y="1664"/>
                    </a:cubicBezTo>
                    <a:cubicBezTo>
                      <a:pt x="11914" y="615"/>
                      <a:pt x="10216" y="0"/>
                      <a:pt x="856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4401;p53">
                <a:extLst>
                  <a:ext uri="{FF2B5EF4-FFF2-40B4-BE49-F238E27FC236}">
                    <a16:creationId xmlns:a16="http://schemas.microsoft.com/office/drawing/2014/main" id="{CF03E46F-35FD-3CDE-B5DE-FA41FEE4EF4F}"/>
                  </a:ext>
                </a:extLst>
              </p:cNvPr>
              <p:cNvSpPr/>
              <p:nvPr/>
            </p:nvSpPr>
            <p:spPr>
              <a:xfrm>
                <a:off x="4491600" y="1128725"/>
                <a:ext cx="835000" cy="1431900"/>
              </a:xfrm>
              <a:custGeom>
                <a:avLst/>
                <a:gdLst/>
                <a:ahLst/>
                <a:cxnLst/>
                <a:rect l="l" t="t" r="r" b="b"/>
                <a:pathLst>
                  <a:path w="33400" h="57276" extrusionOk="0">
                    <a:moveTo>
                      <a:pt x="7573" y="3171"/>
                    </a:moveTo>
                    <a:cubicBezTo>
                      <a:pt x="7580" y="3171"/>
                      <a:pt x="7528" y="3203"/>
                      <a:pt x="7458" y="3231"/>
                    </a:cubicBezTo>
                    <a:lnTo>
                      <a:pt x="7458" y="3231"/>
                    </a:lnTo>
                    <a:cubicBezTo>
                      <a:pt x="7461" y="3228"/>
                      <a:pt x="7465" y="3226"/>
                      <a:pt x="7469" y="3224"/>
                    </a:cubicBezTo>
                    <a:cubicBezTo>
                      <a:pt x="7538" y="3185"/>
                      <a:pt x="7569" y="3171"/>
                      <a:pt x="7573" y="3171"/>
                    </a:cubicBezTo>
                    <a:close/>
                    <a:moveTo>
                      <a:pt x="3540" y="11412"/>
                    </a:moveTo>
                    <a:cubicBezTo>
                      <a:pt x="3535" y="11446"/>
                      <a:pt x="3531" y="11480"/>
                      <a:pt x="3528" y="11513"/>
                    </a:cubicBezTo>
                    <a:lnTo>
                      <a:pt x="3528" y="11513"/>
                    </a:lnTo>
                    <a:cubicBezTo>
                      <a:pt x="3531" y="11487"/>
                      <a:pt x="3536" y="11443"/>
                      <a:pt x="3540" y="11412"/>
                    </a:cubicBezTo>
                    <a:close/>
                    <a:moveTo>
                      <a:pt x="3528" y="11513"/>
                    </a:moveTo>
                    <a:lnTo>
                      <a:pt x="3528" y="11513"/>
                    </a:lnTo>
                    <a:cubicBezTo>
                      <a:pt x="3526" y="11525"/>
                      <a:pt x="3526" y="11533"/>
                      <a:pt x="3526" y="11536"/>
                    </a:cubicBezTo>
                    <a:cubicBezTo>
                      <a:pt x="3526" y="11529"/>
                      <a:pt x="3527" y="11521"/>
                      <a:pt x="3528" y="11513"/>
                    </a:cubicBezTo>
                    <a:close/>
                    <a:moveTo>
                      <a:pt x="12217" y="20791"/>
                    </a:moveTo>
                    <a:cubicBezTo>
                      <a:pt x="12233" y="20791"/>
                      <a:pt x="12285" y="20822"/>
                      <a:pt x="12339" y="20858"/>
                    </a:cubicBezTo>
                    <a:lnTo>
                      <a:pt x="12339" y="20858"/>
                    </a:lnTo>
                    <a:cubicBezTo>
                      <a:pt x="12327" y="20855"/>
                      <a:pt x="12314" y="20853"/>
                      <a:pt x="12299" y="20850"/>
                    </a:cubicBezTo>
                    <a:lnTo>
                      <a:pt x="12299" y="20850"/>
                    </a:lnTo>
                    <a:cubicBezTo>
                      <a:pt x="12313" y="20853"/>
                      <a:pt x="12326" y="20855"/>
                      <a:pt x="12340" y="20858"/>
                    </a:cubicBezTo>
                    <a:lnTo>
                      <a:pt x="12340" y="20858"/>
                    </a:lnTo>
                    <a:cubicBezTo>
                      <a:pt x="12339" y="20858"/>
                      <a:pt x="12339" y="20858"/>
                      <a:pt x="12339" y="20858"/>
                    </a:cubicBezTo>
                    <a:lnTo>
                      <a:pt x="12339" y="20858"/>
                    </a:lnTo>
                    <a:cubicBezTo>
                      <a:pt x="12343" y="20858"/>
                      <a:pt x="12346" y="20859"/>
                      <a:pt x="12350" y="20859"/>
                    </a:cubicBezTo>
                    <a:lnTo>
                      <a:pt x="12350" y="20859"/>
                    </a:lnTo>
                    <a:cubicBezTo>
                      <a:pt x="12346" y="20859"/>
                      <a:pt x="12343" y="20858"/>
                      <a:pt x="12340" y="20858"/>
                    </a:cubicBezTo>
                    <a:lnTo>
                      <a:pt x="12340" y="20858"/>
                    </a:lnTo>
                    <a:cubicBezTo>
                      <a:pt x="12346" y="20862"/>
                      <a:pt x="12352" y="20866"/>
                      <a:pt x="12358" y="20870"/>
                    </a:cubicBezTo>
                    <a:lnTo>
                      <a:pt x="12358" y="20870"/>
                    </a:lnTo>
                    <a:cubicBezTo>
                      <a:pt x="12280" y="20853"/>
                      <a:pt x="12187" y="20824"/>
                      <a:pt x="12212" y="20793"/>
                    </a:cubicBezTo>
                    <a:cubicBezTo>
                      <a:pt x="12213" y="20791"/>
                      <a:pt x="12215" y="20791"/>
                      <a:pt x="12217" y="20791"/>
                    </a:cubicBezTo>
                    <a:close/>
                    <a:moveTo>
                      <a:pt x="28043" y="54026"/>
                    </a:moveTo>
                    <a:cubicBezTo>
                      <a:pt x="28044" y="54026"/>
                      <a:pt x="28044" y="54026"/>
                      <a:pt x="28043" y="54026"/>
                    </a:cubicBezTo>
                    <a:cubicBezTo>
                      <a:pt x="28043" y="54026"/>
                      <a:pt x="28042" y="54026"/>
                      <a:pt x="28042" y="54026"/>
                    </a:cubicBezTo>
                    <a:lnTo>
                      <a:pt x="28042" y="54026"/>
                    </a:lnTo>
                    <a:cubicBezTo>
                      <a:pt x="28043" y="54026"/>
                      <a:pt x="28043" y="54026"/>
                      <a:pt x="28043" y="54026"/>
                    </a:cubicBezTo>
                    <a:close/>
                    <a:moveTo>
                      <a:pt x="26551" y="54174"/>
                    </a:moveTo>
                    <a:cubicBezTo>
                      <a:pt x="26548" y="54174"/>
                      <a:pt x="26590" y="54183"/>
                      <a:pt x="26643" y="54192"/>
                    </a:cubicBezTo>
                    <a:lnTo>
                      <a:pt x="26643" y="54192"/>
                    </a:lnTo>
                    <a:cubicBezTo>
                      <a:pt x="26579" y="54179"/>
                      <a:pt x="26553" y="54174"/>
                      <a:pt x="26551" y="54174"/>
                    </a:cubicBezTo>
                    <a:close/>
                    <a:moveTo>
                      <a:pt x="8558" y="0"/>
                    </a:moveTo>
                    <a:cubicBezTo>
                      <a:pt x="6903" y="0"/>
                      <a:pt x="5288" y="615"/>
                      <a:pt x="3987" y="2028"/>
                    </a:cubicBezTo>
                    <a:cubicBezTo>
                      <a:pt x="721" y="5567"/>
                      <a:pt x="238" y="11233"/>
                      <a:pt x="152" y="15797"/>
                    </a:cubicBezTo>
                    <a:cubicBezTo>
                      <a:pt x="0" y="24282"/>
                      <a:pt x="1702" y="32817"/>
                      <a:pt x="3886" y="40978"/>
                    </a:cubicBezTo>
                    <a:cubicBezTo>
                      <a:pt x="4585" y="43602"/>
                      <a:pt x="5364" y="46204"/>
                      <a:pt x="6193" y="48792"/>
                    </a:cubicBezTo>
                    <a:cubicBezTo>
                      <a:pt x="6433" y="49536"/>
                      <a:pt x="7046" y="49859"/>
                      <a:pt x="7660" y="49859"/>
                    </a:cubicBezTo>
                    <a:cubicBezTo>
                      <a:pt x="8593" y="49859"/>
                      <a:pt x="9528" y="49114"/>
                      <a:pt x="9163" y="47970"/>
                    </a:cubicBezTo>
                    <a:cubicBezTo>
                      <a:pt x="6424" y="39449"/>
                      <a:pt x="4160" y="30604"/>
                      <a:pt x="3439" y="21708"/>
                    </a:cubicBezTo>
                    <a:cubicBezTo>
                      <a:pt x="3187" y="18623"/>
                      <a:pt x="3122" y="15508"/>
                      <a:pt x="3425" y="12430"/>
                    </a:cubicBezTo>
                    <a:cubicBezTo>
                      <a:pt x="3461" y="12099"/>
                      <a:pt x="3497" y="11767"/>
                      <a:pt x="3533" y="11443"/>
                    </a:cubicBezTo>
                    <a:cubicBezTo>
                      <a:pt x="3540" y="11396"/>
                      <a:pt x="3543" y="11378"/>
                      <a:pt x="3544" y="11378"/>
                    </a:cubicBezTo>
                    <a:lnTo>
                      <a:pt x="3544" y="11378"/>
                    </a:lnTo>
                    <a:cubicBezTo>
                      <a:pt x="3544" y="11378"/>
                      <a:pt x="3543" y="11392"/>
                      <a:pt x="3540" y="11412"/>
                    </a:cubicBezTo>
                    <a:lnTo>
                      <a:pt x="3540" y="11412"/>
                    </a:lnTo>
                    <a:cubicBezTo>
                      <a:pt x="3547" y="11368"/>
                      <a:pt x="3554" y="11325"/>
                      <a:pt x="3562" y="11284"/>
                    </a:cubicBezTo>
                    <a:cubicBezTo>
                      <a:pt x="3583" y="11118"/>
                      <a:pt x="3612" y="10952"/>
                      <a:pt x="3634" y="10794"/>
                    </a:cubicBezTo>
                    <a:cubicBezTo>
                      <a:pt x="3735" y="10210"/>
                      <a:pt x="3843" y="9633"/>
                      <a:pt x="3980" y="9056"/>
                    </a:cubicBezTo>
                    <a:cubicBezTo>
                      <a:pt x="4102" y="8552"/>
                      <a:pt x="4239" y="8054"/>
                      <a:pt x="4398" y="7557"/>
                    </a:cubicBezTo>
                    <a:cubicBezTo>
                      <a:pt x="4470" y="7341"/>
                      <a:pt x="4542" y="7117"/>
                      <a:pt x="4621" y="6894"/>
                    </a:cubicBezTo>
                    <a:cubicBezTo>
                      <a:pt x="4665" y="6793"/>
                      <a:pt x="4708" y="6685"/>
                      <a:pt x="4744" y="6584"/>
                    </a:cubicBezTo>
                    <a:cubicBezTo>
                      <a:pt x="4762" y="6536"/>
                      <a:pt x="4774" y="6502"/>
                      <a:pt x="4782" y="6480"/>
                    </a:cubicBezTo>
                    <a:lnTo>
                      <a:pt x="4782" y="6480"/>
                    </a:lnTo>
                    <a:cubicBezTo>
                      <a:pt x="4784" y="6476"/>
                      <a:pt x="4785" y="6472"/>
                      <a:pt x="4787" y="6468"/>
                    </a:cubicBezTo>
                    <a:cubicBezTo>
                      <a:pt x="4967" y="6086"/>
                      <a:pt x="5148" y="5704"/>
                      <a:pt x="5364" y="5337"/>
                    </a:cubicBezTo>
                    <a:cubicBezTo>
                      <a:pt x="5458" y="5171"/>
                      <a:pt x="5559" y="5005"/>
                      <a:pt x="5659" y="4846"/>
                    </a:cubicBezTo>
                    <a:cubicBezTo>
                      <a:pt x="5728" y="4746"/>
                      <a:pt x="5977" y="4446"/>
                      <a:pt x="5969" y="4446"/>
                    </a:cubicBezTo>
                    <a:lnTo>
                      <a:pt x="5969" y="4446"/>
                    </a:lnTo>
                    <a:cubicBezTo>
                      <a:pt x="5966" y="4446"/>
                      <a:pt x="5928" y="4487"/>
                      <a:pt x="5832" y="4594"/>
                    </a:cubicBezTo>
                    <a:cubicBezTo>
                      <a:pt x="6063" y="4334"/>
                      <a:pt x="6279" y="4068"/>
                      <a:pt x="6539" y="3830"/>
                    </a:cubicBezTo>
                    <a:cubicBezTo>
                      <a:pt x="6594" y="3775"/>
                      <a:pt x="6655" y="3727"/>
                      <a:pt x="6710" y="3679"/>
                    </a:cubicBezTo>
                    <a:lnTo>
                      <a:pt x="6710" y="3679"/>
                    </a:lnTo>
                    <a:cubicBezTo>
                      <a:pt x="6835" y="3600"/>
                      <a:pt x="6952" y="3506"/>
                      <a:pt x="7080" y="3433"/>
                    </a:cubicBezTo>
                    <a:cubicBezTo>
                      <a:pt x="7198" y="3357"/>
                      <a:pt x="7330" y="3300"/>
                      <a:pt x="7456" y="3231"/>
                    </a:cubicBezTo>
                    <a:lnTo>
                      <a:pt x="7456" y="3231"/>
                    </a:lnTo>
                    <a:cubicBezTo>
                      <a:pt x="7501" y="3214"/>
                      <a:pt x="7545" y="3194"/>
                      <a:pt x="7591" y="3181"/>
                    </a:cubicBezTo>
                    <a:cubicBezTo>
                      <a:pt x="7736" y="3138"/>
                      <a:pt x="7873" y="3095"/>
                      <a:pt x="8010" y="3059"/>
                    </a:cubicBezTo>
                    <a:cubicBezTo>
                      <a:pt x="8069" y="3048"/>
                      <a:pt x="8138" y="3041"/>
                      <a:pt x="8198" y="3029"/>
                    </a:cubicBezTo>
                    <a:lnTo>
                      <a:pt x="8198" y="3029"/>
                    </a:lnTo>
                    <a:cubicBezTo>
                      <a:pt x="8277" y="3027"/>
                      <a:pt x="8354" y="3027"/>
                      <a:pt x="8432" y="3027"/>
                    </a:cubicBezTo>
                    <a:cubicBezTo>
                      <a:pt x="8627" y="3027"/>
                      <a:pt x="8821" y="3031"/>
                      <a:pt x="9017" y="3035"/>
                    </a:cubicBezTo>
                    <a:lnTo>
                      <a:pt x="9017" y="3035"/>
                    </a:lnTo>
                    <a:cubicBezTo>
                      <a:pt x="9089" y="3054"/>
                      <a:pt x="9170" y="3061"/>
                      <a:pt x="9242" y="3073"/>
                    </a:cubicBezTo>
                    <a:cubicBezTo>
                      <a:pt x="9408" y="3109"/>
                      <a:pt x="9581" y="3159"/>
                      <a:pt x="9747" y="3210"/>
                    </a:cubicBezTo>
                    <a:cubicBezTo>
                      <a:pt x="9910" y="3259"/>
                      <a:pt x="10059" y="3323"/>
                      <a:pt x="10222" y="3380"/>
                    </a:cubicBezTo>
                    <a:lnTo>
                      <a:pt x="10222" y="3380"/>
                    </a:lnTo>
                    <a:cubicBezTo>
                      <a:pt x="10299" y="3420"/>
                      <a:pt x="10376" y="3455"/>
                      <a:pt x="10453" y="3491"/>
                    </a:cubicBezTo>
                    <a:cubicBezTo>
                      <a:pt x="10828" y="3678"/>
                      <a:pt x="11189" y="3888"/>
                      <a:pt x="11528" y="4118"/>
                    </a:cubicBezTo>
                    <a:cubicBezTo>
                      <a:pt x="11700" y="4229"/>
                      <a:pt x="11859" y="4346"/>
                      <a:pt x="12018" y="4463"/>
                    </a:cubicBezTo>
                    <a:lnTo>
                      <a:pt x="12018" y="4463"/>
                    </a:lnTo>
                    <a:cubicBezTo>
                      <a:pt x="12029" y="4473"/>
                      <a:pt x="12044" y="4485"/>
                      <a:pt x="12061" y="4500"/>
                    </a:cubicBezTo>
                    <a:cubicBezTo>
                      <a:pt x="12162" y="4580"/>
                      <a:pt x="12263" y="4659"/>
                      <a:pt x="12357" y="4738"/>
                    </a:cubicBezTo>
                    <a:cubicBezTo>
                      <a:pt x="12753" y="5070"/>
                      <a:pt x="13128" y="5423"/>
                      <a:pt x="13488" y="5783"/>
                    </a:cubicBezTo>
                    <a:cubicBezTo>
                      <a:pt x="13871" y="6173"/>
                      <a:pt x="14238" y="6576"/>
                      <a:pt x="14591" y="6995"/>
                    </a:cubicBezTo>
                    <a:cubicBezTo>
                      <a:pt x="14786" y="7225"/>
                      <a:pt x="14981" y="7456"/>
                      <a:pt x="15168" y="7694"/>
                    </a:cubicBezTo>
                    <a:cubicBezTo>
                      <a:pt x="15201" y="7736"/>
                      <a:pt x="15324" y="7896"/>
                      <a:pt x="15348" y="7927"/>
                    </a:cubicBezTo>
                    <a:lnTo>
                      <a:pt x="15348" y="7927"/>
                    </a:lnTo>
                    <a:cubicBezTo>
                      <a:pt x="15427" y="8032"/>
                      <a:pt x="15509" y="8137"/>
                      <a:pt x="15586" y="8242"/>
                    </a:cubicBezTo>
                    <a:cubicBezTo>
                      <a:pt x="16415" y="9366"/>
                      <a:pt x="17172" y="10549"/>
                      <a:pt x="17879" y="11753"/>
                    </a:cubicBezTo>
                    <a:cubicBezTo>
                      <a:pt x="21930" y="18666"/>
                      <a:pt x="24475" y="26408"/>
                      <a:pt x="26537" y="34129"/>
                    </a:cubicBezTo>
                    <a:cubicBezTo>
                      <a:pt x="27229" y="36696"/>
                      <a:pt x="27697" y="39341"/>
                      <a:pt x="28454" y="41886"/>
                    </a:cubicBezTo>
                    <a:cubicBezTo>
                      <a:pt x="29045" y="43840"/>
                      <a:pt x="29536" y="45887"/>
                      <a:pt x="29701" y="47841"/>
                    </a:cubicBezTo>
                    <a:cubicBezTo>
                      <a:pt x="29766" y="48648"/>
                      <a:pt x="29788" y="49463"/>
                      <a:pt x="29738" y="50270"/>
                    </a:cubicBezTo>
                    <a:cubicBezTo>
                      <a:pt x="29723" y="50436"/>
                      <a:pt x="29709" y="50602"/>
                      <a:pt x="29694" y="50768"/>
                    </a:cubicBezTo>
                    <a:cubicBezTo>
                      <a:pt x="29692" y="50802"/>
                      <a:pt x="29690" y="50825"/>
                      <a:pt x="29689" y="50840"/>
                    </a:cubicBezTo>
                    <a:lnTo>
                      <a:pt x="29689" y="50840"/>
                    </a:lnTo>
                    <a:cubicBezTo>
                      <a:pt x="29685" y="50862"/>
                      <a:pt x="29677" y="50900"/>
                      <a:pt x="29665" y="50962"/>
                    </a:cubicBezTo>
                    <a:cubicBezTo>
                      <a:pt x="29615" y="51272"/>
                      <a:pt x="29557" y="51582"/>
                      <a:pt x="29471" y="51885"/>
                    </a:cubicBezTo>
                    <a:cubicBezTo>
                      <a:pt x="29413" y="52094"/>
                      <a:pt x="29346" y="52293"/>
                      <a:pt x="29273" y="52494"/>
                    </a:cubicBezTo>
                    <a:lnTo>
                      <a:pt x="29273" y="52494"/>
                    </a:lnTo>
                    <a:cubicBezTo>
                      <a:pt x="29250" y="52549"/>
                      <a:pt x="29185" y="52708"/>
                      <a:pt x="29161" y="52757"/>
                    </a:cubicBezTo>
                    <a:cubicBezTo>
                      <a:pt x="29103" y="52880"/>
                      <a:pt x="29038" y="52995"/>
                      <a:pt x="28966" y="53111"/>
                    </a:cubicBezTo>
                    <a:cubicBezTo>
                      <a:pt x="28908" y="53204"/>
                      <a:pt x="28844" y="53298"/>
                      <a:pt x="28786" y="53392"/>
                    </a:cubicBezTo>
                    <a:cubicBezTo>
                      <a:pt x="28786" y="53392"/>
                      <a:pt x="28786" y="53392"/>
                      <a:pt x="28785" y="53392"/>
                    </a:cubicBezTo>
                    <a:lnTo>
                      <a:pt x="28785" y="53392"/>
                    </a:lnTo>
                    <a:cubicBezTo>
                      <a:pt x="28781" y="53396"/>
                      <a:pt x="28777" y="53401"/>
                      <a:pt x="28771" y="53406"/>
                    </a:cubicBezTo>
                    <a:cubicBezTo>
                      <a:pt x="28619" y="53558"/>
                      <a:pt x="28467" y="53710"/>
                      <a:pt x="28309" y="53857"/>
                    </a:cubicBezTo>
                    <a:lnTo>
                      <a:pt x="28309" y="53857"/>
                    </a:lnTo>
                    <a:cubicBezTo>
                      <a:pt x="28375" y="53796"/>
                      <a:pt x="28395" y="53772"/>
                      <a:pt x="28387" y="53772"/>
                    </a:cubicBezTo>
                    <a:cubicBezTo>
                      <a:pt x="28364" y="53772"/>
                      <a:pt x="28121" y="53955"/>
                      <a:pt x="28015" y="54026"/>
                    </a:cubicBezTo>
                    <a:cubicBezTo>
                      <a:pt x="28007" y="54031"/>
                      <a:pt x="27999" y="54036"/>
                      <a:pt x="27992" y="54041"/>
                    </a:cubicBezTo>
                    <a:lnTo>
                      <a:pt x="27992" y="54041"/>
                    </a:lnTo>
                    <a:cubicBezTo>
                      <a:pt x="27903" y="54069"/>
                      <a:pt x="27817" y="54104"/>
                      <a:pt x="27726" y="54134"/>
                    </a:cubicBezTo>
                    <a:cubicBezTo>
                      <a:pt x="27632" y="54156"/>
                      <a:pt x="27539" y="54170"/>
                      <a:pt x="27445" y="54199"/>
                    </a:cubicBezTo>
                    <a:cubicBezTo>
                      <a:pt x="27444" y="54199"/>
                      <a:pt x="27442" y="54200"/>
                      <a:pt x="27441" y="54200"/>
                    </a:cubicBezTo>
                    <a:lnTo>
                      <a:pt x="27441" y="54200"/>
                    </a:lnTo>
                    <a:cubicBezTo>
                      <a:pt x="27236" y="54207"/>
                      <a:pt x="27030" y="54213"/>
                      <a:pt x="26818" y="54213"/>
                    </a:cubicBezTo>
                    <a:cubicBezTo>
                      <a:pt x="26774" y="54213"/>
                      <a:pt x="26701" y="54203"/>
                      <a:pt x="26643" y="54192"/>
                    </a:cubicBezTo>
                    <a:lnTo>
                      <a:pt x="26643" y="54192"/>
                    </a:lnTo>
                    <a:cubicBezTo>
                      <a:pt x="26676" y="54199"/>
                      <a:pt x="26719" y="54209"/>
                      <a:pt x="26775" y="54221"/>
                    </a:cubicBezTo>
                    <a:cubicBezTo>
                      <a:pt x="26666" y="54199"/>
                      <a:pt x="26558" y="54185"/>
                      <a:pt x="26450" y="54156"/>
                    </a:cubicBezTo>
                    <a:cubicBezTo>
                      <a:pt x="26212" y="54105"/>
                      <a:pt x="25974" y="54040"/>
                      <a:pt x="25744" y="53961"/>
                    </a:cubicBezTo>
                    <a:cubicBezTo>
                      <a:pt x="25713" y="53949"/>
                      <a:pt x="25635" y="53919"/>
                      <a:pt x="25571" y="53895"/>
                    </a:cubicBezTo>
                    <a:lnTo>
                      <a:pt x="25571" y="53895"/>
                    </a:lnTo>
                    <a:cubicBezTo>
                      <a:pt x="25502" y="53863"/>
                      <a:pt x="25366" y="53805"/>
                      <a:pt x="25333" y="53788"/>
                    </a:cubicBezTo>
                    <a:cubicBezTo>
                      <a:pt x="25066" y="53658"/>
                      <a:pt x="24799" y="53514"/>
                      <a:pt x="24547" y="53356"/>
                    </a:cubicBezTo>
                    <a:cubicBezTo>
                      <a:pt x="24309" y="53211"/>
                      <a:pt x="24078" y="53053"/>
                      <a:pt x="23848" y="52887"/>
                    </a:cubicBezTo>
                    <a:cubicBezTo>
                      <a:pt x="23805" y="52857"/>
                      <a:pt x="23785" y="52844"/>
                      <a:pt x="23779" y="52841"/>
                    </a:cubicBezTo>
                    <a:lnTo>
                      <a:pt x="23779" y="52841"/>
                    </a:lnTo>
                    <a:cubicBezTo>
                      <a:pt x="23762" y="52827"/>
                      <a:pt x="23739" y="52809"/>
                      <a:pt x="23711" y="52786"/>
                    </a:cubicBezTo>
                    <a:cubicBezTo>
                      <a:pt x="23581" y="52678"/>
                      <a:pt x="23444" y="52563"/>
                      <a:pt x="23314" y="52447"/>
                    </a:cubicBezTo>
                    <a:cubicBezTo>
                      <a:pt x="22795" y="51993"/>
                      <a:pt x="22305" y="51488"/>
                      <a:pt x="21844" y="50962"/>
                    </a:cubicBezTo>
                    <a:cubicBezTo>
                      <a:pt x="21339" y="50378"/>
                      <a:pt x="21116" y="50076"/>
                      <a:pt x="20633" y="49355"/>
                    </a:cubicBezTo>
                    <a:cubicBezTo>
                      <a:pt x="20164" y="48641"/>
                      <a:pt x="19731" y="47906"/>
                      <a:pt x="19342" y="47141"/>
                    </a:cubicBezTo>
                    <a:cubicBezTo>
                      <a:pt x="18455" y="45411"/>
                      <a:pt x="17850" y="43631"/>
                      <a:pt x="17302" y="41742"/>
                    </a:cubicBezTo>
                    <a:cubicBezTo>
                      <a:pt x="16559" y="39197"/>
                      <a:pt x="15853" y="36645"/>
                      <a:pt x="15219" y="34072"/>
                    </a:cubicBezTo>
                    <a:cubicBezTo>
                      <a:pt x="14721" y="32082"/>
                      <a:pt x="14260" y="30085"/>
                      <a:pt x="13878" y="28074"/>
                    </a:cubicBezTo>
                    <a:cubicBezTo>
                      <a:pt x="13726" y="27288"/>
                      <a:pt x="13589" y="26502"/>
                      <a:pt x="13467" y="25709"/>
                    </a:cubicBezTo>
                    <a:cubicBezTo>
                      <a:pt x="13438" y="25514"/>
                      <a:pt x="13409" y="25320"/>
                      <a:pt x="13380" y="25125"/>
                    </a:cubicBezTo>
                    <a:cubicBezTo>
                      <a:pt x="13368" y="25038"/>
                      <a:pt x="13364" y="25011"/>
                      <a:pt x="13363" y="25011"/>
                    </a:cubicBezTo>
                    <a:lnTo>
                      <a:pt x="13363" y="25011"/>
                    </a:lnTo>
                    <a:cubicBezTo>
                      <a:pt x="13363" y="25011"/>
                      <a:pt x="13363" y="25012"/>
                      <a:pt x="13363" y="25013"/>
                    </a:cubicBezTo>
                    <a:lnTo>
                      <a:pt x="13363" y="25013"/>
                    </a:lnTo>
                    <a:cubicBezTo>
                      <a:pt x="13362" y="25001"/>
                      <a:pt x="13360" y="24989"/>
                      <a:pt x="13359" y="24974"/>
                    </a:cubicBezTo>
                    <a:cubicBezTo>
                      <a:pt x="13323" y="24628"/>
                      <a:pt x="13279" y="24282"/>
                      <a:pt x="13243" y="23943"/>
                    </a:cubicBezTo>
                    <a:cubicBezTo>
                      <a:pt x="13175" y="23183"/>
                      <a:pt x="13138" y="22432"/>
                      <a:pt x="13154" y="21679"/>
                    </a:cubicBezTo>
                    <a:lnTo>
                      <a:pt x="13154" y="21679"/>
                    </a:lnTo>
                    <a:cubicBezTo>
                      <a:pt x="13162" y="21689"/>
                      <a:pt x="13170" y="21698"/>
                      <a:pt x="13178" y="21707"/>
                    </a:cubicBezTo>
                    <a:lnTo>
                      <a:pt x="13178" y="21707"/>
                    </a:lnTo>
                    <a:cubicBezTo>
                      <a:pt x="13238" y="21793"/>
                      <a:pt x="13299" y="21873"/>
                      <a:pt x="13359" y="21953"/>
                    </a:cubicBezTo>
                    <a:cubicBezTo>
                      <a:pt x="14743" y="23878"/>
                      <a:pt x="15774" y="26062"/>
                      <a:pt x="16725" y="28218"/>
                    </a:cubicBezTo>
                    <a:cubicBezTo>
                      <a:pt x="17324" y="29580"/>
                      <a:pt x="17915" y="31065"/>
                      <a:pt x="18499" y="32630"/>
                    </a:cubicBezTo>
                    <a:cubicBezTo>
                      <a:pt x="19176" y="34446"/>
                      <a:pt x="19804" y="36278"/>
                      <a:pt x="20395" y="38123"/>
                    </a:cubicBezTo>
                    <a:cubicBezTo>
                      <a:pt x="21043" y="40163"/>
                      <a:pt x="21635" y="42225"/>
                      <a:pt x="22197" y="44287"/>
                    </a:cubicBezTo>
                    <a:cubicBezTo>
                      <a:pt x="22401" y="45050"/>
                      <a:pt x="22994" y="45381"/>
                      <a:pt x="23602" y="45381"/>
                    </a:cubicBezTo>
                    <a:cubicBezTo>
                      <a:pt x="24521" y="45381"/>
                      <a:pt x="25472" y="44626"/>
                      <a:pt x="25160" y="43472"/>
                    </a:cubicBezTo>
                    <a:cubicBezTo>
                      <a:pt x="24028" y="39269"/>
                      <a:pt x="22738" y="35110"/>
                      <a:pt x="21180" y="31044"/>
                    </a:cubicBezTo>
                    <a:cubicBezTo>
                      <a:pt x="20063" y="28110"/>
                      <a:pt x="18838" y="25183"/>
                      <a:pt x="17302" y="22451"/>
                    </a:cubicBezTo>
                    <a:cubicBezTo>
                      <a:pt x="16459" y="20951"/>
                      <a:pt x="15413" y="19019"/>
                      <a:pt x="13834" y="18169"/>
                    </a:cubicBezTo>
                    <a:cubicBezTo>
                      <a:pt x="13418" y="17942"/>
                      <a:pt x="13012" y="17840"/>
                      <a:pt x="12631" y="17840"/>
                    </a:cubicBezTo>
                    <a:cubicBezTo>
                      <a:pt x="11410" y="17840"/>
                      <a:pt x="10445" y="18888"/>
                      <a:pt x="10208" y="20245"/>
                    </a:cubicBezTo>
                    <a:cubicBezTo>
                      <a:pt x="9776" y="22768"/>
                      <a:pt x="10295" y="25471"/>
                      <a:pt x="10735" y="27951"/>
                    </a:cubicBezTo>
                    <a:cubicBezTo>
                      <a:pt x="11578" y="32695"/>
                      <a:pt x="12832" y="37359"/>
                      <a:pt x="14166" y="41987"/>
                    </a:cubicBezTo>
                    <a:cubicBezTo>
                      <a:pt x="15298" y="45916"/>
                      <a:pt x="16790" y="49672"/>
                      <a:pt x="19429" y="52858"/>
                    </a:cubicBezTo>
                    <a:cubicBezTo>
                      <a:pt x="21080" y="54848"/>
                      <a:pt x="23372" y="56773"/>
                      <a:pt x="26003" y="57198"/>
                    </a:cubicBezTo>
                    <a:cubicBezTo>
                      <a:pt x="26329" y="57250"/>
                      <a:pt x="26652" y="57275"/>
                      <a:pt x="26971" y="57275"/>
                    </a:cubicBezTo>
                    <a:cubicBezTo>
                      <a:pt x="29048" y="57275"/>
                      <a:pt x="30914" y="56190"/>
                      <a:pt x="31864" y="54221"/>
                    </a:cubicBezTo>
                    <a:cubicBezTo>
                      <a:pt x="33400" y="51020"/>
                      <a:pt x="32895" y="47141"/>
                      <a:pt x="32145" y="43811"/>
                    </a:cubicBezTo>
                    <a:cubicBezTo>
                      <a:pt x="31871" y="42578"/>
                      <a:pt x="31460" y="41389"/>
                      <a:pt x="31187" y="40163"/>
                    </a:cubicBezTo>
                    <a:cubicBezTo>
                      <a:pt x="30877" y="38772"/>
                      <a:pt x="30545" y="37380"/>
                      <a:pt x="30199" y="35996"/>
                    </a:cubicBezTo>
                    <a:cubicBezTo>
                      <a:pt x="29557" y="33401"/>
                      <a:pt x="28851" y="30828"/>
                      <a:pt x="28065" y="28268"/>
                    </a:cubicBezTo>
                    <a:cubicBezTo>
                      <a:pt x="26753" y="23986"/>
                      <a:pt x="25225" y="19769"/>
                      <a:pt x="23365" y="15696"/>
                    </a:cubicBezTo>
                    <a:cubicBezTo>
                      <a:pt x="21036" y="10577"/>
                      <a:pt x="18059" y="5005"/>
                      <a:pt x="13373" y="1660"/>
                    </a:cubicBezTo>
                    <a:cubicBezTo>
                      <a:pt x="11910" y="615"/>
                      <a:pt x="10214" y="0"/>
                      <a:pt x="8558"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2" name="Google Shape;4402;p53">
              <a:extLst>
                <a:ext uri="{FF2B5EF4-FFF2-40B4-BE49-F238E27FC236}">
                  <a16:creationId xmlns:a16="http://schemas.microsoft.com/office/drawing/2014/main" id="{8BD3360B-6542-3422-1516-26B4068057BC}"/>
                </a:ext>
              </a:extLst>
            </p:cNvPr>
            <p:cNvGrpSpPr/>
            <p:nvPr/>
          </p:nvGrpSpPr>
          <p:grpSpPr>
            <a:xfrm flipH="1">
              <a:off x="6413472" y="169636"/>
              <a:ext cx="1723720" cy="2159011"/>
              <a:chOff x="610625" y="938625"/>
              <a:chExt cx="1230350" cy="1541050"/>
            </a:xfrm>
          </p:grpSpPr>
          <p:sp>
            <p:nvSpPr>
              <p:cNvPr id="43" name="Google Shape;4403;p53">
                <a:extLst>
                  <a:ext uri="{FF2B5EF4-FFF2-40B4-BE49-F238E27FC236}">
                    <a16:creationId xmlns:a16="http://schemas.microsoft.com/office/drawing/2014/main" id="{7100EF1D-1D1B-E379-E4A6-86D5328EF865}"/>
                  </a:ext>
                </a:extLst>
              </p:cNvPr>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4404;p53">
                <a:extLst>
                  <a:ext uri="{FF2B5EF4-FFF2-40B4-BE49-F238E27FC236}">
                    <a16:creationId xmlns:a16="http://schemas.microsoft.com/office/drawing/2014/main" id="{2D9B29DD-10DA-F57E-CBC3-FCF4B57CE0D2}"/>
                  </a:ext>
                </a:extLst>
              </p:cNvPr>
              <p:cNvSpPr/>
              <p:nvPr/>
            </p:nvSpPr>
            <p:spPr>
              <a:xfrm>
                <a:off x="1204475" y="1756675"/>
                <a:ext cx="610375" cy="713425"/>
              </a:xfrm>
              <a:custGeom>
                <a:avLst/>
                <a:gdLst/>
                <a:ahLst/>
                <a:cxnLst/>
                <a:rect l="l" t="t" r="r" b="b"/>
                <a:pathLst>
                  <a:path w="24415" h="28537" extrusionOk="0">
                    <a:moveTo>
                      <a:pt x="3663" y="0"/>
                    </a:moveTo>
                    <a:cubicBezTo>
                      <a:pt x="2444" y="800"/>
                      <a:pt x="1226" y="1600"/>
                      <a:pt x="1" y="2408"/>
                    </a:cubicBezTo>
                    <a:cubicBezTo>
                      <a:pt x="7844" y="11066"/>
                      <a:pt x="15687" y="19731"/>
                      <a:pt x="23538" y="28389"/>
                    </a:cubicBezTo>
                    <a:cubicBezTo>
                      <a:pt x="23630" y="28492"/>
                      <a:pt x="23741" y="28536"/>
                      <a:pt x="23849" y="28536"/>
                    </a:cubicBezTo>
                    <a:cubicBezTo>
                      <a:pt x="24142" y="28536"/>
                      <a:pt x="24414" y="28218"/>
                      <a:pt x="24230" y="27892"/>
                    </a:cubicBezTo>
                    <a:lnTo>
                      <a:pt x="12004" y="6077"/>
                    </a:lnTo>
                    <a:cubicBezTo>
                      <a:pt x="11636" y="5421"/>
                      <a:pt x="11016" y="4960"/>
                      <a:pt x="10288" y="4794"/>
                    </a:cubicBezTo>
                    <a:lnTo>
                      <a:pt x="7491" y="4167"/>
                    </a:lnTo>
                    <a:cubicBezTo>
                      <a:pt x="6215" y="2775"/>
                      <a:pt x="4939" y="1384"/>
                      <a:pt x="3663"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4405;p53">
                <a:extLst>
                  <a:ext uri="{FF2B5EF4-FFF2-40B4-BE49-F238E27FC236}">
                    <a16:creationId xmlns:a16="http://schemas.microsoft.com/office/drawing/2014/main" id="{90A18EFD-7BA1-8838-A63A-DA58F004B4EB}"/>
                  </a:ext>
                </a:extLst>
              </p:cNvPr>
              <p:cNvSpPr/>
              <p:nvPr/>
            </p:nvSpPr>
            <p:spPr>
              <a:xfrm>
                <a:off x="1322525" y="1677175"/>
                <a:ext cx="479975" cy="802500"/>
              </a:xfrm>
              <a:custGeom>
                <a:avLst/>
                <a:gdLst/>
                <a:ahLst/>
                <a:cxnLst/>
                <a:rect l="l" t="t" r="r" b="b"/>
                <a:pathLst>
                  <a:path w="19199" h="32100" extrusionOk="0">
                    <a:moveTo>
                      <a:pt x="3598" y="1"/>
                    </a:moveTo>
                    <a:cubicBezTo>
                      <a:pt x="2394" y="837"/>
                      <a:pt x="1197" y="1673"/>
                      <a:pt x="1" y="2510"/>
                    </a:cubicBezTo>
                    <a:cubicBezTo>
                      <a:pt x="822" y="4211"/>
                      <a:pt x="1644" y="5912"/>
                      <a:pt x="2466" y="7606"/>
                    </a:cubicBezTo>
                    <a:lnTo>
                      <a:pt x="2012" y="10439"/>
                    </a:lnTo>
                    <a:cubicBezTo>
                      <a:pt x="1896" y="11175"/>
                      <a:pt x="2098" y="11925"/>
                      <a:pt x="2567" y="12508"/>
                    </a:cubicBezTo>
                    <a:lnTo>
                      <a:pt x="18319" y="31937"/>
                    </a:lnTo>
                    <a:cubicBezTo>
                      <a:pt x="18412" y="32051"/>
                      <a:pt x="18530" y="32099"/>
                      <a:pt x="18645" y="32099"/>
                    </a:cubicBezTo>
                    <a:cubicBezTo>
                      <a:pt x="18930" y="32099"/>
                      <a:pt x="19199" y="31804"/>
                      <a:pt x="19039" y="31475"/>
                    </a:cubicBezTo>
                    <a:cubicBezTo>
                      <a:pt x="13892" y="20979"/>
                      <a:pt x="8745" y="10490"/>
                      <a:pt x="359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4406;p53">
                <a:extLst>
                  <a:ext uri="{FF2B5EF4-FFF2-40B4-BE49-F238E27FC236}">
                    <a16:creationId xmlns:a16="http://schemas.microsoft.com/office/drawing/2014/main" id="{D537568A-A855-8A5E-B193-A1DC243472C0}"/>
                  </a:ext>
                </a:extLst>
              </p:cNvPr>
              <p:cNvSpPr/>
              <p:nvPr/>
            </p:nvSpPr>
            <p:spPr>
              <a:xfrm>
                <a:off x="1424175" y="1886900"/>
                <a:ext cx="66350" cy="58450"/>
              </a:xfrm>
              <a:custGeom>
                <a:avLst/>
                <a:gdLst/>
                <a:ahLst/>
                <a:cxnLst/>
                <a:rect l="l" t="t" r="r" b="b"/>
                <a:pathLst>
                  <a:path w="2654" h="2338" extrusionOk="0">
                    <a:moveTo>
                      <a:pt x="1328" y="0"/>
                    </a:moveTo>
                    <a:cubicBezTo>
                      <a:pt x="870" y="0"/>
                      <a:pt x="435" y="267"/>
                      <a:pt x="245" y="717"/>
                    </a:cubicBezTo>
                    <a:cubicBezTo>
                      <a:pt x="0" y="1315"/>
                      <a:pt x="282" y="2000"/>
                      <a:pt x="873" y="2245"/>
                    </a:cubicBezTo>
                    <a:cubicBezTo>
                      <a:pt x="1022" y="2308"/>
                      <a:pt x="1176" y="2338"/>
                      <a:pt x="1328" y="2338"/>
                    </a:cubicBezTo>
                    <a:cubicBezTo>
                      <a:pt x="1785" y="2338"/>
                      <a:pt x="2217" y="2067"/>
                      <a:pt x="2401" y="1618"/>
                    </a:cubicBezTo>
                    <a:cubicBezTo>
                      <a:pt x="2653" y="1027"/>
                      <a:pt x="2372" y="342"/>
                      <a:pt x="1781" y="90"/>
                    </a:cubicBezTo>
                    <a:cubicBezTo>
                      <a:pt x="1633" y="29"/>
                      <a:pt x="1479" y="0"/>
                      <a:pt x="1328" y="0"/>
                    </a:cubicBezTo>
                    <a:close/>
                  </a:path>
                </a:pathLst>
              </a:custGeom>
              <a:solidFill>
                <a:srgbClr val="C777A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4407;p53">
                <a:extLst>
                  <a:ext uri="{FF2B5EF4-FFF2-40B4-BE49-F238E27FC236}">
                    <a16:creationId xmlns:a16="http://schemas.microsoft.com/office/drawing/2014/main" id="{AD7887AE-5663-37DA-C430-B2F21C633A32}"/>
                  </a:ext>
                </a:extLst>
              </p:cNvPr>
              <p:cNvSpPr/>
              <p:nvPr/>
            </p:nvSpPr>
            <p:spPr>
              <a:xfrm>
                <a:off x="1230800" y="1728550"/>
                <a:ext cx="610175" cy="713600"/>
              </a:xfrm>
              <a:custGeom>
                <a:avLst/>
                <a:gdLst/>
                <a:ahLst/>
                <a:cxnLst/>
                <a:rect l="l" t="t" r="r" b="b"/>
                <a:pathLst>
                  <a:path w="24407" h="28544" extrusionOk="0">
                    <a:moveTo>
                      <a:pt x="3662" y="0"/>
                    </a:moveTo>
                    <a:cubicBezTo>
                      <a:pt x="2437" y="808"/>
                      <a:pt x="1218" y="1608"/>
                      <a:pt x="0" y="2408"/>
                    </a:cubicBezTo>
                    <a:cubicBezTo>
                      <a:pt x="7844" y="11073"/>
                      <a:pt x="15687" y="19739"/>
                      <a:pt x="23530" y="28397"/>
                    </a:cubicBezTo>
                    <a:cubicBezTo>
                      <a:pt x="23624" y="28500"/>
                      <a:pt x="23736" y="28544"/>
                      <a:pt x="23844" y="28544"/>
                    </a:cubicBezTo>
                    <a:cubicBezTo>
                      <a:pt x="24137" y="28544"/>
                      <a:pt x="24407" y="28224"/>
                      <a:pt x="24222" y="27892"/>
                    </a:cubicBezTo>
                    <a:lnTo>
                      <a:pt x="11996" y="6085"/>
                    </a:lnTo>
                    <a:cubicBezTo>
                      <a:pt x="11628" y="5429"/>
                      <a:pt x="11008" y="4967"/>
                      <a:pt x="10280" y="4802"/>
                    </a:cubicBezTo>
                    <a:lnTo>
                      <a:pt x="7483" y="4174"/>
                    </a:lnTo>
                    <a:cubicBezTo>
                      <a:pt x="6207" y="2783"/>
                      <a:pt x="4931" y="1392"/>
                      <a:pt x="3662"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4408;p53">
                <a:extLst>
                  <a:ext uri="{FF2B5EF4-FFF2-40B4-BE49-F238E27FC236}">
                    <a16:creationId xmlns:a16="http://schemas.microsoft.com/office/drawing/2014/main" id="{8B5A5103-4F1B-6102-68C9-C056365962CB}"/>
                  </a:ext>
                </a:extLst>
              </p:cNvPr>
              <p:cNvSpPr/>
              <p:nvPr/>
            </p:nvSpPr>
            <p:spPr>
              <a:xfrm>
                <a:off x="610625" y="1131925"/>
                <a:ext cx="750675" cy="709125"/>
              </a:xfrm>
              <a:custGeom>
                <a:avLst/>
                <a:gdLst/>
                <a:ahLst/>
                <a:cxnLst/>
                <a:rect l="l" t="t" r="r" b="b"/>
                <a:pathLst>
                  <a:path w="30027" h="28365" extrusionOk="0">
                    <a:moveTo>
                      <a:pt x="7947" y="3590"/>
                    </a:moveTo>
                    <a:cubicBezTo>
                      <a:pt x="8578" y="3590"/>
                      <a:pt x="9196" y="3887"/>
                      <a:pt x="9589" y="4437"/>
                    </a:cubicBezTo>
                    <a:lnTo>
                      <a:pt x="15688" y="12951"/>
                    </a:lnTo>
                    <a:cubicBezTo>
                      <a:pt x="16481" y="14061"/>
                      <a:pt x="15962" y="15618"/>
                      <a:pt x="14671" y="16044"/>
                    </a:cubicBezTo>
                    <a:cubicBezTo>
                      <a:pt x="13999" y="16263"/>
                      <a:pt x="13216" y="16420"/>
                      <a:pt x="12349" y="16420"/>
                    </a:cubicBezTo>
                    <a:cubicBezTo>
                      <a:pt x="11961" y="16420"/>
                      <a:pt x="11557" y="16389"/>
                      <a:pt x="11139" y="16318"/>
                    </a:cubicBezTo>
                    <a:cubicBezTo>
                      <a:pt x="8046" y="15799"/>
                      <a:pt x="6446" y="13470"/>
                      <a:pt x="5941" y="12735"/>
                    </a:cubicBezTo>
                    <a:cubicBezTo>
                      <a:pt x="5249" y="11725"/>
                      <a:pt x="3425" y="9065"/>
                      <a:pt x="4579" y="6376"/>
                    </a:cubicBezTo>
                    <a:cubicBezTo>
                      <a:pt x="5119" y="5122"/>
                      <a:pt x="6107" y="4329"/>
                      <a:pt x="6979" y="3839"/>
                    </a:cubicBezTo>
                    <a:cubicBezTo>
                      <a:pt x="7286" y="3671"/>
                      <a:pt x="7618" y="3590"/>
                      <a:pt x="7947" y="3590"/>
                    </a:cubicBezTo>
                    <a:close/>
                    <a:moveTo>
                      <a:pt x="7397" y="1"/>
                    </a:moveTo>
                    <a:cubicBezTo>
                      <a:pt x="6263" y="1"/>
                      <a:pt x="5126" y="353"/>
                      <a:pt x="4161" y="1092"/>
                    </a:cubicBezTo>
                    <a:cubicBezTo>
                      <a:pt x="4009" y="1208"/>
                      <a:pt x="3851" y="1337"/>
                      <a:pt x="3699" y="1467"/>
                    </a:cubicBezTo>
                    <a:cubicBezTo>
                      <a:pt x="3151" y="1950"/>
                      <a:pt x="1227" y="3745"/>
                      <a:pt x="686" y="6715"/>
                    </a:cubicBezTo>
                    <a:cubicBezTo>
                      <a:pt x="1" y="10493"/>
                      <a:pt x="2056" y="13434"/>
                      <a:pt x="2892" y="14631"/>
                    </a:cubicBezTo>
                    <a:cubicBezTo>
                      <a:pt x="5920" y="19021"/>
                      <a:pt x="10786" y="20052"/>
                      <a:pt x="12631" y="20297"/>
                    </a:cubicBezTo>
                    <a:cubicBezTo>
                      <a:pt x="13326" y="20392"/>
                      <a:pt x="13972" y="20426"/>
                      <a:pt x="14549" y="20426"/>
                    </a:cubicBezTo>
                    <a:cubicBezTo>
                      <a:pt x="15199" y="20426"/>
                      <a:pt x="15763" y="20383"/>
                      <a:pt x="16214" y="20333"/>
                    </a:cubicBezTo>
                    <a:cubicBezTo>
                      <a:pt x="18348" y="22388"/>
                      <a:pt x="19977" y="24089"/>
                      <a:pt x="21051" y="25250"/>
                    </a:cubicBezTo>
                    <a:cubicBezTo>
                      <a:pt x="22635" y="26952"/>
                      <a:pt x="23856" y="28365"/>
                      <a:pt x="25020" y="28365"/>
                    </a:cubicBezTo>
                    <a:cubicBezTo>
                      <a:pt x="25127" y="28365"/>
                      <a:pt x="25234" y="28353"/>
                      <a:pt x="25341" y="28328"/>
                    </a:cubicBezTo>
                    <a:cubicBezTo>
                      <a:pt x="25571" y="28270"/>
                      <a:pt x="26033" y="27938"/>
                      <a:pt x="26948" y="27275"/>
                    </a:cubicBezTo>
                    <a:cubicBezTo>
                      <a:pt x="28210" y="26360"/>
                      <a:pt x="28844" y="25906"/>
                      <a:pt x="28938" y="25761"/>
                    </a:cubicBezTo>
                    <a:cubicBezTo>
                      <a:pt x="30026" y="24168"/>
                      <a:pt x="24685" y="19526"/>
                      <a:pt x="20338" y="13564"/>
                    </a:cubicBezTo>
                    <a:cubicBezTo>
                      <a:pt x="15745" y="7256"/>
                      <a:pt x="14628" y="5937"/>
                      <a:pt x="11845" y="2224"/>
                    </a:cubicBezTo>
                    <a:cubicBezTo>
                      <a:pt x="10759" y="780"/>
                      <a:pt x="9083" y="1"/>
                      <a:pt x="7397" y="1"/>
                    </a:cubicBezTo>
                    <a:close/>
                  </a:path>
                </a:pathLst>
              </a:custGeom>
              <a:solidFill>
                <a:srgbClr val="ED8F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4409;p53">
                <a:extLst>
                  <a:ext uri="{FF2B5EF4-FFF2-40B4-BE49-F238E27FC236}">
                    <a16:creationId xmlns:a16="http://schemas.microsoft.com/office/drawing/2014/main" id="{14DCF4A0-9486-8CD5-B896-8DFD4BF8743B}"/>
                  </a:ext>
                </a:extLst>
              </p:cNvPr>
              <p:cNvSpPr/>
              <p:nvPr/>
            </p:nvSpPr>
            <p:spPr>
              <a:xfrm>
                <a:off x="1348650" y="1649250"/>
                <a:ext cx="480100" cy="802375"/>
              </a:xfrm>
              <a:custGeom>
                <a:avLst/>
                <a:gdLst/>
                <a:ahLst/>
                <a:cxnLst/>
                <a:rect l="l" t="t" r="r" b="b"/>
                <a:pathLst>
                  <a:path w="19204" h="32095" extrusionOk="0">
                    <a:moveTo>
                      <a:pt x="3598" y="0"/>
                    </a:moveTo>
                    <a:cubicBezTo>
                      <a:pt x="2401" y="837"/>
                      <a:pt x="1197" y="1673"/>
                      <a:pt x="1" y="2509"/>
                    </a:cubicBezTo>
                    <a:cubicBezTo>
                      <a:pt x="823" y="4210"/>
                      <a:pt x="1644" y="5905"/>
                      <a:pt x="2466" y="7606"/>
                    </a:cubicBezTo>
                    <a:lnTo>
                      <a:pt x="2012" y="10432"/>
                    </a:lnTo>
                    <a:cubicBezTo>
                      <a:pt x="1897" y="11174"/>
                      <a:pt x="2099" y="11924"/>
                      <a:pt x="2567" y="12508"/>
                    </a:cubicBezTo>
                    <a:lnTo>
                      <a:pt x="18319" y="31929"/>
                    </a:lnTo>
                    <a:cubicBezTo>
                      <a:pt x="18413" y="32046"/>
                      <a:pt x="18531" y="32095"/>
                      <a:pt x="18648" y="32095"/>
                    </a:cubicBezTo>
                    <a:cubicBezTo>
                      <a:pt x="18934" y="32095"/>
                      <a:pt x="19204" y="31796"/>
                      <a:pt x="19040" y="31468"/>
                    </a:cubicBezTo>
                    <a:cubicBezTo>
                      <a:pt x="13893" y="20979"/>
                      <a:pt x="8745" y="10490"/>
                      <a:pt x="3598"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4410;p53">
                <a:extLst>
                  <a:ext uri="{FF2B5EF4-FFF2-40B4-BE49-F238E27FC236}">
                    <a16:creationId xmlns:a16="http://schemas.microsoft.com/office/drawing/2014/main" id="{2A3C4DBB-E85E-EACB-3DEE-04A2ADA0CF66}"/>
                  </a:ext>
                </a:extLst>
              </p:cNvPr>
              <p:cNvSpPr/>
              <p:nvPr/>
            </p:nvSpPr>
            <p:spPr>
              <a:xfrm>
                <a:off x="1348650" y="1649250"/>
                <a:ext cx="128000" cy="150325"/>
              </a:xfrm>
              <a:custGeom>
                <a:avLst/>
                <a:gdLst/>
                <a:ahLst/>
                <a:cxnLst/>
                <a:rect l="l" t="t" r="r" b="b"/>
                <a:pathLst>
                  <a:path w="5120" h="6013" extrusionOk="0">
                    <a:moveTo>
                      <a:pt x="3598" y="0"/>
                    </a:moveTo>
                    <a:cubicBezTo>
                      <a:pt x="2401" y="837"/>
                      <a:pt x="1197" y="1673"/>
                      <a:pt x="1" y="2509"/>
                    </a:cubicBezTo>
                    <a:cubicBezTo>
                      <a:pt x="570" y="3677"/>
                      <a:pt x="1133" y="4845"/>
                      <a:pt x="1695" y="6013"/>
                    </a:cubicBezTo>
                    <a:cubicBezTo>
                      <a:pt x="2834" y="5040"/>
                      <a:pt x="3973" y="4066"/>
                      <a:pt x="5119" y="3093"/>
                    </a:cubicBezTo>
                    <a:lnTo>
                      <a:pt x="359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4411;p53">
                <a:extLst>
                  <a:ext uri="{FF2B5EF4-FFF2-40B4-BE49-F238E27FC236}">
                    <a16:creationId xmlns:a16="http://schemas.microsoft.com/office/drawing/2014/main" id="{880F6756-90A7-42C3-0CB4-7F7A589430ED}"/>
                  </a:ext>
                </a:extLst>
              </p:cNvPr>
              <p:cNvSpPr/>
              <p:nvPr/>
            </p:nvSpPr>
            <p:spPr>
              <a:xfrm>
                <a:off x="895025" y="938625"/>
                <a:ext cx="580000" cy="819975"/>
              </a:xfrm>
              <a:custGeom>
                <a:avLst/>
                <a:gdLst/>
                <a:ahLst/>
                <a:cxnLst/>
                <a:rect l="l" t="t" r="r" b="b"/>
                <a:pathLst>
                  <a:path w="23200" h="32799" extrusionOk="0">
                    <a:moveTo>
                      <a:pt x="8365" y="3654"/>
                    </a:moveTo>
                    <a:cubicBezTo>
                      <a:pt x="11034" y="3654"/>
                      <a:pt x="12844" y="5991"/>
                      <a:pt x="13561" y="6899"/>
                    </a:cubicBezTo>
                    <a:cubicBezTo>
                      <a:pt x="14109" y="7606"/>
                      <a:pt x="15846" y="9841"/>
                      <a:pt x="15399" y="12948"/>
                    </a:cubicBezTo>
                    <a:cubicBezTo>
                      <a:pt x="15205" y="14303"/>
                      <a:pt x="14657" y="15392"/>
                      <a:pt x="14066" y="16221"/>
                    </a:cubicBezTo>
                    <a:cubicBezTo>
                      <a:pt x="13660" y="16779"/>
                      <a:pt x="13040" y="17061"/>
                      <a:pt x="12421" y="17061"/>
                    </a:cubicBezTo>
                    <a:cubicBezTo>
                      <a:pt x="11818" y="17061"/>
                      <a:pt x="11216" y="16794"/>
                      <a:pt x="10814" y="16257"/>
                    </a:cubicBezTo>
                    <a:lnTo>
                      <a:pt x="4542" y="7865"/>
                    </a:lnTo>
                    <a:cubicBezTo>
                      <a:pt x="3930" y="7044"/>
                      <a:pt x="4023" y="5897"/>
                      <a:pt x="4766" y="5198"/>
                    </a:cubicBezTo>
                    <a:cubicBezTo>
                      <a:pt x="5494" y="4513"/>
                      <a:pt x="6554" y="3814"/>
                      <a:pt x="7909" y="3677"/>
                    </a:cubicBezTo>
                    <a:cubicBezTo>
                      <a:pt x="8064" y="3662"/>
                      <a:pt x="8216" y="3654"/>
                      <a:pt x="8365" y="3654"/>
                    </a:cubicBezTo>
                    <a:close/>
                    <a:moveTo>
                      <a:pt x="8295" y="0"/>
                    </a:moveTo>
                    <a:cubicBezTo>
                      <a:pt x="5855" y="0"/>
                      <a:pt x="4045" y="1022"/>
                      <a:pt x="3504" y="1348"/>
                    </a:cubicBezTo>
                    <a:cubicBezTo>
                      <a:pt x="3331" y="1457"/>
                      <a:pt x="3158" y="1565"/>
                      <a:pt x="3000" y="1673"/>
                    </a:cubicBezTo>
                    <a:cubicBezTo>
                      <a:pt x="520" y="3410"/>
                      <a:pt x="1" y="6878"/>
                      <a:pt x="1753" y="9343"/>
                    </a:cubicBezTo>
                    <a:cubicBezTo>
                      <a:pt x="4449" y="13121"/>
                      <a:pt x="5364" y="14584"/>
                      <a:pt x="9985" y="20878"/>
                    </a:cubicBezTo>
                    <a:cubicBezTo>
                      <a:pt x="14178" y="26586"/>
                      <a:pt x="16930" y="32799"/>
                      <a:pt x="18776" y="32799"/>
                    </a:cubicBezTo>
                    <a:cubicBezTo>
                      <a:pt x="18854" y="32799"/>
                      <a:pt x="18929" y="32788"/>
                      <a:pt x="19004" y="32765"/>
                    </a:cubicBezTo>
                    <a:cubicBezTo>
                      <a:pt x="19169" y="32715"/>
                      <a:pt x="19797" y="32253"/>
                      <a:pt x="21051" y="31331"/>
                    </a:cubicBezTo>
                    <a:cubicBezTo>
                      <a:pt x="21959" y="30653"/>
                      <a:pt x="22414" y="30314"/>
                      <a:pt x="22536" y="30120"/>
                    </a:cubicBezTo>
                    <a:cubicBezTo>
                      <a:pt x="23199" y="29002"/>
                      <a:pt x="22154" y="27308"/>
                      <a:pt x="20907" y="25095"/>
                    </a:cubicBezTo>
                    <a:cubicBezTo>
                      <a:pt x="20128" y="23718"/>
                      <a:pt x="18996" y="21649"/>
                      <a:pt x="17684" y="18996"/>
                    </a:cubicBezTo>
                    <a:cubicBezTo>
                      <a:pt x="18030" y="18210"/>
                      <a:pt x="18485" y="17042"/>
                      <a:pt x="18737" y="15565"/>
                    </a:cubicBezTo>
                    <a:cubicBezTo>
                      <a:pt x="19061" y="13734"/>
                      <a:pt x="19559" y="8788"/>
                      <a:pt x="16293" y="4571"/>
                    </a:cubicBezTo>
                    <a:cubicBezTo>
                      <a:pt x="15399" y="3417"/>
                      <a:pt x="13222" y="563"/>
                      <a:pt x="9416" y="72"/>
                    </a:cubicBezTo>
                    <a:cubicBezTo>
                      <a:pt x="9030" y="22"/>
                      <a:pt x="8656" y="0"/>
                      <a:pt x="8295" y="0"/>
                    </a:cubicBezTo>
                    <a:close/>
                  </a:path>
                </a:pathLst>
              </a:custGeom>
              <a:solidFill>
                <a:srgbClr val="ED8F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4412;p53">
                <a:extLst>
                  <a:ext uri="{FF2B5EF4-FFF2-40B4-BE49-F238E27FC236}">
                    <a16:creationId xmlns:a16="http://schemas.microsoft.com/office/drawing/2014/main" id="{7CF6A987-914F-ABB6-EEB2-6F07D85C2118}"/>
                  </a:ext>
                </a:extLst>
              </p:cNvPr>
              <p:cNvSpPr/>
              <p:nvPr/>
            </p:nvSpPr>
            <p:spPr>
              <a:xfrm>
                <a:off x="1450300" y="1858875"/>
                <a:ext cx="66350" cy="58550"/>
              </a:xfrm>
              <a:custGeom>
                <a:avLst/>
                <a:gdLst/>
                <a:ahLst/>
                <a:cxnLst/>
                <a:rect l="l" t="t" r="r" b="b"/>
                <a:pathLst>
                  <a:path w="2654" h="2342" extrusionOk="0">
                    <a:moveTo>
                      <a:pt x="1326" y="1"/>
                    </a:moveTo>
                    <a:cubicBezTo>
                      <a:pt x="869" y="1"/>
                      <a:pt x="437" y="271"/>
                      <a:pt x="253" y="720"/>
                    </a:cubicBezTo>
                    <a:cubicBezTo>
                      <a:pt x="1" y="1312"/>
                      <a:pt x="282" y="1996"/>
                      <a:pt x="873" y="2249"/>
                    </a:cubicBezTo>
                    <a:cubicBezTo>
                      <a:pt x="1022" y="2312"/>
                      <a:pt x="1176" y="2341"/>
                      <a:pt x="1328" y="2341"/>
                    </a:cubicBezTo>
                    <a:cubicBezTo>
                      <a:pt x="1786" y="2341"/>
                      <a:pt x="2219" y="2071"/>
                      <a:pt x="2408" y="1622"/>
                    </a:cubicBezTo>
                    <a:cubicBezTo>
                      <a:pt x="2654" y="1030"/>
                      <a:pt x="2380" y="346"/>
                      <a:pt x="1781" y="93"/>
                    </a:cubicBezTo>
                    <a:cubicBezTo>
                      <a:pt x="1632" y="30"/>
                      <a:pt x="1478" y="1"/>
                      <a:pt x="132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4413;p53">
                <a:extLst>
                  <a:ext uri="{FF2B5EF4-FFF2-40B4-BE49-F238E27FC236}">
                    <a16:creationId xmlns:a16="http://schemas.microsoft.com/office/drawing/2014/main" id="{63A26278-462D-517F-8210-83D956EE6CB3}"/>
                  </a:ext>
                </a:extLst>
              </p:cNvPr>
              <p:cNvSpPr/>
              <p:nvPr/>
            </p:nvSpPr>
            <p:spPr>
              <a:xfrm>
                <a:off x="905850" y="1037375"/>
                <a:ext cx="466975" cy="721225"/>
              </a:xfrm>
              <a:custGeom>
                <a:avLst/>
                <a:gdLst/>
                <a:ahLst/>
                <a:cxnLst/>
                <a:rect l="l" t="t" r="r" b="b"/>
                <a:pathLst>
                  <a:path w="18679" h="28849" extrusionOk="0">
                    <a:moveTo>
                      <a:pt x="736" y="1"/>
                    </a:moveTo>
                    <a:lnTo>
                      <a:pt x="736" y="1"/>
                    </a:lnTo>
                    <a:cubicBezTo>
                      <a:pt x="0" y="1709"/>
                      <a:pt x="166" y="3771"/>
                      <a:pt x="1320" y="5393"/>
                    </a:cubicBezTo>
                    <a:cubicBezTo>
                      <a:pt x="4016" y="9171"/>
                      <a:pt x="4931" y="10634"/>
                      <a:pt x="9552" y="16928"/>
                    </a:cubicBezTo>
                    <a:cubicBezTo>
                      <a:pt x="13745" y="22636"/>
                      <a:pt x="16497" y="28849"/>
                      <a:pt x="18343" y="28849"/>
                    </a:cubicBezTo>
                    <a:cubicBezTo>
                      <a:pt x="18421" y="28849"/>
                      <a:pt x="18496" y="28838"/>
                      <a:pt x="18571" y="28815"/>
                    </a:cubicBezTo>
                    <a:cubicBezTo>
                      <a:pt x="18592" y="28808"/>
                      <a:pt x="18628" y="28794"/>
                      <a:pt x="18679" y="28765"/>
                    </a:cubicBezTo>
                    <a:cubicBezTo>
                      <a:pt x="15867" y="24685"/>
                      <a:pt x="13056" y="20604"/>
                      <a:pt x="10244" y="16524"/>
                    </a:cubicBezTo>
                    <a:cubicBezTo>
                      <a:pt x="8831" y="14469"/>
                      <a:pt x="7418" y="12415"/>
                      <a:pt x="6005" y="10360"/>
                    </a:cubicBezTo>
                    <a:cubicBezTo>
                      <a:pt x="4765" y="8565"/>
                      <a:pt x="3533" y="6756"/>
                      <a:pt x="2516" y="4831"/>
                    </a:cubicBezTo>
                    <a:cubicBezTo>
                      <a:pt x="1709" y="3303"/>
                      <a:pt x="1067" y="1681"/>
                      <a:pt x="73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4414;p53">
                <a:extLst>
                  <a:ext uri="{FF2B5EF4-FFF2-40B4-BE49-F238E27FC236}">
                    <a16:creationId xmlns:a16="http://schemas.microsoft.com/office/drawing/2014/main" id="{89EDF525-6F36-71D7-398F-807652E0A701}"/>
                  </a:ext>
                </a:extLst>
              </p:cNvPr>
              <p:cNvSpPr/>
              <p:nvPr/>
            </p:nvSpPr>
            <p:spPr>
              <a:xfrm>
                <a:off x="1004975" y="1008325"/>
                <a:ext cx="298300" cy="359600"/>
              </a:xfrm>
              <a:custGeom>
                <a:avLst/>
                <a:gdLst/>
                <a:ahLst/>
                <a:cxnLst/>
                <a:rect l="l" t="t" r="r" b="b"/>
                <a:pathLst>
                  <a:path w="11932" h="14384" extrusionOk="0">
                    <a:moveTo>
                      <a:pt x="3947" y="1"/>
                    </a:moveTo>
                    <a:cubicBezTo>
                      <a:pt x="3893" y="1"/>
                      <a:pt x="3839" y="1"/>
                      <a:pt x="3785" y="2"/>
                    </a:cubicBezTo>
                    <a:cubicBezTo>
                      <a:pt x="1990" y="38"/>
                      <a:pt x="159" y="1105"/>
                      <a:pt x="0" y="2886"/>
                    </a:cubicBezTo>
                    <a:cubicBezTo>
                      <a:pt x="94" y="2713"/>
                      <a:pt x="217" y="2554"/>
                      <a:pt x="368" y="2410"/>
                    </a:cubicBezTo>
                    <a:cubicBezTo>
                      <a:pt x="1096" y="1725"/>
                      <a:pt x="2156" y="1026"/>
                      <a:pt x="3511" y="889"/>
                    </a:cubicBezTo>
                    <a:cubicBezTo>
                      <a:pt x="3666" y="874"/>
                      <a:pt x="3818" y="866"/>
                      <a:pt x="3967" y="866"/>
                    </a:cubicBezTo>
                    <a:cubicBezTo>
                      <a:pt x="6636" y="866"/>
                      <a:pt x="8446" y="3203"/>
                      <a:pt x="9163" y="4111"/>
                    </a:cubicBezTo>
                    <a:cubicBezTo>
                      <a:pt x="9711" y="4818"/>
                      <a:pt x="11448" y="7053"/>
                      <a:pt x="11001" y="10160"/>
                    </a:cubicBezTo>
                    <a:cubicBezTo>
                      <a:pt x="10807" y="11515"/>
                      <a:pt x="10259" y="12604"/>
                      <a:pt x="9668" y="13433"/>
                    </a:cubicBezTo>
                    <a:cubicBezTo>
                      <a:pt x="9285" y="13966"/>
                      <a:pt x="8709" y="14240"/>
                      <a:pt x="8118" y="14269"/>
                    </a:cubicBezTo>
                    <a:cubicBezTo>
                      <a:pt x="8245" y="14341"/>
                      <a:pt x="8387" y="14384"/>
                      <a:pt x="8531" y="14384"/>
                    </a:cubicBezTo>
                    <a:cubicBezTo>
                      <a:pt x="8745" y="14384"/>
                      <a:pt x="8963" y="14291"/>
                      <a:pt x="9148" y="14067"/>
                    </a:cubicBezTo>
                    <a:cubicBezTo>
                      <a:pt x="9855" y="13216"/>
                      <a:pt x="10677" y="12380"/>
                      <a:pt x="11225" y="11421"/>
                    </a:cubicBezTo>
                    <a:cubicBezTo>
                      <a:pt x="11744" y="10520"/>
                      <a:pt x="11931" y="9439"/>
                      <a:pt x="11837" y="8415"/>
                    </a:cubicBezTo>
                    <a:cubicBezTo>
                      <a:pt x="11729" y="7298"/>
                      <a:pt x="11347" y="6260"/>
                      <a:pt x="10850" y="5258"/>
                    </a:cubicBezTo>
                    <a:cubicBezTo>
                      <a:pt x="10388" y="4328"/>
                      <a:pt x="9862" y="3376"/>
                      <a:pt x="9235" y="2547"/>
                    </a:cubicBezTo>
                    <a:cubicBezTo>
                      <a:pt x="7948" y="832"/>
                      <a:pt x="6072" y="1"/>
                      <a:pt x="394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4415;p53">
                <a:extLst>
                  <a:ext uri="{FF2B5EF4-FFF2-40B4-BE49-F238E27FC236}">
                    <a16:creationId xmlns:a16="http://schemas.microsoft.com/office/drawing/2014/main" id="{C9F794E7-AEB6-871F-317A-9C63B3B90CB7}"/>
                  </a:ext>
                </a:extLst>
              </p:cNvPr>
              <p:cNvSpPr/>
              <p:nvPr/>
            </p:nvSpPr>
            <p:spPr>
              <a:xfrm>
                <a:off x="970175" y="938625"/>
                <a:ext cx="504850" cy="753900"/>
              </a:xfrm>
              <a:custGeom>
                <a:avLst/>
                <a:gdLst/>
                <a:ahLst/>
                <a:cxnLst/>
                <a:rect l="l" t="t" r="r" b="b"/>
                <a:pathLst>
                  <a:path w="20194" h="30156" extrusionOk="0">
                    <a:moveTo>
                      <a:pt x="5289" y="0"/>
                    </a:moveTo>
                    <a:cubicBezTo>
                      <a:pt x="2849" y="0"/>
                      <a:pt x="1039" y="1022"/>
                      <a:pt x="498" y="1348"/>
                    </a:cubicBezTo>
                    <a:cubicBezTo>
                      <a:pt x="325" y="1457"/>
                      <a:pt x="160" y="1565"/>
                      <a:pt x="1" y="1673"/>
                    </a:cubicBezTo>
                    <a:cubicBezTo>
                      <a:pt x="1210" y="1156"/>
                      <a:pt x="2508" y="911"/>
                      <a:pt x="3810" y="911"/>
                    </a:cubicBezTo>
                    <a:cubicBezTo>
                      <a:pt x="6808" y="911"/>
                      <a:pt x="9830" y="2210"/>
                      <a:pt x="11845" y="4477"/>
                    </a:cubicBezTo>
                    <a:cubicBezTo>
                      <a:pt x="13547" y="6380"/>
                      <a:pt x="14520" y="8925"/>
                      <a:pt x="14758" y="11448"/>
                    </a:cubicBezTo>
                    <a:cubicBezTo>
                      <a:pt x="14880" y="12746"/>
                      <a:pt x="14837" y="14058"/>
                      <a:pt x="14592" y="15334"/>
                    </a:cubicBezTo>
                    <a:cubicBezTo>
                      <a:pt x="14332" y="16711"/>
                      <a:pt x="13518" y="18124"/>
                      <a:pt x="13756" y="19537"/>
                    </a:cubicBezTo>
                    <a:cubicBezTo>
                      <a:pt x="13914" y="20431"/>
                      <a:pt x="14404" y="21209"/>
                      <a:pt x="14830" y="21995"/>
                    </a:cubicBezTo>
                    <a:cubicBezTo>
                      <a:pt x="15306" y="22860"/>
                      <a:pt x="15774" y="23718"/>
                      <a:pt x="16250" y="24583"/>
                    </a:cubicBezTo>
                    <a:cubicBezTo>
                      <a:pt x="17194" y="26313"/>
                      <a:pt x="18146" y="28036"/>
                      <a:pt x="19090" y="29766"/>
                    </a:cubicBezTo>
                    <a:cubicBezTo>
                      <a:pt x="19198" y="29961"/>
                      <a:pt x="19343" y="30091"/>
                      <a:pt x="19501" y="30156"/>
                    </a:cubicBezTo>
                    <a:cubicBezTo>
                      <a:pt x="19508" y="30141"/>
                      <a:pt x="19523" y="30127"/>
                      <a:pt x="19530" y="30120"/>
                    </a:cubicBezTo>
                    <a:cubicBezTo>
                      <a:pt x="20193" y="29002"/>
                      <a:pt x="19148" y="27308"/>
                      <a:pt x="17901" y="25095"/>
                    </a:cubicBezTo>
                    <a:cubicBezTo>
                      <a:pt x="17122" y="23718"/>
                      <a:pt x="15990" y="21649"/>
                      <a:pt x="14678" y="18996"/>
                    </a:cubicBezTo>
                    <a:cubicBezTo>
                      <a:pt x="15024" y="18210"/>
                      <a:pt x="15479" y="17042"/>
                      <a:pt x="15731" y="15565"/>
                    </a:cubicBezTo>
                    <a:cubicBezTo>
                      <a:pt x="16055" y="13734"/>
                      <a:pt x="16553" y="8788"/>
                      <a:pt x="13287" y="4571"/>
                    </a:cubicBezTo>
                    <a:cubicBezTo>
                      <a:pt x="12393" y="3417"/>
                      <a:pt x="10216" y="563"/>
                      <a:pt x="6410" y="72"/>
                    </a:cubicBezTo>
                    <a:cubicBezTo>
                      <a:pt x="6024" y="22"/>
                      <a:pt x="5650" y="0"/>
                      <a:pt x="528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4416;p53">
                <a:extLst>
                  <a:ext uri="{FF2B5EF4-FFF2-40B4-BE49-F238E27FC236}">
                    <a16:creationId xmlns:a16="http://schemas.microsoft.com/office/drawing/2014/main" id="{5544BC13-024C-FACF-BFE1-42C1D1D29ABB}"/>
                  </a:ext>
                </a:extLst>
              </p:cNvPr>
              <p:cNvSpPr/>
              <p:nvPr/>
            </p:nvSpPr>
            <p:spPr>
              <a:xfrm>
                <a:off x="782575" y="1132075"/>
                <a:ext cx="578725" cy="646050"/>
              </a:xfrm>
              <a:custGeom>
                <a:avLst/>
                <a:gdLst/>
                <a:ahLst/>
                <a:cxnLst/>
                <a:rect l="l" t="t" r="r" b="b"/>
                <a:pathLst>
                  <a:path w="23149" h="25842" extrusionOk="0">
                    <a:moveTo>
                      <a:pt x="528" y="1"/>
                    </a:moveTo>
                    <a:cubicBezTo>
                      <a:pt x="352" y="1"/>
                      <a:pt x="176" y="9"/>
                      <a:pt x="0" y="26"/>
                    </a:cubicBezTo>
                    <a:cubicBezTo>
                      <a:pt x="1507" y="856"/>
                      <a:pt x="2855" y="1958"/>
                      <a:pt x="4066" y="3191"/>
                    </a:cubicBezTo>
                    <a:cubicBezTo>
                      <a:pt x="5595" y="4741"/>
                      <a:pt x="6943" y="6464"/>
                      <a:pt x="8283" y="8187"/>
                    </a:cubicBezTo>
                    <a:cubicBezTo>
                      <a:pt x="9812" y="10155"/>
                      <a:pt x="11340" y="12130"/>
                      <a:pt x="12868" y="14098"/>
                    </a:cubicBezTo>
                    <a:cubicBezTo>
                      <a:pt x="15903" y="18013"/>
                      <a:pt x="18946" y="21927"/>
                      <a:pt x="21981" y="25842"/>
                    </a:cubicBezTo>
                    <a:cubicBezTo>
                      <a:pt x="22017" y="25806"/>
                      <a:pt x="22045" y="25777"/>
                      <a:pt x="22060" y="25755"/>
                    </a:cubicBezTo>
                    <a:cubicBezTo>
                      <a:pt x="23148" y="24162"/>
                      <a:pt x="17807" y="19520"/>
                      <a:pt x="13460" y="13558"/>
                    </a:cubicBezTo>
                    <a:cubicBezTo>
                      <a:pt x="8867" y="7250"/>
                      <a:pt x="7750" y="5931"/>
                      <a:pt x="4967" y="2218"/>
                    </a:cubicBezTo>
                    <a:cubicBezTo>
                      <a:pt x="3884" y="776"/>
                      <a:pt x="2210" y="1"/>
                      <a:pt x="52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4417;p53">
                <a:extLst>
                  <a:ext uri="{FF2B5EF4-FFF2-40B4-BE49-F238E27FC236}">
                    <a16:creationId xmlns:a16="http://schemas.microsoft.com/office/drawing/2014/main" id="{A152CCEC-32B8-11A5-F247-7532E7684020}"/>
                  </a:ext>
                </a:extLst>
              </p:cNvPr>
              <p:cNvSpPr/>
              <p:nvPr/>
            </p:nvSpPr>
            <p:spPr>
              <a:xfrm>
                <a:off x="684350" y="1221050"/>
                <a:ext cx="326600" cy="336375"/>
              </a:xfrm>
              <a:custGeom>
                <a:avLst/>
                <a:gdLst/>
                <a:ahLst/>
                <a:cxnLst/>
                <a:rect l="l" t="t" r="r" b="b"/>
                <a:pathLst>
                  <a:path w="13064" h="13455" extrusionOk="0">
                    <a:moveTo>
                      <a:pt x="4018" y="0"/>
                    </a:moveTo>
                    <a:cubicBezTo>
                      <a:pt x="2513" y="0"/>
                      <a:pt x="1212" y="1294"/>
                      <a:pt x="700" y="2804"/>
                    </a:cubicBezTo>
                    <a:cubicBezTo>
                      <a:pt x="0" y="4880"/>
                      <a:pt x="195" y="6978"/>
                      <a:pt x="1471" y="8766"/>
                    </a:cubicBezTo>
                    <a:cubicBezTo>
                      <a:pt x="2077" y="9617"/>
                      <a:pt x="2819" y="10402"/>
                      <a:pt x="3569" y="11123"/>
                    </a:cubicBezTo>
                    <a:cubicBezTo>
                      <a:pt x="4369" y="11902"/>
                      <a:pt x="5241" y="12587"/>
                      <a:pt x="6279" y="13027"/>
                    </a:cubicBezTo>
                    <a:cubicBezTo>
                      <a:pt x="6931" y="13298"/>
                      <a:pt x="7643" y="13455"/>
                      <a:pt x="8354" y="13455"/>
                    </a:cubicBezTo>
                    <a:cubicBezTo>
                      <a:pt x="8682" y="13455"/>
                      <a:pt x="9008" y="13421"/>
                      <a:pt x="9329" y="13351"/>
                    </a:cubicBezTo>
                    <a:cubicBezTo>
                      <a:pt x="10410" y="13120"/>
                      <a:pt x="11456" y="12587"/>
                      <a:pt x="12479" y="12176"/>
                    </a:cubicBezTo>
                    <a:cubicBezTo>
                      <a:pt x="12933" y="11996"/>
                      <a:pt x="13063" y="11614"/>
                      <a:pt x="12984" y="11253"/>
                    </a:cubicBezTo>
                    <a:lnTo>
                      <a:pt x="12984" y="11253"/>
                    </a:lnTo>
                    <a:cubicBezTo>
                      <a:pt x="12782" y="11808"/>
                      <a:pt x="12342" y="12270"/>
                      <a:pt x="11722" y="12479"/>
                    </a:cubicBezTo>
                    <a:cubicBezTo>
                      <a:pt x="11050" y="12698"/>
                      <a:pt x="10267" y="12855"/>
                      <a:pt x="9400" y="12855"/>
                    </a:cubicBezTo>
                    <a:cubicBezTo>
                      <a:pt x="9012" y="12855"/>
                      <a:pt x="8608" y="12824"/>
                      <a:pt x="8190" y="12753"/>
                    </a:cubicBezTo>
                    <a:cubicBezTo>
                      <a:pt x="5097" y="12234"/>
                      <a:pt x="3497" y="9905"/>
                      <a:pt x="2992" y="9170"/>
                    </a:cubicBezTo>
                    <a:cubicBezTo>
                      <a:pt x="2300" y="8160"/>
                      <a:pt x="476" y="5500"/>
                      <a:pt x="1630" y="2811"/>
                    </a:cubicBezTo>
                    <a:cubicBezTo>
                      <a:pt x="2170" y="1557"/>
                      <a:pt x="3158" y="764"/>
                      <a:pt x="4030" y="274"/>
                    </a:cubicBezTo>
                    <a:cubicBezTo>
                      <a:pt x="4211" y="173"/>
                      <a:pt x="4405" y="108"/>
                      <a:pt x="4600" y="65"/>
                    </a:cubicBezTo>
                    <a:cubicBezTo>
                      <a:pt x="4404" y="21"/>
                      <a:pt x="4209" y="0"/>
                      <a:pt x="401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4418;p53">
                <a:extLst>
                  <a:ext uri="{FF2B5EF4-FFF2-40B4-BE49-F238E27FC236}">
                    <a16:creationId xmlns:a16="http://schemas.microsoft.com/office/drawing/2014/main" id="{45FD9C83-4995-1B6C-8CEB-43B4E418C5E6}"/>
                  </a:ext>
                </a:extLst>
              </p:cNvPr>
              <p:cNvSpPr/>
              <p:nvPr/>
            </p:nvSpPr>
            <p:spPr>
              <a:xfrm>
                <a:off x="610625" y="1159225"/>
                <a:ext cx="634800" cy="681825"/>
              </a:xfrm>
              <a:custGeom>
                <a:avLst/>
                <a:gdLst/>
                <a:ahLst/>
                <a:cxnLst/>
                <a:rect l="l" t="t" r="r" b="b"/>
                <a:pathLst>
                  <a:path w="25392" h="27273" extrusionOk="0">
                    <a:moveTo>
                      <a:pt x="4153" y="0"/>
                    </a:moveTo>
                    <a:lnTo>
                      <a:pt x="4153" y="0"/>
                    </a:lnTo>
                    <a:cubicBezTo>
                      <a:pt x="4002" y="123"/>
                      <a:pt x="3851" y="245"/>
                      <a:pt x="3699" y="375"/>
                    </a:cubicBezTo>
                    <a:cubicBezTo>
                      <a:pt x="3151" y="858"/>
                      <a:pt x="1227" y="2653"/>
                      <a:pt x="686" y="5623"/>
                    </a:cubicBezTo>
                    <a:cubicBezTo>
                      <a:pt x="1" y="9401"/>
                      <a:pt x="2056" y="12342"/>
                      <a:pt x="2892" y="13539"/>
                    </a:cubicBezTo>
                    <a:cubicBezTo>
                      <a:pt x="5920" y="17929"/>
                      <a:pt x="10786" y="18960"/>
                      <a:pt x="12631" y="19205"/>
                    </a:cubicBezTo>
                    <a:cubicBezTo>
                      <a:pt x="13326" y="19300"/>
                      <a:pt x="13972" y="19334"/>
                      <a:pt x="14549" y="19334"/>
                    </a:cubicBezTo>
                    <a:cubicBezTo>
                      <a:pt x="15199" y="19334"/>
                      <a:pt x="15763" y="19291"/>
                      <a:pt x="16214" y="19241"/>
                    </a:cubicBezTo>
                    <a:cubicBezTo>
                      <a:pt x="18348" y="21296"/>
                      <a:pt x="19977" y="22997"/>
                      <a:pt x="21051" y="24158"/>
                    </a:cubicBezTo>
                    <a:cubicBezTo>
                      <a:pt x="22635" y="25860"/>
                      <a:pt x="23856" y="27273"/>
                      <a:pt x="25020" y="27273"/>
                    </a:cubicBezTo>
                    <a:cubicBezTo>
                      <a:pt x="25127" y="27273"/>
                      <a:pt x="25234" y="27261"/>
                      <a:pt x="25341" y="27236"/>
                    </a:cubicBezTo>
                    <a:cubicBezTo>
                      <a:pt x="25355" y="27229"/>
                      <a:pt x="25377" y="27221"/>
                      <a:pt x="25391" y="27214"/>
                    </a:cubicBezTo>
                    <a:cubicBezTo>
                      <a:pt x="25377" y="27048"/>
                      <a:pt x="25297" y="26868"/>
                      <a:pt x="25146" y="26710"/>
                    </a:cubicBezTo>
                    <a:cubicBezTo>
                      <a:pt x="23783" y="25282"/>
                      <a:pt x="22421" y="23855"/>
                      <a:pt x="21066" y="22435"/>
                    </a:cubicBezTo>
                    <a:cubicBezTo>
                      <a:pt x="20388" y="21721"/>
                      <a:pt x="19703" y="21007"/>
                      <a:pt x="19026" y="20294"/>
                    </a:cubicBezTo>
                    <a:cubicBezTo>
                      <a:pt x="18413" y="19645"/>
                      <a:pt x="17814" y="18945"/>
                      <a:pt x="17007" y="18527"/>
                    </a:cubicBezTo>
                    <a:cubicBezTo>
                      <a:pt x="16255" y="18138"/>
                      <a:pt x="15386" y="18102"/>
                      <a:pt x="14515" y="18102"/>
                    </a:cubicBezTo>
                    <a:cubicBezTo>
                      <a:pt x="14312" y="18102"/>
                      <a:pt x="14109" y="18104"/>
                      <a:pt x="13907" y="18104"/>
                    </a:cubicBezTo>
                    <a:cubicBezTo>
                      <a:pt x="13514" y="18104"/>
                      <a:pt x="13126" y="18096"/>
                      <a:pt x="12754" y="18052"/>
                    </a:cubicBezTo>
                    <a:cubicBezTo>
                      <a:pt x="11463" y="17893"/>
                      <a:pt x="10195" y="17540"/>
                      <a:pt x="8998" y="17028"/>
                    </a:cubicBezTo>
                    <a:cubicBezTo>
                      <a:pt x="6662" y="16040"/>
                      <a:pt x="4535" y="14339"/>
                      <a:pt x="3238" y="12140"/>
                    </a:cubicBezTo>
                    <a:cubicBezTo>
                      <a:pt x="1010" y="8399"/>
                      <a:pt x="1313" y="3295"/>
                      <a:pt x="4153"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4419;p53">
                <a:extLst>
                  <a:ext uri="{FF2B5EF4-FFF2-40B4-BE49-F238E27FC236}">
                    <a16:creationId xmlns:a16="http://schemas.microsoft.com/office/drawing/2014/main" id="{B483850A-1BBA-7ECE-AEBB-F560F943E0A9}"/>
                  </a:ext>
                </a:extLst>
              </p:cNvPr>
              <p:cNvSpPr/>
              <p:nvPr/>
            </p:nvSpPr>
            <p:spPr>
              <a:xfrm>
                <a:off x="1396050" y="1866425"/>
                <a:ext cx="401925" cy="515100"/>
              </a:xfrm>
              <a:custGeom>
                <a:avLst/>
                <a:gdLst/>
                <a:ahLst/>
                <a:cxnLst/>
                <a:rect l="l" t="t" r="r" b="b"/>
                <a:pathLst>
                  <a:path w="16077" h="20604" extrusionOk="0">
                    <a:moveTo>
                      <a:pt x="397" y="0"/>
                    </a:moveTo>
                    <a:lnTo>
                      <a:pt x="116" y="1745"/>
                    </a:lnTo>
                    <a:cubicBezTo>
                      <a:pt x="1" y="2487"/>
                      <a:pt x="203" y="3237"/>
                      <a:pt x="671" y="3821"/>
                    </a:cubicBezTo>
                    <a:lnTo>
                      <a:pt x="11441" y="17100"/>
                    </a:lnTo>
                    <a:cubicBezTo>
                      <a:pt x="12984" y="18268"/>
                      <a:pt x="14534" y="19436"/>
                      <a:pt x="16077" y="20604"/>
                    </a:cubicBezTo>
                    <a:cubicBezTo>
                      <a:pt x="15457" y="19342"/>
                      <a:pt x="14837" y="18080"/>
                      <a:pt x="14217" y="16812"/>
                    </a:cubicBezTo>
                    <a:cubicBezTo>
                      <a:pt x="8428" y="10367"/>
                      <a:pt x="4326" y="5876"/>
                      <a:pt x="2762" y="4376"/>
                    </a:cubicBezTo>
                    <a:cubicBezTo>
                      <a:pt x="2401" y="4030"/>
                      <a:pt x="1262" y="2978"/>
                      <a:pt x="686" y="1226"/>
                    </a:cubicBezTo>
                    <a:cubicBezTo>
                      <a:pt x="541" y="808"/>
                      <a:pt x="455" y="397"/>
                      <a:pt x="397"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4420;p53">
                <a:extLst>
                  <a:ext uri="{FF2B5EF4-FFF2-40B4-BE49-F238E27FC236}">
                    <a16:creationId xmlns:a16="http://schemas.microsoft.com/office/drawing/2014/main" id="{315CA759-B772-DA74-72B2-1AE844BAE614}"/>
                  </a:ext>
                </a:extLst>
              </p:cNvPr>
              <p:cNvSpPr/>
              <p:nvPr/>
            </p:nvSpPr>
            <p:spPr>
              <a:xfrm>
                <a:off x="1396600" y="1809100"/>
                <a:ext cx="9750" cy="18225"/>
              </a:xfrm>
              <a:custGeom>
                <a:avLst/>
                <a:gdLst/>
                <a:ahLst/>
                <a:cxnLst/>
                <a:rect l="l" t="t" r="r" b="b"/>
                <a:pathLst>
                  <a:path w="390" h="729" extrusionOk="0">
                    <a:moveTo>
                      <a:pt x="390" y="1"/>
                    </a:moveTo>
                    <a:cubicBezTo>
                      <a:pt x="260" y="22"/>
                      <a:pt x="130" y="51"/>
                      <a:pt x="0" y="73"/>
                    </a:cubicBezTo>
                    <a:cubicBezTo>
                      <a:pt x="101" y="296"/>
                      <a:pt x="209" y="513"/>
                      <a:pt x="318" y="729"/>
                    </a:cubicBezTo>
                    <a:cubicBezTo>
                      <a:pt x="332" y="469"/>
                      <a:pt x="361" y="224"/>
                      <a:pt x="3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684" name="Google Shape;4421;p53">
            <a:extLst>
              <a:ext uri="{FF2B5EF4-FFF2-40B4-BE49-F238E27FC236}">
                <a16:creationId xmlns:a16="http://schemas.microsoft.com/office/drawing/2014/main" id="{5F2E9E5C-D83A-C34D-DA94-C9FAD7707F60}"/>
              </a:ext>
            </a:extLst>
          </p:cNvPr>
          <p:cNvGrpSpPr/>
          <p:nvPr/>
        </p:nvGrpSpPr>
        <p:grpSpPr>
          <a:xfrm>
            <a:off x="1643427" y="1600218"/>
            <a:ext cx="5809108" cy="2933958"/>
            <a:chOff x="1260013" y="631275"/>
            <a:chExt cx="6623713" cy="3734175"/>
          </a:xfrm>
        </p:grpSpPr>
        <p:sp>
          <p:nvSpPr>
            <p:cNvPr id="685" name="Google Shape;4422;p53">
              <a:extLst>
                <a:ext uri="{FF2B5EF4-FFF2-40B4-BE49-F238E27FC236}">
                  <a16:creationId xmlns:a16="http://schemas.microsoft.com/office/drawing/2014/main" id="{75D1E563-1027-0440-F480-20A0A41294F1}"/>
                </a:ext>
              </a:extLst>
            </p:cNvPr>
            <p:cNvSpPr/>
            <p:nvPr/>
          </p:nvSpPr>
          <p:spPr>
            <a:xfrm>
              <a:off x="1372975" y="631275"/>
              <a:ext cx="6397800" cy="3330300"/>
            </a:xfrm>
            <a:prstGeom prst="round2SameRect">
              <a:avLst>
                <a:gd name="adj1" fmla="val 16667"/>
                <a:gd name="adj2" fmla="val 0"/>
              </a:avLst>
            </a:pr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6" name="Google Shape;4423;p53">
              <a:extLst>
                <a:ext uri="{FF2B5EF4-FFF2-40B4-BE49-F238E27FC236}">
                  <a16:creationId xmlns:a16="http://schemas.microsoft.com/office/drawing/2014/main" id="{373FDF79-6962-E9A9-2284-59EA5B391D0F}"/>
                </a:ext>
              </a:extLst>
            </p:cNvPr>
            <p:cNvSpPr/>
            <p:nvPr/>
          </p:nvSpPr>
          <p:spPr>
            <a:xfrm>
              <a:off x="1502750" y="741725"/>
              <a:ext cx="6138300" cy="3219900"/>
            </a:xfrm>
            <a:prstGeom prst="round2SameRect">
              <a:avLst>
                <a:gd name="adj1" fmla="val 13724"/>
                <a:gd name="adj2" fmla="val 0"/>
              </a:avLst>
            </a:pr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7" name="Google Shape;4424;p53">
              <a:extLst>
                <a:ext uri="{FF2B5EF4-FFF2-40B4-BE49-F238E27FC236}">
                  <a16:creationId xmlns:a16="http://schemas.microsoft.com/office/drawing/2014/main" id="{FCE419F0-08AA-A62C-3DE9-36AD2C143485}"/>
                </a:ext>
              </a:extLst>
            </p:cNvPr>
            <p:cNvSpPr/>
            <p:nvPr/>
          </p:nvSpPr>
          <p:spPr>
            <a:xfrm>
              <a:off x="1544700" y="780225"/>
              <a:ext cx="6054600" cy="3181500"/>
            </a:xfrm>
            <a:prstGeom prst="round2SameRect">
              <a:avLst>
                <a:gd name="adj1" fmla="val 12823"/>
                <a:gd name="adj2" fmla="val 0"/>
              </a:avLst>
            </a:pr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8" name="Google Shape;4425;p53">
              <a:extLst>
                <a:ext uri="{FF2B5EF4-FFF2-40B4-BE49-F238E27FC236}">
                  <a16:creationId xmlns:a16="http://schemas.microsoft.com/office/drawing/2014/main" id="{93CB735A-D409-3A79-30F5-F6938CC54AB6}"/>
                </a:ext>
              </a:extLst>
            </p:cNvPr>
            <p:cNvSpPr/>
            <p:nvPr/>
          </p:nvSpPr>
          <p:spPr>
            <a:xfrm>
              <a:off x="1372950" y="3458175"/>
              <a:ext cx="6397910" cy="907266"/>
            </a:xfrm>
            <a:custGeom>
              <a:avLst/>
              <a:gdLst/>
              <a:ahLst/>
              <a:cxnLst/>
              <a:rect l="l" t="t" r="r" b="b"/>
              <a:pathLst>
                <a:path w="68956" h="13285" extrusionOk="0">
                  <a:moveTo>
                    <a:pt x="0" y="0"/>
                  </a:moveTo>
                  <a:lnTo>
                    <a:pt x="0" y="13285"/>
                  </a:lnTo>
                  <a:lnTo>
                    <a:pt x="68955" y="13285"/>
                  </a:lnTo>
                  <a:lnTo>
                    <a:pt x="68955" y="0"/>
                  </a:lnTo>
                  <a:cubicBezTo>
                    <a:pt x="60944" y="2237"/>
                    <a:pt x="50376" y="4337"/>
                    <a:pt x="37890" y="4657"/>
                  </a:cubicBezTo>
                  <a:cubicBezTo>
                    <a:pt x="36746" y="4687"/>
                    <a:pt x="35617" y="4701"/>
                    <a:pt x="34502" y="4701"/>
                  </a:cubicBezTo>
                  <a:cubicBezTo>
                    <a:pt x="20329" y="4701"/>
                    <a:pt x="8507" y="2370"/>
                    <a:pt x="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689" name="Google Shape;4426;p53">
              <a:extLst>
                <a:ext uri="{FF2B5EF4-FFF2-40B4-BE49-F238E27FC236}">
                  <a16:creationId xmlns:a16="http://schemas.microsoft.com/office/drawing/2014/main" id="{FE5D79AB-565F-9F63-1623-B32AA31657CB}"/>
                </a:ext>
              </a:extLst>
            </p:cNvPr>
            <p:cNvGrpSpPr/>
            <p:nvPr/>
          </p:nvGrpSpPr>
          <p:grpSpPr>
            <a:xfrm>
              <a:off x="1260013" y="3960150"/>
              <a:ext cx="6623713" cy="405300"/>
              <a:chOff x="1260013" y="3960150"/>
              <a:chExt cx="6623713" cy="405300"/>
            </a:xfrm>
          </p:grpSpPr>
          <p:sp>
            <p:nvSpPr>
              <p:cNvPr id="690" name="Google Shape;4427;p53">
                <a:extLst>
                  <a:ext uri="{FF2B5EF4-FFF2-40B4-BE49-F238E27FC236}">
                    <a16:creationId xmlns:a16="http://schemas.microsoft.com/office/drawing/2014/main" id="{B1C3A8B3-9452-3400-A3B6-9BEBC7861C58}"/>
                  </a:ext>
                </a:extLst>
              </p:cNvPr>
              <p:cNvSpPr/>
              <p:nvPr/>
            </p:nvSpPr>
            <p:spPr>
              <a:xfrm>
                <a:off x="1260013" y="3960150"/>
                <a:ext cx="6623700" cy="405300"/>
              </a:xfrm>
              <a:prstGeom prst="roundRect">
                <a:avLst>
                  <a:gd name="adj" fmla="val 12636"/>
                </a:avLst>
              </a:prstGeom>
              <a:solidFill>
                <a:srgbClr val="A154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1" name="Google Shape;4428;p53">
                <a:extLst>
                  <a:ext uri="{FF2B5EF4-FFF2-40B4-BE49-F238E27FC236}">
                    <a16:creationId xmlns:a16="http://schemas.microsoft.com/office/drawing/2014/main" id="{A02B92CC-9F68-ABB9-516E-C06A67744E6E}"/>
                  </a:ext>
                </a:extLst>
              </p:cNvPr>
              <p:cNvSpPr/>
              <p:nvPr/>
            </p:nvSpPr>
            <p:spPr>
              <a:xfrm rot="10800000" flipH="1">
                <a:off x="1260025" y="4262250"/>
                <a:ext cx="6623700" cy="103200"/>
              </a:xfrm>
              <a:prstGeom prst="round2SameRect">
                <a:avLst>
                  <a:gd name="adj1" fmla="val 50000"/>
                  <a:gd name="adj2" fmla="val 0"/>
                </a:avLst>
              </a:pr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2" name="Google Shape;4429;p53">
                <a:extLst>
                  <a:ext uri="{FF2B5EF4-FFF2-40B4-BE49-F238E27FC236}">
                    <a16:creationId xmlns:a16="http://schemas.microsoft.com/office/drawing/2014/main" id="{18BB8408-129C-5ECB-F6EE-110F1A7BF252}"/>
                  </a:ext>
                </a:extLst>
              </p:cNvPr>
              <p:cNvSpPr/>
              <p:nvPr/>
            </p:nvSpPr>
            <p:spPr>
              <a:xfrm>
                <a:off x="1260025" y="3960150"/>
                <a:ext cx="6623700" cy="103200"/>
              </a:xfrm>
              <a:prstGeom prst="round2SameRect">
                <a:avLst>
                  <a:gd name="adj1" fmla="val 50000"/>
                  <a:gd name="adj2" fmla="val 0"/>
                </a:avLst>
              </a:prstGeom>
              <a:solidFill>
                <a:srgbClr val="FEF7EA">
                  <a:alpha val="3023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693" name="Google Shape;33;p2">
            <a:extLst>
              <a:ext uri="{FF2B5EF4-FFF2-40B4-BE49-F238E27FC236}">
                <a16:creationId xmlns:a16="http://schemas.microsoft.com/office/drawing/2014/main" id="{7642F1F8-C4C7-FE89-5896-5E6158AD6353}"/>
              </a:ext>
            </a:extLst>
          </p:cNvPr>
          <p:cNvGrpSpPr/>
          <p:nvPr/>
        </p:nvGrpSpPr>
        <p:grpSpPr>
          <a:xfrm>
            <a:off x="7576786" y="1470459"/>
            <a:ext cx="481592" cy="412947"/>
            <a:chOff x="8025400" y="374250"/>
            <a:chExt cx="549125" cy="525575"/>
          </a:xfrm>
        </p:grpSpPr>
        <p:sp>
          <p:nvSpPr>
            <p:cNvPr id="694" name="Google Shape;34;p2">
              <a:extLst>
                <a:ext uri="{FF2B5EF4-FFF2-40B4-BE49-F238E27FC236}">
                  <a16:creationId xmlns:a16="http://schemas.microsoft.com/office/drawing/2014/main" id="{0DA4D279-DA1C-FDD8-907C-16E15E627D38}"/>
                </a:ext>
              </a:extLst>
            </p:cNvPr>
            <p:cNvSpPr/>
            <p:nvPr/>
          </p:nvSpPr>
          <p:spPr>
            <a:xfrm>
              <a:off x="8025400" y="374250"/>
              <a:ext cx="549125" cy="525575"/>
            </a:xfrm>
            <a:custGeom>
              <a:avLst/>
              <a:gdLst/>
              <a:ahLst/>
              <a:cxnLst/>
              <a:rect l="l" t="t" r="r" b="b"/>
              <a:pathLst>
                <a:path w="21965" h="21023" extrusionOk="0">
                  <a:moveTo>
                    <a:pt x="11860" y="1370"/>
                  </a:moveTo>
                  <a:lnTo>
                    <a:pt x="12074" y="1413"/>
                  </a:lnTo>
                  <a:lnTo>
                    <a:pt x="12288" y="1499"/>
                  </a:lnTo>
                  <a:lnTo>
                    <a:pt x="12331" y="1542"/>
                  </a:lnTo>
                  <a:lnTo>
                    <a:pt x="12417" y="1584"/>
                  </a:lnTo>
                  <a:lnTo>
                    <a:pt x="12631" y="1713"/>
                  </a:lnTo>
                  <a:lnTo>
                    <a:pt x="12845" y="1884"/>
                  </a:lnTo>
                  <a:lnTo>
                    <a:pt x="13059" y="2098"/>
                  </a:lnTo>
                  <a:lnTo>
                    <a:pt x="13230" y="2355"/>
                  </a:lnTo>
                  <a:lnTo>
                    <a:pt x="13573" y="2869"/>
                  </a:lnTo>
                  <a:lnTo>
                    <a:pt x="13830" y="3468"/>
                  </a:lnTo>
                  <a:lnTo>
                    <a:pt x="13958" y="3811"/>
                  </a:lnTo>
                  <a:lnTo>
                    <a:pt x="14215" y="4710"/>
                  </a:lnTo>
                  <a:lnTo>
                    <a:pt x="14386" y="5523"/>
                  </a:lnTo>
                  <a:lnTo>
                    <a:pt x="14515" y="6251"/>
                  </a:lnTo>
                  <a:lnTo>
                    <a:pt x="14558" y="6765"/>
                  </a:lnTo>
                  <a:lnTo>
                    <a:pt x="14558" y="6894"/>
                  </a:lnTo>
                  <a:lnTo>
                    <a:pt x="14558" y="6979"/>
                  </a:lnTo>
                  <a:lnTo>
                    <a:pt x="15414" y="7022"/>
                  </a:lnTo>
                  <a:lnTo>
                    <a:pt x="16313" y="7150"/>
                  </a:lnTo>
                  <a:lnTo>
                    <a:pt x="17341" y="7365"/>
                  </a:lnTo>
                  <a:lnTo>
                    <a:pt x="17469" y="7365"/>
                  </a:lnTo>
                  <a:lnTo>
                    <a:pt x="17940" y="7493"/>
                  </a:lnTo>
                  <a:lnTo>
                    <a:pt x="18026" y="7536"/>
                  </a:lnTo>
                  <a:lnTo>
                    <a:pt x="18668" y="7707"/>
                  </a:lnTo>
                  <a:lnTo>
                    <a:pt x="19224" y="7921"/>
                  </a:lnTo>
                  <a:lnTo>
                    <a:pt x="19396" y="8050"/>
                  </a:lnTo>
                  <a:lnTo>
                    <a:pt x="19824" y="8264"/>
                  </a:lnTo>
                  <a:lnTo>
                    <a:pt x="19995" y="8392"/>
                  </a:lnTo>
                  <a:lnTo>
                    <a:pt x="20124" y="8478"/>
                  </a:lnTo>
                  <a:lnTo>
                    <a:pt x="20295" y="8649"/>
                  </a:lnTo>
                  <a:lnTo>
                    <a:pt x="20423" y="8820"/>
                  </a:lnTo>
                  <a:lnTo>
                    <a:pt x="20509" y="9034"/>
                  </a:lnTo>
                  <a:lnTo>
                    <a:pt x="20595" y="9206"/>
                  </a:lnTo>
                  <a:lnTo>
                    <a:pt x="20595" y="9377"/>
                  </a:lnTo>
                  <a:lnTo>
                    <a:pt x="20595" y="9591"/>
                  </a:lnTo>
                  <a:lnTo>
                    <a:pt x="20552" y="9762"/>
                  </a:lnTo>
                  <a:lnTo>
                    <a:pt x="20509" y="9933"/>
                  </a:lnTo>
                  <a:lnTo>
                    <a:pt x="20295" y="10319"/>
                  </a:lnTo>
                  <a:lnTo>
                    <a:pt x="20038" y="10661"/>
                  </a:lnTo>
                  <a:lnTo>
                    <a:pt x="19695" y="11004"/>
                  </a:lnTo>
                  <a:lnTo>
                    <a:pt x="19310" y="11346"/>
                  </a:lnTo>
                  <a:lnTo>
                    <a:pt x="18839" y="11689"/>
                  </a:lnTo>
                  <a:lnTo>
                    <a:pt x="18411" y="11989"/>
                  </a:lnTo>
                  <a:lnTo>
                    <a:pt x="17512" y="12545"/>
                  </a:lnTo>
                  <a:lnTo>
                    <a:pt x="16698" y="12973"/>
                  </a:lnTo>
                  <a:lnTo>
                    <a:pt x="15885" y="13359"/>
                  </a:lnTo>
                  <a:lnTo>
                    <a:pt x="16099" y="14129"/>
                  </a:lnTo>
                  <a:lnTo>
                    <a:pt x="16270" y="14943"/>
                  </a:lnTo>
                  <a:lnTo>
                    <a:pt x="16399" y="15970"/>
                  </a:lnTo>
                  <a:lnTo>
                    <a:pt x="16441" y="16484"/>
                  </a:lnTo>
                  <a:lnTo>
                    <a:pt x="16441" y="16998"/>
                  </a:lnTo>
                  <a:lnTo>
                    <a:pt x="16441" y="17512"/>
                  </a:lnTo>
                  <a:lnTo>
                    <a:pt x="16356" y="17983"/>
                  </a:lnTo>
                  <a:lnTo>
                    <a:pt x="16270" y="18454"/>
                  </a:lnTo>
                  <a:lnTo>
                    <a:pt x="16099" y="18839"/>
                  </a:lnTo>
                  <a:lnTo>
                    <a:pt x="15885" y="19182"/>
                  </a:lnTo>
                  <a:lnTo>
                    <a:pt x="15714" y="19310"/>
                  </a:lnTo>
                  <a:lnTo>
                    <a:pt x="15585" y="19438"/>
                  </a:lnTo>
                  <a:lnTo>
                    <a:pt x="15414" y="19524"/>
                  </a:lnTo>
                  <a:lnTo>
                    <a:pt x="15243" y="19610"/>
                  </a:lnTo>
                  <a:lnTo>
                    <a:pt x="15029" y="19652"/>
                  </a:lnTo>
                  <a:lnTo>
                    <a:pt x="14857" y="19652"/>
                  </a:lnTo>
                  <a:lnTo>
                    <a:pt x="14515" y="19610"/>
                  </a:lnTo>
                  <a:lnTo>
                    <a:pt x="14215" y="19567"/>
                  </a:lnTo>
                  <a:lnTo>
                    <a:pt x="14087" y="19524"/>
                  </a:lnTo>
                  <a:lnTo>
                    <a:pt x="13873" y="19438"/>
                  </a:lnTo>
                  <a:lnTo>
                    <a:pt x="13744" y="19396"/>
                  </a:lnTo>
                  <a:lnTo>
                    <a:pt x="13573" y="19310"/>
                  </a:lnTo>
                  <a:lnTo>
                    <a:pt x="13487" y="19267"/>
                  </a:lnTo>
                  <a:lnTo>
                    <a:pt x="13145" y="19096"/>
                  </a:lnTo>
                  <a:lnTo>
                    <a:pt x="12759" y="18839"/>
                  </a:lnTo>
                  <a:lnTo>
                    <a:pt x="12031" y="18325"/>
                  </a:lnTo>
                  <a:lnTo>
                    <a:pt x="11903" y="18240"/>
                  </a:lnTo>
                  <a:lnTo>
                    <a:pt x="11817" y="18154"/>
                  </a:lnTo>
                  <a:lnTo>
                    <a:pt x="11689" y="18068"/>
                  </a:lnTo>
                  <a:lnTo>
                    <a:pt x="11603" y="17983"/>
                  </a:lnTo>
                  <a:lnTo>
                    <a:pt x="10961" y="17426"/>
                  </a:lnTo>
                  <a:lnTo>
                    <a:pt x="10404" y="16912"/>
                  </a:lnTo>
                  <a:lnTo>
                    <a:pt x="9933" y="16441"/>
                  </a:lnTo>
                  <a:lnTo>
                    <a:pt x="9848" y="16484"/>
                  </a:lnTo>
                  <a:lnTo>
                    <a:pt x="9762" y="16527"/>
                  </a:lnTo>
                  <a:lnTo>
                    <a:pt x="8906" y="16955"/>
                  </a:lnTo>
                  <a:lnTo>
                    <a:pt x="8306" y="17212"/>
                  </a:lnTo>
                  <a:lnTo>
                    <a:pt x="7621" y="17512"/>
                  </a:lnTo>
                  <a:lnTo>
                    <a:pt x="6851" y="17811"/>
                  </a:lnTo>
                  <a:lnTo>
                    <a:pt x="6123" y="18026"/>
                  </a:lnTo>
                  <a:lnTo>
                    <a:pt x="5395" y="18197"/>
                  </a:lnTo>
                  <a:lnTo>
                    <a:pt x="5053" y="18240"/>
                  </a:lnTo>
                  <a:lnTo>
                    <a:pt x="4453" y="18240"/>
                  </a:lnTo>
                  <a:lnTo>
                    <a:pt x="4196" y="18197"/>
                  </a:lnTo>
                  <a:lnTo>
                    <a:pt x="3982" y="18111"/>
                  </a:lnTo>
                  <a:lnTo>
                    <a:pt x="3811" y="17983"/>
                  </a:lnTo>
                  <a:lnTo>
                    <a:pt x="3725" y="17940"/>
                  </a:lnTo>
                  <a:lnTo>
                    <a:pt x="3597" y="17811"/>
                  </a:lnTo>
                  <a:lnTo>
                    <a:pt x="3511" y="17597"/>
                  </a:lnTo>
                  <a:lnTo>
                    <a:pt x="3468" y="17555"/>
                  </a:lnTo>
                  <a:lnTo>
                    <a:pt x="3426" y="17426"/>
                  </a:lnTo>
                  <a:lnTo>
                    <a:pt x="3426" y="17340"/>
                  </a:lnTo>
                  <a:lnTo>
                    <a:pt x="3383" y="17255"/>
                  </a:lnTo>
                  <a:lnTo>
                    <a:pt x="3383" y="17212"/>
                  </a:lnTo>
                  <a:lnTo>
                    <a:pt x="3383" y="17126"/>
                  </a:lnTo>
                  <a:lnTo>
                    <a:pt x="3383" y="16955"/>
                  </a:lnTo>
                  <a:lnTo>
                    <a:pt x="3383" y="16655"/>
                  </a:lnTo>
                  <a:lnTo>
                    <a:pt x="3383" y="16270"/>
                  </a:lnTo>
                  <a:lnTo>
                    <a:pt x="3554" y="15499"/>
                  </a:lnTo>
                  <a:lnTo>
                    <a:pt x="3768" y="14686"/>
                  </a:lnTo>
                  <a:lnTo>
                    <a:pt x="4068" y="13915"/>
                  </a:lnTo>
                  <a:lnTo>
                    <a:pt x="4367" y="13230"/>
                  </a:lnTo>
                  <a:lnTo>
                    <a:pt x="4624" y="12631"/>
                  </a:lnTo>
                  <a:lnTo>
                    <a:pt x="4967" y="11989"/>
                  </a:lnTo>
                  <a:lnTo>
                    <a:pt x="4967" y="11946"/>
                  </a:lnTo>
                  <a:lnTo>
                    <a:pt x="4325" y="11389"/>
                  </a:lnTo>
                  <a:lnTo>
                    <a:pt x="3682" y="10790"/>
                  </a:lnTo>
                  <a:lnTo>
                    <a:pt x="2955" y="10062"/>
                  </a:lnTo>
                  <a:lnTo>
                    <a:pt x="2612" y="9634"/>
                  </a:lnTo>
                  <a:lnTo>
                    <a:pt x="2270" y="9206"/>
                  </a:lnTo>
                  <a:lnTo>
                    <a:pt x="2013" y="8777"/>
                  </a:lnTo>
                  <a:lnTo>
                    <a:pt x="1756" y="8349"/>
                  </a:lnTo>
                  <a:lnTo>
                    <a:pt x="1542" y="7921"/>
                  </a:lnTo>
                  <a:lnTo>
                    <a:pt x="1413" y="7536"/>
                  </a:lnTo>
                  <a:lnTo>
                    <a:pt x="1370" y="7150"/>
                  </a:lnTo>
                  <a:lnTo>
                    <a:pt x="1413" y="6979"/>
                  </a:lnTo>
                  <a:lnTo>
                    <a:pt x="1456" y="6808"/>
                  </a:lnTo>
                  <a:lnTo>
                    <a:pt x="1456" y="6722"/>
                  </a:lnTo>
                  <a:lnTo>
                    <a:pt x="1627" y="6465"/>
                  </a:lnTo>
                  <a:lnTo>
                    <a:pt x="1884" y="6251"/>
                  </a:lnTo>
                  <a:lnTo>
                    <a:pt x="2184" y="6080"/>
                  </a:lnTo>
                  <a:lnTo>
                    <a:pt x="2569" y="5952"/>
                  </a:lnTo>
                  <a:lnTo>
                    <a:pt x="2955" y="5866"/>
                  </a:lnTo>
                  <a:lnTo>
                    <a:pt x="3426" y="5823"/>
                  </a:lnTo>
                  <a:lnTo>
                    <a:pt x="4367" y="5780"/>
                  </a:lnTo>
                  <a:lnTo>
                    <a:pt x="5010" y="5780"/>
                  </a:lnTo>
                  <a:lnTo>
                    <a:pt x="5609" y="5823"/>
                  </a:lnTo>
                  <a:lnTo>
                    <a:pt x="6722" y="5952"/>
                  </a:lnTo>
                  <a:lnTo>
                    <a:pt x="7836" y="6123"/>
                  </a:lnTo>
                  <a:lnTo>
                    <a:pt x="8050" y="5523"/>
                  </a:lnTo>
                  <a:lnTo>
                    <a:pt x="8306" y="4881"/>
                  </a:lnTo>
                  <a:lnTo>
                    <a:pt x="8649" y="4153"/>
                  </a:lnTo>
                  <a:lnTo>
                    <a:pt x="9120" y="3383"/>
                  </a:lnTo>
                  <a:lnTo>
                    <a:pt x="9377" y="2997"/>
                  </a:lnTo>
                  <a:lnTo>
                    <a:pt x="9634" y="2612"/>
                  </a:lnTo>
                  <a:lnTo>
                    <a:pt x="9933" y="2270"/>
                  </a:lnTo>
                  <a:lnTo>
                    <a:pt x="10233" y="2013"/>
                  </a:lnTo>
                  <a:lnTo>
                    <a:pt x="10576" y="1756"/>
                  </a:lnTo>
                  <a:lnTo>
                    <a:pt x="10918" y="1542"/>
                  </a:lnTo>
                  <a:lnTo>
                    <a:pt x="11261" y="1413"/>
                  </a:lnTo>
                  <a:lnTo>
                    <a:pt x="11389" y="1413"/>
                  </a:lnTo>
                  <a:lnTo>
                    <a:pt x="11432" y="1370"/>
                  </a:lnTo>
                  <a:close/>
                  <a:moveTo>
                    <a:pt x="11304" y="0"/>
                  </a:moveTo>
                  <a:lnTo>
                    <a:pt x="11132" y="43"/>
                  </a:lnTo>
                  <a:lnTo>
                    <a:pt x="11089" y="43"/>
                  </a:lnTo>
                  <a:lnTo>
                    <a:pt x="10961" y="86"/>
                  </a:lnTo>
                  <a:lnTo>
                    <a:pt x="10619" y="172"/>
                  </a:lnTo>
                  <a:lnTo>
                    <a:pt x="10319" y="300"/>
                  </a:lnTo>
                  <a:lnTo>
                    <a:pt x="9933" y="514"/>
                  </a:lnTo>
                  <a:lnTo>
                    <a:pt x="9548" y="771"/>
                  </a:lnTo>
                  <a:lnTo>
                    <a:pt x="9163" y="1114"/>
                  </a:lnTo>
                  <a:lnTo>
                    <a:pt x="8820" y="1456"/>
                  </a:lnTo>
                  <a:lnTo>
                    <a:pt x="8478" y="1884"/>
                  </a:lnTo>
                  <a:lnTo>
                    <a:pt x="8092" y="2398"/>
                  </a:lnTo>
                  <a:lnTo>
                    <a:pt x="7793" y="2912"/>
                  </a:lnTo>
                  <a:lnTo>
                    <a:pt x="7450" y="3511"/>
                  </a:lnTo>
                  <a:lnTo>
                    <a:pt x="6936" y="4582"/>
                  </a:lnTo>
                  <a:lnTo>
                    <a:pt x="5738" y="4453"/>
                  </a:lnTo>
                  <a:lnTo>
                    <a:pt x="5053" y="4410"/>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129" y="6337"/>
                  </a:lnTo>
                  <a:lnTo>
                    <a:pt x="43" y="6851"/>
                  </a:lnTo>
                  <a:lnTo>
                    <a:pt x="0" y="7365"/>
                  </a:lnTo>
                  <a:lnTo>
                    <a:pt x="86" y="7878"/>
                  </a:lnTo>
                  <a:lnTo>
                    <a:pt x="257" y="8435"/>
                  </a:lnTo>
                  <a:lnTo>
                    <a:pt x="557" y="9034"/>
                  </a:lnTo>
                  <a:lnTo>
                    <a:pt x="899" y="9634"/>
                  </a:lnTo>
                  <a:lnTo>
                    <a:pt x="1370" y="10276"/>
                  </a:lnTo>
                  <a:lnTo>
                    <a:pt x="1970" y="10961"/>
                  </a:lnTo>
                  <a:lnTo>
                    <a:pt x="2612" y="11689"/>
                  </a:lnTo>
                  <a:lnTo>
                    <a:pt x="3254" y="12288"/>
                  </a:lnTo>
                  <a:lnTo>
                    <a:pt x="2826" y="13359"/>
                  </a:lnTo>
                  <a:lnTo>
                    <a:pt x="2569" y="13958"/>
                  </a:lnTo>
                  <a:lnTo>
                    <a:pt x="2398" y="14557"/>
                  </a:lnTo>
                  <a:lnTo>
                    <a:pt x="2227" y="15200"/>
                  </a:lnTo>
                  <a:lnTo>
                    <a:pt x="2098" y="15842"/>
                  </a:lnTo>
                  <a:lnTo>
                    <a:pt x="2013" y="16441"/>
                  </a:lnTo>
                  <a:lnTo>
                    <a:pt x="1970" y="17041"/>
                  </a:lnTo>
                  <a:lnTo>
                    <a:pt x="2013" y="17255"/>
                  </a:lnTo>
                  <a:lnTo>
                    <a:pt x="2013" y="17298"/>
                  </a:lnTo>
                  <a:lnTo>
                    <a:pt x="2013" y="17340"/>
                  </a:lnTo>
                  <a:lnTo>
                    <a:pt x="2013" y="17383"/>
                  </a:lnTo>
                  <a:lnTo>
                    <a:pt x="2055" y="17512"/>
                  </a:lnTo>
                  <a:lnTo>
                    <a:pt x="2055" y="17683"/>
                  </a:lnTo>
                  <a:lnTo>
                    <a:pt x="2098" y="17769"/>
                  </a:lnTo>
                  <a:lnTo>
                    <a:pt x="2184" y="18026"/>
                  </a:lnTo>
                  <a:lnTo>
                    <a:pt x="2227" y="18111"/>
                  </a:lnTo>
                  <a:lnTo>
                    <a:pt x="2227" y="18154"/>
                  </a:lnTo>
                  <a:lnTo>
                    <a:pt x="2355" y="18411"/>
                  </a:lnTo>
                  <a:lnTo>
                    <a:pt x="2484" y="18625"/>
                  </a:lnTo>
                  <a:lnTo>
                    <a:pt x="2655" y="18796"/>
                  </a:lnTo>
                  <a:lnTo>
                    <a:pt x="2826" y="18967"/>
                  </a:lnTo>
                  <a:lnTo>
                    <a:pt x="2869" y="19010"/>
                  </a:lnTo>
                  <a:lnTo>
                    <a:pt x="2955" y="19096"/>
                  </a:lnTo>
                  <a:lnTo>
                    <a:pt x="3340" y="19310"/>
                  </a:lnTo>
                  <a:lnTo>
                    <a:pt x="3768" y="19481"/>
                  </a:lnTo>
                  <a:lnTo>
                    <a:pt x="4239" y="19567"/>
                  </a:lnTo>
                  <a:lnTo>
                    <a:pt x="4753" y="19610"/>
                  </a:lnTo>
                  <a:lnTo>
                    <a:pt x="5352" y="19567"/>
                  </a:lnTo>
                  <a:lnTo>
                    <a:pt x="5994" y="19481"/>
                  </a:lnTo>
                  <a:lnTo>
                    <a:pt x="6637" y="19310"/>
                  </a:lnTo>
                  <a:lnTo>
                    <a:pt x="7322" y="19096"/>
                  </a:lnTo>
                  <a:lnTo>
                    <a:pt x="7964" y="18882"/>
                  </a:lnTo>
                  <a:lnTo>
                    <a:pt x="8563" y="18625"/>
                  </a:lnTo>
                  <a:lnTo>
                    <a:pt x="9677" y="18111"/>
                  </a:lnTo>
                  <a:lnTo>
                    <a:pt x="10148" y="18539"/>
                  </a:lnTo>
                  <a:lnTo>
                    <a:pt x="10704" y="19053"/>
                  </a:lnTo>
                  <a:lnTo>
                    <a:pt x="10918" y="19224"/>
                  </a:lnTo>
                  <a:lnTo>
                    <a:pt x="10961" y="19224"/>
                  </a:lnTo>
                  <a:lnTo>
                    <a:pt x="11047" y="19310"/>
                  </a:lnTo>
                  <a:lnTo>
                    <a:pt x="11218" y="19438"/>
                  </a:lnTo>
                  <a:lnTo>
                    <a:pt x="12074" y="20038"/>
                  </a:lnTo>
                  <a:lnTo>
                    <a:pt x="12502" y="20295"/>
                  </a:lnTo>
                  <a:lnTo>
                    <a:pt x="12888" y="20509"/>
                  </a:lnTo>
                  <a:lnTo>
                    <a:pt x="12931" y="20509"/>
                  </a:lnTo>
                  <a:lnTo>
                    <a:pt x="12973" y="20552"/>
                  </a:lnTo>
                  <a:lnTo>
                    <a:pt x="13230" y="20680"/>
                  </a:lnTo>
                  <a:lnTo>
                    <a:pt x="13359" y="20723"/>
                  </a:lnTo>
                  <a:lnTo>
                    <a:pt x="13616" y="20809"/>
                  </a:lnTo>
                  <a:lnTo>
                    <a:pt x="13830" y="20894"/>
                  </a:lnTo>
                  <a:lnTo>
                    <a:pt x="14343" y="20980"/>
                  </a:lnTo>
                  <a:lnTo>
                    <a:pt x="14857" y="21023"/>
                  </a:lnTo>
                  <a:lnTo>
                    <a:pt x="15243" y="21023"/>
                  </a:lnTo>
                  <a:lnTo>
                    <a:pt x="15628" y="20937"/>
                  </a:lnTo>
                  <a:lnTo>
                    <a:pt x="16013" y="20766"/>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8282" y="13658"/>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793" y="8521"/>
                  </a:lnTo>
                  <a:lnTo>
                    <a:pt x="21622" y="8135"/>
                  </a:lnTo>
                  <a:lnTo>
                    <a:pt x="21365" y="7793"/>
                  </a:lnTo>
                  <a:lnTo>
                    <a:pt x="21023" y="7450"/>
                  </a:lnTo>
                  <a:lnTo>
                    <a:pt x="20851" y="7322"/>
                  </a:lnTo>
                  <a:lnTo>
                    <a:pt x="20595" y="7150"/>
                  </a:lnTo>
                  <a:lnTo>
                    <a:pt x="20038" y="6808"/>
                  </a:lnTo>
                  <a:lnTo>
                    <a:pt x="19781" y="6679"/>
                  </a:lnTo>
                  <a:lnTo>
                    <a:pt x="19139" y="6423"/>
                  </a:lnTo>
                  <a:lnTo>
                    <a:pt x="18411" y="6209"/>
                  </a:lnTo>
                  <a:lnTo>
                    <a:pt x="18325" y="6166"/>
                  </a:lnTo>
                  <a:lnTo>
                    <a:pt x="17812" y="6037"/>
                  </a:lnTo>
                  <a:lnTo>
                    <a:pt x="17683" y="6037"/>
                  </a:lnTo>
                  <a:lnTo>
                    <a:pt x="17640" y="5994"/>
                  </a:lnTo>
                  <a:lnTo>
                    <a:pt x="16656" y="5823"/>
                  </a:lnTo>
                  <a:lnTo>
                    <a:pt x="15799" y="5695"/>
                  </a:lnTo>
                  <a:lnTo>
                    <a:pt x="15585" y="4624"/>
                  </a:lnTo>
                  <a:lnTo>
                    <a:pt x="15457" y="3982"/>
                  </a:lnTo>
                  <a:lnTo>
                    <a:pt x="15243" y="3383"/>
                  </a:lnTo>
                  <a:lnTo>
                    <a:pt x="15114" y="2955"/>
                  </a:lnTo>
                  <a:lnTo>
                    <a:pt x="14900" y="2526"/>
                  </a:lnTo>
                  <a:lnTo>
                    <a:pt x="14686" y="2098"/>
                  </a:lnTo>
                  <a:lnTo>
                    <a:pt x="14472" y="1713"/>
                  </a:lnTo>
                  <a:lnTo>
                    <a:pt x="14215" y="1370"/>
                  </a:lnTo>
                  <a:lnTo>
                    <a:pt x="13958" y="1028"/>
                  </a:lnTo>
                  <a:lnTo>
                    <a:pt x="13658" y="771"/>
                  </a:lnTo>
                  <a:lnTo>
                    <a:pt x="13359" y="557"/>
                  </a:lnTo>
                  <a:lnTo>
                    <a:pt x="13059" y="343"/>
                  </a:lnTo>
                  <a:lnTo>
                    <a:pt x="13016" y="343"/>
                  </a:lnTo>
                  <a:lnTo>
                    <a:pt x="12973" y="300"/>
                  </a:lnTo>
                  <a:lnTo>
                    <a:pt x="12931" y="300"/>
                  </a:lnTo>
                  <a:lnTo>
                    <a:pt x="12845" y="257"/>
                  </a:lnTo>
                  <a:lnTo>
                    <a:pt x="12802" y="214"/>
                  </a:lnTo>
                  <a:lnTo>
                    <a:pt x="12417" y="86"/>
                  </a:lnTo>
                  <a:lnTo>
                    <a:pt x="12031" y="43"/>
                  </a:lnTo>
                  <a:lnTo>
                    <a:pt x="11646" y="0"/>
                  </a:lnTo>
                  <a:close/>
                </a:path>
              </a:pathLst>
            </a:custGeom>
            <a:solidFill>
              <a:srgbClr val="FC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5" name="Google Shape;35;p2">
              <a:extLst>
                <a:ext uri="{FF2B5EF4-FFF2-40B4-BE49-F238E27FC236}">
                  <a16:creationId xmlns:a16="http://schemas.microsoft.com/office/drawing/2014/main" id="{B2919054-782D-E7BF-A24B-AA9BBC89E5F8}"/>
                </a:ext>
              </a:extLst>
            </p:cNvPr>
            <p:cNvSpPr/>
            <p:nvPr/>
          </p:nvSpPr>
          <p:spPr>
            <a:xfrm>
              <a:off x="8059650" y="408500"/>
              <a:ext cx="480625" cy="457075"/>
            </a:xfrm>
            <a:custGeom>
              <a:avLst/>
              <a:gdLst/>
              <a:ahLst/>
              <a:cxnLst/>
              <a:rect l="l" t="t" r="r" b="b"/>
              <a:pathLst>
                <a:path w="19225" h="18283" fill="none" extrusionOk="0">
                  <a:moveTo>
                    <a:pt x="10276" y="0"/>
                  </a:moveTo>
                  <a:lnTo>
                    <a:pt x="10276"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4044" y="18154"/>
                  </a:lnTo>
                  <a:lnTo>
                    <a:pt x="13873" y="18240"/>
                  </a:lnTo>
                  <a:lnTo>
                    <a:pt x="13659" y="18282"/>
                  </a:lnTo>
                  <a:lnTo>
                    <a:pt x="13487" y="18282"/>
                  </a:lnTo>
                  <a:lnTo>
                    <a:pt x="13487" y="18282"/>
                  </a:lnTo>
                  <a:lnTo>
                    <a:pt x="13145" y="18240"/>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536" y="15585"/>
                  </a:lnTo>
                  <a:lnTo>
                    <a:pt x="6936" y="15842"/>
                  </a:lnTo>
                  <a:lnTo>
                    <a:pt x="6251" y="16142"/>
                  </a:lnTo>
                  <a:lnTo>
                    <a:pt x="5481" y="16441"/>
                  </a:lnTo>
                  <a:lnTo>
                    <a:pt x="4753" y="16656"/>
                  </a:lnTo>
                  <a:lnTo>
                    <a:pt x="4025" y="16827"/>
                  </a:lnTo>
                  <a:lnTo>
                    <a:pt x="3683" y="16870"/>
                  </a:lnTo>
                  <a:lnTo>
                    <a:pt x="3383" y="16870"/>
                  </a:lnTo>
                  <a:lnTo>
                    <a:pt x="3383" y="16870"/>
                  </a:lnTo>
                  <a:lnTo>
                    <a:pt x="3083" y="16870"/>
                  </a:lnTo>
                  <a:lnTo>
                    <a:pt x="2826" y="16827"/>
                  </a:lnTo>
                  <a:lnTo>
                    <a:pt x="2612"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00"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257" y="5095"/>
                  </a:lnTo>
                  <a:lnTo>
                    <a:pt x="514" y="4881"/>
                  </a:lnTo>
                  <a:lnTo>
                    <a:pt x="814" y="4710"/>
                  </a:lnTo>
                  <a:lnTo>
                    <a:pt x="1199" y="4582"/>
                  </a:lnTo>
                  <a:lnTo>
                    <a:pt x="1585" y="4496"/>
                  </a:lnTo>
                  <a:lnTo>
                    <a:pt x="2056" y="4453"/>
                  </a:lnTo>
                  <a:lnTo>
                    <a:pt x="2997" y="4410"/>
                  </a:lnTo>
                  <a:lnTo>
                    <a:pt x="2997" y="4410"/>
                  </a:lnTo>
                  <a:lnTo>
                    <a:pt x="3640" y="4410"/>
                  </a:lnTo>
                  <a:lnTo>
                    <a:pt x="4239" y="4453"/>
                  </a:lnTo>
                  <a:lnTo>
                    <a:pt x="5352"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90" y="0"/>
                  </a:lnTo>
                  <a:lnTo>
                    <a:pt x="10190" y="0"/>
                  </a:lnTo>
                  <a:lnTo>
                    <a:pt x="10190" y="0"/>
                  </a:lnTo>
                  <a:lnTo>
                    <a:pt x="10233" y="0"/>
                  </a:lnTo>
                  <a:lnTo>
                    <a:pt x="10233" y="0"/>
                  </a:lnTo>
                  <a:lnTo>
                    <a:pt x="1027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6" name="Google Shape;36;p2">
              <a:extLst>
                <a:ext uri="{FF2B5EF4-FFF2-40B4-BE49-F238E27FC236}">
                  <a16:creationId xmlns:a16="http://schemas.microsoft.com/office/drawing/2014/main" id="{518DE698-B8F1-2B21-920C-7E9FF9B3B160}"/>
                </a:ext>
              </a:extLst>
            </p:cNvPr>
            <p:cNvSpPr/>
            <p:nvPr/>
          </p:nvSpPr>
          <p:spPr>
            <a:xfrm>
              <a:off x="8025400" y="374250"/>
              <a:ext cx="549125" cy="525575"/>
            </a:xfrm>
            <a:custGeom>
              <a:avLst/>
              <a:gdLst/>
              <a:ahLst/>
              <a:cxnLst/>
              <a:rect l="l" t="t" r="r" b="b"/>
              <a:pathLst>
                <a:path w="21965" h="21023" fill="none" extrusionOk="0">
                  <a:moveTo>
                    <a:pt x="11646" y="0"/>
                  </a:moveTo>
                  <a:lnTo>
                    <a:pt x="11646" y="0"/>
                  </a:lnTo>
                  <a:lnTo>
                    <a:pt x="11603" y="0"/>
                  </a:lnTo>
                  <a:lnTo>
                    <a:pt x="11603" y="0"/>
                  </a:lnTo>
                  <a:lnTo>
                    <a:pt x="11603" y="0"/>
                  </a:lnTo>
                  <a:lnTo>
                    <a:pt x="11518" y="0"/>
                  </a:lnTo>
                  <a:lnTo>
                    <a:pt x="11518" y="0"/>
                  </a:lnTo>
                  <a:lnTo>
                    <a:pt x="11389" y="0"/>
                  </a:lnTo>
                  <a:lnTo>
                    <a:pt x="11389" y="0"/>
                  </a:lnTo>
                  <a:lnTo>
                    <a:pt x="11304" y="0"/>
                  </a:lnTo>
                  <a:lnTo>
                    <a:pt x="11304" y="0"/>
                  </a:lnTo>
                  <a:lnTo>
                    <a:pt x="11132" y="43"/>
                  </a:lnTo>
                  <a:lnTo>
                    <a:pt x="11132" y="43"/>
                  </a:lnTo>
                  <a:lnTo>
                    <a:pt x="11089" y="43"/>
                  </a:lnTo>
                  <a:lnTo>
                    <a:pt x="11089" y="43"/>
                  </a:lnTo>
                  <a:lnTo>
                    <a:pt x="10961" y="86"/>
                  </a:lnTo>
                  <a:lnTo>
                    <a:pt x="10961" y="86"/>
                  </a:lnTo>
                  <a:lnTo>
                    <a:pt x="10619" y="172"/>
                  </a:lnTo>
                  <a:lnTo>
                    <a:pt x="10319" y="300"/>
                  </a:lnTo>
                  <a:lnTo>
                    <a:pt x="10319" y="300"/>
                  </a:lnTo>
                  <a:lnTo>
                    <a:pt x="9933" y="514"/>
                  </a:lnTo>
                  <a:lnTo>
                    <a:pt x="9548" y="771"/>
                  </a:lnTo>
                  <a:lnTo>
                    <a:pt x="9163" y="1114"/>
                  </a:lnTo>
                  <a:lnTo>
                    <a:pt x="8820" y="1456"/>
                  </a:lnTo>
                  <a:lnTo>
                    <a:pt x="8478" y="1884"/>
                  </a:lnTo>
                  <a:lnTo>
                    <a:pt x="8092" y="2398"/>
                  </a:lnTo>
                  <a:lnTo>
                    <a:pt x="7793" y="2912"/>
                  </a:lnTo>
                  <a:lnTo>
                    <a:pt x="7450" y="3511"/>
                  </a:lnTo>
                  <a:lnTo>
                    <a:pt x="7450" y="3511"/>
                  </a:lnTo>
                  <a:lnTo>
                    <a:pt x="6936" y="4582"/>
                  </a:lnTo>
                  <a:lnTo>
                    <a:pt x="6936" y="4582"/>
                  </a:lnTo>
                  <a:lnTo>
                    <a:pt x="5738" y="4453"/>
                  </a:lnTo>
                  <a:lnTo>
                    <a:pt x="5053" y="4410"/>
                  </a:lnTo>
                  <a:lnTo>
                    <a:pt x="4367" y="4367"/>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214" y="6123"/>
                  </a:lnTo>
                  <a:lnTo>
                    <a:pt x="129" y="6337"/>
                  </a:lnTo>
                  <a:lnTo>
                    <a:pt x="129" y="6337"/>
                  </a:lnTo>
                  <a:lnTo>
                    <a:pt x="43" y="6851"/>
                  </a:lnTo>
                  <a:lnTo>
                    <a:pt x="0" y="7365"/>
                  </a:lnTo>
                  <a:lnTo>
                    <a:pt x="86" y="7878"/>
                  </a:lnTo>
                  <a:lnTo>
                    <a:pt x="257" y="8435"/>
                  </a:lnTo>
                  <a:lnTo>
                    <a:pt x="557" y="9034"/>
                  </a:lnTo>
                  <a:lnTo>
                    <a:pt x="899" y="9634"/>
                  </a:lnTo>
                  <a:lnTo>
                    <a:pt x="1370" y="10276"/>
                  </a:lnTo>
                  <a:lnTo>
                    <a:pt x="1970" y="10961"/>
                  </a:lnTo>
                  <a:lnTo>
                    <a:pt x="1970" y="10961"/>
                  </a:lnTo>
                  <a:lnTo>
                    <a:pt x="2612" y="11689"/>
                  </a:lnTo>
                  <a:lnTo>
                    <a:pt x="3254" y="12288"/>
                  </a:lnTo>
                  <a:lnTo>
                    <a:pt x="3254" y="12288"/>
                  </a:lnTo>
                  <a:lnTo>
                    <a:pt x="2826" y="13359"/>
                  </a:lnTo>
                  <a:lnTo>
                    <a:pt x="2569" y="13958"/>
                  </a:lnTo>
                  <a:lnTo>
                    <a:pt x="2398" y="14557"/>
                  </a:lnTo>
                  <a:lnTo>
                    <a:pt x="2227" y="15200"/>
                  </a:lnTo>
                  <a:lnTo>
                    <a:pt x="2098" y="15842"/>
                  </a:lnTo>
                  <a:lnTo>
                    <a:pt x="2013" y="16441"/>
                  </a:lnTo>
                  <a:lnTo>
                    <a:pt x="1970" y="17041"/>
                  </a:lnTo>
                  <a:lnTo>
                    <a:pt x="1970" y="17041"/>
                  </a:lnTo>
                  <a:lnTo>
                    <a:pt x="2013" y="17255"/>
                  </a:lnTo>
                  <a:lnTo>
                    <a:pt x="2013" y="17298"/>
                  </a:lnTo>
                  <a:lnTo>
                    <a:pt x="2013" y="17340"/>
                  </a:lnTo>
                  <a:lnTo>
                    <a:pt x="2013" y="17340"/>
                  </a:lnTo>
                  <a:lnTo>
                    <a:pt x="2013" y="17383"/>
                  </a:lnTo>
                  <a:lnTo>
                    <a:pt x="2013" y="17383"/>
                  </a:lnTo>
                  <a:lnTo>
                    <a:pt x="2055" y="17512"/>
                  </a:lnTo>
                  <a:lnTo>
                    <a:pt x="2055" y="17512"/>
                  </a:lnTo>
                  <a:lnTo>
                    <a:pt x="2055" y="17683"/>
                  </a:lnTo>
                  <a:lnTo>
                    <a:pt x="2055" y="17683"/>
                  </a:lnTo>
                  <a:lnTo>
                    <a:pt x="2098" y="17769"/>
                  </a:lnTo>
                  <a:lnTo>
                    <a:pt x="2098" y="17769"/>
                  </a:lnTo>
                  <a:lnTo>
                    <a:pt x="2184" y="18026"/>
                  </a:lnTo>
                  <a:lnTo>
                    <a:pt x="2184" y="18026"/>
                  </a:lnTo>
                  <a:lnTo>
                    <a:pt x="2227" y="18111"/>
                  </a:lnTo>
                  <a:lnTo>
                    <a:pt x="2227" y="18154"/>
                  </a:lnTo>
                  <a:lnTo>
                    <a:pt x="2227" y="18154"/>
                  </a:lnTo>
                  <a:lnTo>
                    <a:pt x="2227" y="18154"/>
                  </a:lnTo>
                  <a:lnTo>
                    <a:pt x="2355" y="18411"/>
                  </a:lnTo>
                  <a:lnTo>
                    <a:pt x="2484" y="18625"/>
                  </a:lnTo>
                  <a:lnTo>
                    <a:pt x="2655" y="18796"/>
                  </a:lnTo>
                  <a:lnTo>
                    <a:pt x="2826" y="18967"/>
                  </a:lnTo>
                  <a:lnTo>
                    <a:pt x="2869" y="19010"/>
                  </a:lnTo>
                  <a:lnTo>
                    <a:pt x="2869" y="19010"/>
                  </a:lnTo>
                  <a:lnTo>
                    <a:pt x="2869" y="19010"/>
                  </a:lnTo>
                  <a:lnTo>
                    <a:pt x="2955" y="19096"/>
                  </a:lnTo>
                  <a:lnTo>
                    <a:pt x="2955" y="19096"/>
                  </a:lnTo>
                  <a:lnTo>
                    <a:pt x="3340" y="19310"/>
                  </a:lnTo>
                  <a:lnTo>
                    <a:pt x="3768" y="19481"/>
                  </a:lnTo>
                  <a:lnTo>
                    <a:pt x="4239" y="19567"/>
                  </a:lnTo>
                  <a:lnTo>
                    <a:pt x="4753" y="19610"/>
                  </a:lnTo>
                  <a:lnTo>
                    <a:pt x="4753" y="19610"/>
                  </a:lnTo>
                  <a:lnTo>
                    <a:pt x="5352" y="19567"/>
                  </a:lnTo>
                  <a:lnTo>
                    <a:pt x="5994" y="19481"/>
                  </a:lnTo>
                  <a:lnTo>
                    <a:pt x="6637" y="19310"/>
                  </a:lnTo>
                  <a:lnTo>
                    <a:pt x="7322" y="19096"/>
                  </a:lnTo>
                  <a:lnTo>
                    <a:pt x="7964" y="18882"/>
                  </a:lnTo>
                  <a:lnTo>
                    <a:pt x="8563" y="18625"/>
                  </a:lnTo>
                  <a:lnTo>
                    <a:pt x="9677" y="18111"/>
                  </a:lnTo>
                  <a:lnTo>
                    <a:pt x="9677" y="18111"/>
                  </a:lnTo>
                  <a:lnTo>
                    <a:pt x="10148" y="18539"/>
                  </a:lnTo>
                  <a:lnTo>
                    <a:pt x="10704" y="19053"/>
                  </a:lnTo>
                  <a:lnTo>
                    <a:pt x="10918" y="19224"/>
                  </a:lnTo>
                  <a:lnTo>
                    <a:pt x="10918" y="19224"/>
                  </a:lnTo>
                  <a:lnTo>
                    <a:pt x="10961" y="19224"/>
                  </a:lnTo>
                  <a:lnTo>
                    <a:pt x="10961" y="19224"/>
                  </a:lnTo>
                  <a:lnTo>
                    <a:pt x="11047" y="19310"/>
                  </a:lnTo>
                  <a:lnTo>
                    <a:pt x="11047" y="19310"/>
                  </a:lnTo>
                  <a:lnTo>
                    <a:pt x="11218" y="19438"/>
                  </a:lnTo>
                  <a:lnTo>
                    <a:pt x="11218" y="19438"/>
                  </a:lnTo>
                  <a:lnTo>
                    <a:pt x="12074" y="20038"/>
                  </a:lnTo>
                  <a:lnTo>
                    <a:pt x="12502" y="20295"/>
                  </a:lnTo>
                  <a:lnTo>
                    <a:pt x="12888" y="20509"/>
                  </a:lnTo>
                  <a:lnTo>
                    <a:pt x="12888" y="20509"/>
                  </a:lnTo>
                  <a:lnTo>
                    <a:pt x="12931" y="20509"/>
                  </a:lnTo>
                  <a:lnTo>
                    <a:pt x="12973" y="20552"/>
                  </a:lnTo>
                  <a:lnTo>
                    <a:pt x="12973" y="20552"/>
                  </a:lnTo>
                  <a:lnTo>
                    <a:pt x="13230" y="20680"/>
                  </a:lnTo>
                  <a:lnTo>
                    <a:pt x="13230" y="20680"/>
                  </a:lnTo>
                  <a:lnTo>
                    <a:pt x="13359" y="20723"/>
                  </a:lnTo>
                  <a:lnTo>
                    <a:pt x="13359" y="20723"/>
                  </a:lnTo>
                  <a:lnTo>
                    <a:pt x="13616" y="20809"/>
                  </a:lnTo>
                  <a:lnTo>
                    <a:pt x="13616" y="20809"/>
                  </a:lnTo>
                  <a:lnTo>
                    <a:pt x="13830" y="20894"/>
                  </a:lnTo>
                  <a:lnTo>
                    <a:pt x="13830" y="20894"/>
                  </a:lnTo>
                  <a:lnTo>
                    <a:pt x="14343" y="20980"/>
                  </a:lnTo>
                  <a:lnTo>
                    <a:pt x="14857" y="21023"/>
                  </a:lnTo>
                  <a:lnTo>
                    <a:pt x="14857" y="21023"/>
                  </a:lnTo>
                  <a:lnTo>
                    <a:pt x="15243" y="21023"/>
                  </a:lnTo>
                  <a:lnTo>
                    <a:pt x="15628" y="20937"/>
                  </a:lnTo>
                  <a:lnTo>
                    <a:pt x="16013" y="20766"/>
                  </a:lnTo>
                  <a:lnTo>
                    <a:pt x="16356" y="20594"/>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7512" y="14087"/>
                  </a:lnTo>
                  <a:lnTo>
                    <a:pt x="18282" y="13658"/>
                  </a:lnTo>
                  <a:lnTo>
                    <a:pt x="19139" y="13145"/>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922" y="8906"/>
                  </a:lnTo>
                  <a:lnTo>
                    <a:pt x="21793" y="8521"/>
                  </a:lnTo>
                  <a:lnTo>
                    <a:pt x="21622" y="8135"/>
                  </a:lnTo>
                  <a:lnTo>
                    <a:pt x="21365" y="7793"/>
                  </a:lnTo>
                  <a:lnTo>
                    <a:pt x="21023" y="7450"/>
                  </a:lnTo>
                  <a:lnTo>
                    <a:pt x="21023" y="7450"/>
                  </a:lnTo>
                  <a:lnTo>
                    <a:pt x="20851" y="7322"/>
                  </a:lnTo>
                  <a:lnTo>
                    <a:pt x="20851" y="7322"/>
                  </a:lnTo>
                  <a:lnTo>
                    <a:pt x="20595" y="7150"/>
                  </a:lnTo>
                  <a:lnTo>
                    <a:pt x="20595" y="7150"/>
                  </a:lnTo>
                  <a:lnTo>
                    <a:pt x="20038" y="6808"/>
                  </a:lnTo>
                  <a:lnTo>
                    <a:pt x="20038" y="6808"/>
                  </a:lnTo>
                  <a:lnTo>
                    <a:pt x="19781" y="6679"/>
                  </a:lnTo>
                  <a:lnTo>
                    <a:pt x="19781" y="6679"/>
                  </a:lnTo>
                  <a:lnTo>
                    <a:pt x="19139" y="6423"/>
                  </a:lnTo>
                  <a:lnTo>
                    <a:pt x="18411" y="6209"/>
                  </a:lnTo>
                  <a:lnTo>
                    <a:pt x="18411" y="6209"/>
                  </a:lnTo>
                  <a:lnTo>
                    <a:pt x="18325" y="6166"/>
                  </a:lnTo>
                  <a:lnTo>
                    <a:pt x="18325" y="6166"/>
                  </a:lnTo>
                  <a:lnTo>
                    <a:pt x="18325" y="6166"/>
                  </a:lnTo>
                  <a:lnTo>
                    <a:pt x="18325" y="6166"/>
                  </a:lnTo>
                  <a:lnTo>
                    <a:pt x="17812" y="6037"/>
                  </a:lnTo>
                  <a:lnTo>
                    <a:pt x="17726" y="6037"/>
                  </a:lnTo>
                  <a:lnTo>
                    <a:pt x="17683" y="6037"/>
                  </a:lnTo>
                  <a:lnTo>
                    <a:pt x="17683" y="6037"/>
                  </a:lnTo>
                  <a:lnTo>
                    <a:pt x="17640" y="5994"/>
                  </a:lnTo>
                  <a:lnTo>
                    <a:pt x="17640" y="5994"/>
                  </a:lnTo>
                  <a:lnTo>
                    <a:pt x="16656" y="5823"/>
                  </a:lnTo>
                  <a:lnTo>
                    <a:pt x="15799" y="5695"/>
                  </a:lnTo>
                  <a:lnTo>
                    <a:pt x="15799" y="5695"/>
                  </a:lnTo>
                  <a:lnTo>
                    <a:pt x="15585" y="4624"/>
                  </a:lnTo>
                  <a:lnTo>
                    <a:pt x="15457" y="3982"/>
                  </a:lnTo>
                  <a:lnTo>
                    <a:pt x="15243" y="3383"/>
                  </a:lnTo>
                  <a:lnTo>
                    <a:pt x="15243" y="3383"/>
                  </a:lnTo>
                  <a:lnTo>
                    <a:pt x="15114" y="2955"/>
                  </a:lnTo>
                  <a:lnTo>
                    <a:pt x="15114" y="2955"/>
                  </a:lnTo>
                  <a:lnTo>
                    <a:pt x="14900" y="2526"/>
                  </a:lnTo>
                  <a:lnTo>
                    <a:pt x="14686" y="2098"/>
                  </a:lnTo>
                  <a:lnTo>
                    <a:pt x="14472" y="1713"/>
                  </a:lnTo>
                  <a:lnTo>
                    <a:pt x="14215" y="1370"/>
                  </a:lnTo>
                  <a:lnTo>
                    <a:pt x="13958" y="1028"/>
                  </a:lnTo>
                  <a:lnTo>
                    <a:pt x="13658" y="771"/>
                  </a:lnTo>
                  <a:lnTo>
                    <a:pt x="13359" y="557"/>
                  </a:lnTo>
                  <a:lnTo>
                    <a:pt x="13059" y="343"/>
                  </a:lnTo>
                  <a:lnTo>
                    <a:pt x="13059" y="343"/>
                  </a:lnTo>
                  <a:lnTo>
                    <a:pt x="13016" y="343"/>
                  </a:lnTo>
                  <a:lnTo>
                    <a:pt x="12973" y="300"/>
                  </a:lnTo>
                  <a:lnTo>
                    <a:pt x="12931" y="300"/>
                  </a:lnTo>
                  <a:lnTo>
                    <a:pt x="12931" y="300"/>
                  </a:lnTo>
                  <a:lnTo>
                    <a:pt x="12931" y="300"/>
                  </a:lnTo>
                  <a:lnTo>
                    <a:pt x="12845" y="257"/>
                  </a:lnTo>
                  <a:lnTo>
                    <a:pt x="12845" y="257"/>
                  </a:lnTo>
                  <a:lnTo>
                    <a:pt x="12802" y="214"/>
                  </a:lnTo>
                  <a:lnTo>
                    <a:pt x="12802" y="214"/>
                  </a:lnTo>
                  <a:lnTo>
                    <a:pt x="12417" y="86"/>
                  </a:lnTo>
                  <a:lnTo>
                    <a:pt x="12031" y="43"/>
                  </a:lnTo>
                  <a:lnTo>
                    <a:pt x="12031" y="43"/>
                  </a:lnTo>
                  <a:lnTo>
                    <a:pt x="1164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7" name="Google Shape;37;p2">
              <a:extLst>
                <a:ext uri="{FF2B5EF4-FFF2-40B4-BE49-F238E27FC236}">
                  <a16:creationId xmlns:a16="http://schemas.microsoft.com/office/drawing/2014/main" id="{3A00058C-528F-4ACF-22E5-2A8C080E6BBB}"/>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206" y="386"/>
                  </a:lnTo>
                  <a:lnTo>
                    <a:pt x="8863" y="643"/>
                  </a:lnTo>
                  <a:lnTo>
                    <a:pt x="8563" y="900"/>
                  </a:lnTo>
                  <a:lnTo>
                    <a:pt x="8264" y="1242"/>
                  </a:lnTo>
                  <a:lnTo>
                    <a:pt x="8007" y="1627"/>
                  </a:lnTo>
                  <a:lnTo>
                    <a:pt x="7750" y="2013"/>
                  </a:lnTo>
                  <a:lnTo>
                    <a:pt x="7279" y="2783"/>
                  </a:lnTo>
                  <a:lnTo>
                    <a:pt x="6936" y="3511"/>
                  </a:lnTo>
                  <a:lnTo>
                    <a:pt x="6680" y="4153"/>
                  </a:lnTo>
                  <a:lnTo>
                    <a:pt x="6466" y="4753"/>
                  </a:lnTo>
                  <a:lnTo>
                    <a:pt x="5566" y="4582"/>
                  </a:lnTo>
                  <a:lnTo>
                    <a:pt x="4624" y="4496"/>
                  </a:lnTo>
                  <a:lnTo>
                    <a:pt x="3554" y="4410"/>
                  </a:lnTo>
                  <a:lnTo>
                    <a:pt x="2441" y="4410"/>
                  </a:lnTo>
                  <a:lnTo>
                    <a:pt x="1927" y="4453"/>
                  </a:lnTo>
                  <a:lnTo>
                    <a:pt x="1413" y="4539"/>
                  </a:lnTo>
                  <a:lnTo>
                    <a:pt x="985" y="4667"/>
                  </a:lnTo>
                  <a:lnTo>
                    <a:pt x="600" y="4839"/>
                  </a:lnTo>
                  <a:lnTo>
                    <a:pt x="300" y="5053"/>
                  </a:lnTo>
                  <a:lnTo>
                    <a:pt x="172" y="5181"/>
                  </a:lnTo>
                  <a:lnTo>
                    <a:pt x="86" y="5352"/>
                  </a:lnTo>
                  <a:lnTo>
                    <a:pt x="86" y="5438"/>
                  </a:lnTo>
                  <a:lnTo>
                    <a:pt x="43" y="5609"/>
                  </a:lnTo>
                  <a:lnTo>
                    <a:pt x="0" y="5780"/>
                  </a:lnTo>
                  <a:lnTo>
                    <a:pt x="43" y="6166"/>
                  </a:lnTo>
                  <a:lnTo>
                    <a:pt x="172" y="6551"/>
                  </a:lnTo>
                  <a:lnTo>
                    <a:pt x="386" y="6979"/>
                  </a:lnTo>
                  <a:lnTo>
                    <a:pt x="643" y="7407"/>
                  </a:lnTo>
                  <a:lnTo>
                    <a:pt x="942" y="7836"/>
                  </a:lnTo>
                  <a:lnTo>
                    <a:pt x="1242" y="8264"/>
                  </a:lnTo>
                  <a:lnTo>
                    <a:pt x="1585" y="8692"/>
                  </a:lnTo>
                  <a:lnTo>
                    <a:pt x="2312" y="9420"/>
                  </a:lnTo>
                  <a:lnTo>
                    <a:pt x="2955" y="10019"/>
                  </a:lnTo>
                  <a:lnTo>
                    <a:pt x="3597" y="10576"/>
                  </a:lnTo>
                  <a:lnTo>
                    <a:pt x="3597" y="10619"/>
                  </a:lnTo>
                  <a:lnTo>
                    <a:pt x="3254" y="11261"/>
                  </a:lnTo>
                  <a:lnTo>
                    <a:pt x="2997" y="11860"/>
                  </a:lnTo>
                  <a:lnTo>
                    <a:pt x="2698" y="12545"/>
                  </a:lnTo>
                  <a:lnTo>
                    <a:pt x="2398" y="13316"/>
                  </a:lnTo>
                  <a:lnTo>
                    <a:pt x="2184" y="14129"/>
                  </a:lnTo>
                  <a:lnTo>
                    <a:pt x="2013" y="14900"/>
                  </a:lnTo>
                  <a:lnTo>
                    <a:pt x="2013" y="15285"/>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98" y="16741"/>
                  </a:lnTo>
                  <a:lnTo>
                    <a:pt x="2997" y="16827"/>
                  </a:lnTo>
                  <a:lnTo>
                    <a:pt x="3340" y="16870"/>
                  </a:lnTo>
                  <a:lnTo>
                    <a:pt x="3768" y="16870"/>
                  </a:lnTo>
                  <a:lnTo>
                    <a:pt x="4153" y="16784"/>
                  </a:lnTo>
                  <a:lnTo>
                    <a:pt x="4624" y="16698"/>
                  </a:lnTo>
                  <a:lnTo>
                    <a:pt x="5524" y="16399"/>
                  </a:lnTo>
                  <a:lnTo>
                    <a:pt x="6423" y="16056"/>
                  </a:lnTo>
                  <a:lnTo>
                    <a:pt x="7279" y="15714"/>
                  </a:lnTo>
                  <a:lnTo>
                    <a:pt x="8392" y="15157"/>
                  </a:lnTo>
                  <a:lnTo>
                    <a:pt x="8478" y="15114"/>
                  </a:lnTo>
                  <a:lnTo>
                    <a:pt x="8563" y="15071"/>
                  </a:lnTo>
                  <a:lnTo>
                    <a:pt x="9034" y="15542"/>
                  </a:lnTo>
                  <a:lnTo>
                    <a:pt x="9591" y="16056"/>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88" y="18282"/>
                  </a:lnTo>
                  <a:lnTo>
                    <a:pt x="13573" y="18282"/>
                  </a:lnTo>
                  <a:lnTo>
                    <a:pt x="13915" y="18240"/>
                  </a:lnTo>
                  <a:lnTo>
                    <a:pt x="14215" y="18068"/>
                  </a:lnTo>
                  <a:lnTo>
                    <a:pt x="14344" y="17940"/>
                  </a:lnTo>
                  <a:lnTo>
                    <a:pt x="14515" y="17812"/>
                  </a:lnTo>
                  <a:lnTo>
                    <a:pt x="14729" y="17469"/>
                  </a:lnTo>
                  <a:lnTo>
                    <a:pt x="14900" y="17084"/>
                  </a:lnTo>
                  <a:lnTo>
                    <a:pt x="14986" y="16613"/>
                  </a:lnTo>
                  <a:lnTo>
                    <a:pt x="15071" y="16142"/>
                  </a:lnTo>
                  <a:lnTo>
                    <a:pt x="15071" y="15628"/>
                  </a:lnTo>
                  <a:lnTo>
                    <a:pt x="15071" y="15114"/>
                  </a:lnTo>
                  <a:lnTo>
                    <a:pt x="15029" y="14600"/>
                  </a:lnTo>
                  <a:lnTo>
                    <a:pt x="14900" y="13573"/>
                  </a:lnTo>
                  <a:lnTo>
                    <a:pt x="14729" y="12759"/>
                  </a:lnTo>
                  <a:lnTo>
                    <a:pt x="14515" y="11989"/>
                  </a:lnTo>
                  <a:lnTo>
                    <a:pt x="15328" y="11603"/>
                  </a:lnTo>
                  <a:lnTo>
                    <a:pt x="16142" y="11175"/>
                  </a:lnTo>
                  <a:lnTo>
                    <a:pt x="17041" y="10619"/>
                  </a:lnTo>
                  <a:lnTo>
                    <a:pt x="17469" y="10319"/>
                  </a:lnTo>
                  <a:lnTo>
                    <a:pt x="17940" y="9976"/>
                  </a:lnTo>
                  <a:lnTo>
                    <a:pt x="18325" y="9634"/>
                  </a:lnTo>
                  <a:lnTo>
                    <a:pt x="18668" y="9291"/>
                  </a:lnTo>
                  <a:lnTo>
                    <a:pt x="18925" y="8949"/>
                  </a:lnTo>
                  <a:lnTo>
                    <a:pt x="19139" y="8563"/>
                  </a:lnTo>
                  <a:lnTo>
                    <a:pt x="19182" y="8392"/>
                  </a:lnTo>
                  <a:lnTo>
                    <a:pt x="19225" y="8221"/>
                  </a:lnTo>
                  <a:lnTo>
                    <a:pt x="19225" y="8007"/>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570" y="6123"/>
                  </a:lnTo>
                  <a:lnTo>
                    <a:pt x="16099" y="5995"/>
                  </a:lnTo>
                  <a:lnTo>
                    <a:pt x="15971" y="5995"/>
                  </a:lnTo>
                  <a:lnTo>
                    <a:pt x="14943" y="5780"/>
                  </a:lnTo>
                  <a:lnTo>
                    <a:pt x="14044" y="5652"/>
                  </a:lnTo>
                  <a:lnTo>
                    <a:pt x="13188" y="5609"/>
                  </a:lnTo>
                  <a:lnTo>
                    <a:pt x="13188" y="5524"/>
                  </a:lnTo>
                  <a:lnTo>
                    <a:pt x="13188" y="5395"/>
                  </a:lnTo>
                  <a:lnTo>
                    <a:pt x="13145" y="4881"/>
                  </a:lnTo>
                  <a:lnTo>
                    <a:pt x="13016" y="4153"/>
                  </a:lnTo>
                  <a:lnTo>
                    <a:pt x="12845" y="3340"/>
                  </a:lnTo>
                  <a:lnTo>
                    <a:pt x="12588" y="2441"/>
                  </a:lnTo>
                  <a:lnTo>
                    <a:pt x="12460" y="2098"/>
                  </a:lnTo>
                  <a:lnTo>
                    <a:pt x="12203" y="1499"/>
                  </a:lnTo>
                  <a:lnTo>
                    <a:pt x="11860" y="985"/>
                  </a:lnTo>
                  <a:lnTo>
                    <a:pt x="11689" y="728"/>
                  </a:lnTo>
                  <a:lnTo>
                    <a:pt x="11475" y="514"/>
                  </a:lnTo>
                  <a:lnTo>
                    <a:pt x="11261" y="343"/>
                  </a:lnTo>
                  <a:lnTo>
                    <a:pt x="11047" y="214"/>
                  </a:lnTo>
                  <a:lnTo>
                    <a:pt x="10961" y="172"/>
                  </a:lnTo>
                  <a:lnTo>
                    <a:pt x="10918" y="129"/>
                  </a:lnTo>
                  <a:lnTo>
                    <a:pt x="10704" y="43"/>
                  </a:lnTo>
                  <a:lnTo>
                    <a:pt x="10490" y="0"/>
                  </a:lnTo>
                  <a:close/>
                </a:path>
              </a:pathLst>
            </a:custGeom>
            <a:solidFill>
              <a:srgbClr val="FFF3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8" name="Google Shape;38;p2">
              <a:extLst>
                <a:ext uri="{FF2B5EF4-FFF2-40B4-BE49-F238E27FC236}">
                  <a16:creationId xmlns:a16="http://schemas.microsoft.com/office/drawing/2014/main" id="{2BC14C4B-375C-38C4-A586-E5143C87D5F3}"/>
                </a:ext>
              </a:extLst>
            </p:cNvPr>
            <p:cNvSpPr/>
            <p:nvPr/>
          </p:nvSpPr>
          <p:spPr>
            <a:xfrm>
              <a:off x="8059650" y="408500"/>
              <a:ext cx="480625" cy="457075"/>
            </a:xfrm>
            <a:custGeom>
              <a:avLst/>
              <a:gdLst/>
              <a:ahLst/>
              <a:cxnLst/>
              <a:rect l="l" t="t" r="r" b="b"/>
              <a:pathLst>
                <a:path w="19225" h="18283" fill="none" extrusionOk="0">
                  <a:moveTo>
                    <a:pt x="14515" y="11989"/>
                  </a:move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3915" y="18240"/>
                  </a:lnTo>
                  <a:lnTo>
                    <a:pt x="13573" y="18282"/>
                  </a:lnTo>
                  <a:lnTo>
                    <a:pt x="13188" y="18282"/>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279" y="15714"/>
                  </a:lnTo>
                  <a:lnTo>
                    <a:pt x="6423" y="16056"/>
                  </a:lnTo>
                  <a:lnTo>
                    <a:pt x="5524" y="16399"/>
                  </a:lnTo>
                  <a:lnTo>
                    <a:pt x="4624" y="16698"/>
                  </a:lnTo>
                  <a:lnTo>
                    <a:pt x="4153" y="16784"/>
                  </a:lnTo>
                  <a:lnTo>
                    <a:pt x="3768" y="16870"/>
                  </a:lnTo>
                  <a:lnTo>
                    <a:pt x="3340" y="16870"/>
                  </a:lnTo>
                  <a:lnTo>
                    <a:pt x="2997" y="16827"/>
                  </a:lnTo>
                  <a:lnTo>
                    <a:pt x="2698"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42"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172" y="5181"/>
                  </a:lnTo>
                  <a:lnTo>
                    <a:pt x="300" y="5053"/>
                  </a:lnTo>
                  <a:lnTo>
                    <a:pt x="600" y="4839"/>
                  </a:lnTo>
                  <a:lnTo>
                    <a:pt x="985" y="4667"/>
                  </a:lnTo>
                  <a:lnTo>
                    <a:pt x="1413" y="4539"/>
                  </a:lnTo>
                  <a:lnTo>
                    <a:pt x="1927" y="4453"/>
                  </a:lnTo>
                  <a:lnTo>
                    <a:pt x="2441" y="4410"/>
                  </a:lnTo>
                  <a:lnTo>
                    <a:pt x="2997" y="4410"/>
                  </a:lnTo>
                  <a:lnTo>
                    <a:pt x="3554" y="4410"/>
                  </a:lnTo>
                  <a:lnTo>
                    <a:pt x="4624" y="4496"/>
                  </a:lnTo>
                  <a:lnTo>
                    <a:pt x="5566"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48" y="0"/>
                  </a:lnTo>
                  <a:lnTo>
                    <a:pt x="10190" y="0"/>
                  </a:lnTo>
                  <a:lnTo>
                    <a:pt x="10190" y="0"/>
                  </a:lnTo>
                  <a:lnTo>
                    <a:pt x="10233" y="0"/>
                  </a:lnTo>
                  <a:lnTo>
                    <a:pt x="10233"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9" name="Google Shape;39;p2">
              <a:extLst>
                <a:ext uri="{FF2B5EF4-FFF2-40B4-BE49-F238E27FC236}">
                  <a16:creationId xmlns:a16="http://schemas.microsoft.com/office/drawing/2014/main" id="{4B15ADD7-E650-30CE-8208-FEC0134F7208}"/>
                </a:ext>
              </a:extLst>
            </p:cNvPr>
            <p:cNvSpPr/>
            <p:nvPr/>
          </p:nvSpPr>
          <p:spPr>
            <a:xfrm>
              <a:off x="8315475" y="408500"/>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0" name="Google Shape;40;p2">
              <a:extLst>
                <a:ext uri="{FF2B5EF4-FFF2-40B4-BE49-F238E27FC236}">
                  <a16:creationId xmlns:a16="http://schemas.microsoft.com/office/drawing/2014/main" id="{5F9A51DA-1598-194A-831A-A3263F5ADF65}"/>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1" name="Google Shape;41;p2">
              <a:extLst>
                <a:ext uri="{FF2B5EF4-FFF2-40B4-BE49-F238E27FC236}">
                  <a16:creationId xmlns:a16="http://schemas.microsoft.com/office/drawing/2014/main" id="{F05E9CAB-0C90-6F29-C0FF-616EA22AE883}"/>
                </a:ext>
              </a:extLst>
            </p:cNvPr>
            <p:cNvSpPr/>
            <p:nvPr/>
          </p:nvSpPr>
          <p:spPr>
            <a:xfrm>
              <a:off x="8314400" y="408500"/>
              <a:ext cx="1100" cy="25"/>
            </a:xfrm>
            <a:custGeom>
              <a:avLst/>
              <a:gdLst/>
              <a:ahLst/>
              <a:cxnLst/>
              <a:rect l="l" t="t" r="r" b="b"/>
              <a:pathLst>
                <a:path w="44" h="1" extrusionOk="0">
                  <a:moveTo>
                    <a:pt x="0" y="0"/>
                  </a:moveTo>
                  <a:lnTo>
                    <a:pt x="0" y="0"/>
                  </a:lnTo>
                  <a:lnTo>
                    <a:pt x="0" y="0"/>
                  </a:lnTo>
                  <a:lnTo>
                    <a:pt x="0" y="0"/>
                  </a:lnTo>
                  <a:lnTo>
                    <a:pt x="0" y="0"/>
                  </a:lnTo>
                  <a:lnTo>
                    <a:pt x="0" y="0"/>
                  </a:lnTo>
                  <a:lnTo>
                    <a:pt x="0" y="0"/>
                  </a:lnTo>
                  <a:lnTo>
                    <a:pt x="0" y="0"/>
                  </a:lnTo>
                  <a:lnTo>
                    <a:pt x="0" y="0"/>
                  </a:lnTo>
                  <a:lnTo>
                    <a:pt x="0" y="0"/>
                  </a:lnTo>
                  <a:close/>
                  <a:moveTo>
                    <a:pt x="43" y="0"/>
                  </a:moveTo>
                  <a:lnTo>
                    <a:pt x="43" y="0"/>
                  </a:lnTo>
                  <a:lnTo>
                    <a:pt x="43" y="0"/>
                  </a:lnTo>
                  <a:lnTo>
                    <a:pt x="43" y="0"/>
                  </a:lnTo>
                  <a:lnTo>
                    <a:pt x="43" y="0"/>
                  </a:lnTo>
                  <a:lnTo>
                    <a:pt x="43"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2" name="Google Shape;42;p2">
              <a:extLst>
                <a:ext uri="{FF2B5EF4-FFF2-40B4-BE49-F238E27FC236}">
                  <a16:creationId xmlns:a16="http://schemas.microsoft.com/office/drawing/2014/main" id="{CB711816-4269-6270-DE6A-BA3778AC25C7}"/>
                </a:ext>
              </a:extLst>
            </p:cNvPr>
            <p:cNvSpPr/>
            <p:nvPr/>
          </p:nvSpPr>
          <p:spPr>
            <a:xfrm>
              <a:off x="8314400"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3" name="Google Shape;43;p2">
              <a:extLst>
                <a:ext uri="{FF2B5EF4-FFF2-40B4-BE49-F238E27FC236}">
                  <a16:creationId xmlns:a16="http://schemas.microsoft.com/office/drawing/2014/main" id="{08571AA6-2B34-693B-10FC-16CC1B411759}"/>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4" name="Google Shape;44;p2">
              <a:extLst>
                <a:ext uri="{FF2B5EF4-FFF2-40B4-BE49-F238E27FC236}">
                  <a16:creationId xmlns:a16="http://schemas.microsoft.com/office/drawing/2014/main" id="{8B140B3C-83CB-F292-44A1-9E37B4E04EC4}"/>
                </a:ext>
              </a:extLst>
            </p:cNvPr>
            <p:cNvSpPr/>
            <p:nvPr/>
          </p:nvSpPr>
          <p:spPr>
            <a:xfrm>
              <a:off x="8319750" y="4085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5" name="Google Shape;45;p2">
              <a:extLst>
                <a:ext uri="{FF2B5EF4-FFF2-40B4-BE49-F238E27FC236}">
                  <a16:creationId xmlns:a16="http://schemas.microsoft.com/office/drawing/2014/main" id="{2CB849DF-A57C-71EC-EA0D-F7A5589CFC54}"/>
                </a:ext>
              </a:extLst>
            </p:cNvPr>
            <p:cNvSpPr/>
            <p:nvPr/>
          </p:nvSpPr>
          <p:spPr>
            <a:xfrm>
              <a:off x="8319750" y="408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6" name="Google Shape;46;p2">
              <a:extLst>
                <a:ext uri="{FF2B5EF4-FFF2-40B4-BE49-F238E27FC236}">
                  <a16:creationId xmlns:a16="http://schemas.microsoft.com/office/drawing/2014/main" id="{A831ED9F-1B8D-A8B8-A010-988E1E99E94A}"/>
                </a:ext>
              </a:extLst>
            </p:cNvPr>
            <p:cNvSpPr/>
            <p:nvPr/>
          </p:nvSpPr>
          <p:spPr>
            <a:xfrm>
              <a:off x="8374350" y="471650"/>
              <a:ext cx="15000" cy="71750"/>
            </a:xfrm>
            <a:custGeom>
              <a:avLst/>
              <a:gdLst/>
              <a:ahLst/>
              <a:cxnLst/>
              <a:rect l="l" t="t" r="r" b="b"/>
              <a:pathLst>
                <a:path w="600" h="2870"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7" name="Google Shape;47;p2">
              <a:extLst>
                <a:ext uri="{FF2B5EF4-FFF2-40B4-BE49-F238E27FC236}">
                  <a16:creationId xmlns:a16="http://schemas.microsoft.com/office/drawing/2014/main" id="{A0341848-6AFA-FC2F-B0A1-EDD671EFBC0E}"/>
                </a:ext>
              </a:extLst>
            </p:cNvPr>
            <p:cNvSpPr/>
            <p:nvPr/>
          </p:nvSpPr>
          <p:spPr>
            <a:xfrm>
              <a:off x="8374350" y="471650"/>
              <a:ext cx="15000" cy="71750"/>
            </a:xfrm>
            <a:custGeom>
              <a:avLst/>
              <a:gdLst/>
              <a:ahLst/>
              <a:cxnLst/>
              <a:rect l="l" t="t" r="r" b="b"/>
              <a:pathLst>
                <a:path w="600" h="2870" fill="none"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8" name="Google Shape;48;p2">
              <a:extLst>
                <a:ext uri="{FF2B5EF4-FFF2-40B4-BE49-F238E27FC236}">
                  <a16:creationId xmlns:a16="http://schemas.microsoft.com/office/drawing/2014/main" id="{A4BAC54B-81EB-C102-FD12-66D70A9D930F}"/>
                </a:ext>
              </a:extLst>
            </p:cNvPr>
            <p:cNvSpPr/>
            <p:nvPr/>
          </p:nvSpPr>
          <p:spPr>
            <a:xfrm>
              <a:off x="8374350" y="469500"/>
              <a:ext cx="15000" cy="73900"/>
            </a:xfrm>
            <a:custGeom>
              <a:avLst/>
              <a:gdLst/>
              <a:ahLst/>
              <a:cxnLst/>
              <a:rect l="l" t="t" r="r" b="b"/>
              <a:pathLst>
                <a:path w="600" h="2956" extrusionOk="0">
                  <a:moveTo>
                    <a:pt x="0" y="1"/>
                  </a:moveTo>
                  <a:lnTo>
                    <a:pt x="0" y="86"/>
                  </a:lnTo>
                  <a:lnTo>
                    <a:pt x="184" y="698"/>
                  </a:lnTo>
                  <a:lnTo>
                    <a:pt x="0" y="1"/>
                  </a:lnTo>
                  <a:close/>
                  <a:moveTo>
                    <a:pt x="184" y="698"/>
                  </a:moveTo>
                  <a:lnTo>
                    <a:pt x="214" y="814"/>
                  </a:lnTo>
                  <a:lnTo>
                    <a:pt x="279" y="1049"/>
                  </a:lnTo>
                  <a:lnTo>
                    <a:pt x="257" y="943"/>
                  </a:lnTo>
                  <a:lnTo>
                    <a:pt x="184" y="698"/>
                  </a:lnTo>
                  <a:close/>
                  <a:moveTo>
                    <a:pt x="279" y="1049"/>
                  </a:moveTo>
                  <a:lnTo>
                    <a:pt x="428" y="1756"/>
                  </a:lnTo>
                  <a:lnTo>
                    <a:pt x="482" y="2045"/>
                  </a:lnTo>
                  <a:lnTo>
                    <a:pt x="428" y="1585"/>
                  </a:lnTo>
                  <a:lnTo>
                    <a:pt x="279" y="1049"/>
                  </a:lnTo>
                  <a:close/>
                  <a:moveTo>
                    <a:pt x="482" y="2045"/>
                  </a:moveTo>
                  <a:lnTo>
                    <a:pt x="514" y="2313"/>
                  </a:lnTo>
                  <a:lnTo>
                    <a:pt x="600" y="2955"/>
                  </a:lnTo>
                  <a:lnTo>
                    <a:pt x="557" y="2441"/>
                  </a:lnTo>
                  <a:lnTo>
                    <a:pt x="482" y="2045"/>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9" name="Google Shape;49;p2">
              <a:extLst>
                <a:ext uri="{FF2B5EF4-FFF2-40B4-BE49-F238E27FC236}">
                  <a16:creationId xmlns:a16="http://schemas.microsoft.com/office/drawing/2014/main" id="{ED09878F-36B8-E55A-B166-D73709ED6D03}"/>
                </a:ext>
              </a:extLst>
            </p:cNvPr>
            <p:cNvSpPr/>
            <p:nvPr/>
          </p:nvSpPr>
          <p:spPr>
            <a:xfrm>
              <a:off x="8371125" y="460950"/>
              <a:ext cx="18225" cy="85650"/>
            </a:xfrm>
            <a:custGeom>
              <a:avLst/>
              <a:gdLst/>
              <a:ahLst/>
              <a:cxnLst/>
              <a:rect l="l" t="t" r="r" b="b"/>
              <a:pathLst>
                <a:path w="729" h="3426" fill="none" extrusionOk="0">
                  <a:moveTo>
                    <a:pt x="1" y="0"/>
                  </a:moveTo>
                  <a:lnTo>
                    <a:pt x="1" y="0"/>
                  </a:lnTo>
                  <a:lnTo>
                    <a:pt x="1" y="0"/>
                  </a:lnTo>
                  <a:lnTo>
                    <a:pt x="129" y="343"/>
                  </a:lnTo>
                  <a:lnTo>
                    <a:pt x="129" y="343"/>
                  </a:lnTo>
                  <a:lnTo>
                    <a:pt x="129" y="428"/>
                  </a:lnTo>
                  <a:lnTo>
                    <a:pt x="129" y="428"/>
                  </a:lnTo>
                  <a:lnTo>
                    <a:pt x="386" y="1285"/>
                  </a:lnTo>
                  <a:lnTo>
                    <a:pt x="557" y="2098"/>
                  </a:lnTo>
                  <a:lnTo>
                    <a:pt x="686" y="2783"/>
                  </a:lnTo>
                  <a:lnTo>
                    <a:pt x="729" y="3297"/>
                  </a:lnTo>
                  <a:lnTo>
                    <a:pt x="729" y="3297"/>
                  </a:lnTo>
                  <a:lnTo>
                    <a:pt x="729" y="3297"/>
                  </a:lnTo>
                  <a:lnTo>
                    <a:pt x="729" y="3426"/>
                  </a:lnTo>
                  <a:lnTo>
                    <a:pt x="729" y="3426"/>
                  </a:lnTo>
                  <a:lnTo>
                    <a:pt x="729" y="3426"/>
                  </a:lnTo>
                  <a:lnTo>
                    <a:pt x="729" y="3426"/>
                  </a:lnTo>
                  <a:lnTo>
                    <a:pt x="729" y="3297"/>
                  </a:lnTo>
                  <a:lnTo>
                    <a:pt x="729" y="3297"/>
                  </a:lnTo>
                  <a:lnTo>
                    <a:pt x="643" y="2655"/>
                  </a:lnTo>
                  <a:lnTo>
                    <a:pt x="557" y="1927"/>
                  </a:lnTo>
                  <a:lnTo>
                    <a:pt x="343" y="1156"/>
                  </a:lnTo>
                  <a:lnTo>
                    <a:pt x="129" y="343"/>
                  </a:lnTo>
                  <a:lnTo>
                    <a:pt x="129" y="343"/>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0" name="Google Shape;50;p2">
              <a:extLst>
                <a:ext uri="{FF2B5EF4-FFF2-40B4-BE49-F238E27FC236}">
                  <a16:creationId xmlns:a16="http://schemas.microsoft.com/office/drawing/2014/main" id="{ED9F0729-3012-8EAB-C100-DCEAB165636C}"/>
                </a:ext>
              </a:extLst>
            </p:cNvPr>
            <p:cNvSpPr/>
            <p:nvPr/>
          </p:nvSpPr>
          <p:spPr>
            <a:xfrm>
              <a:off x="8510275" y="575475"/>
              <a:ext cx="10725" cy="5375"/>
            </a:xfrm>
            <a:custGeom>
              <a:avLst/>
              <a:gdLst/>
              <a:ahLst/>
              <a:cxnLst/>
              <a:rect l="l" t="t" r="r" b="b"/>
              <a:pathLst>
                <a:path w="429" h="215" extrusionOk="0">
                  <a:moveTo>
                    <a:pt x="1" y="1"/>
                  </a:moveTo>
                  <a:lnTo>
                    <a:pt x="1" y="1"/>
                  </a:lnTo>
                  <a:lnTo>
                    <a:pt x="429" y="215"/>
                  </a:lnTo>
                  <a:lnTo>
                    <a:pt x="429" y="215"/>
                  </a:lnTo>
                  <a:lnTo>
                    <a:pt x="1" y="1"/>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1" name="Google Shape;51;p2">
              <a:extLst>
                <a:ext uri="{FF2B5EF4-FFF2-40B4-BE49-F238E27FC236}">
                  <a16:creationId xmlns:a16="http://schemas.microsoft.com/office/drawing/2014/main" id="{B47C5945-5973-91EF-D739-0F007ECDAEAA}"/>
                </a:ext>
              </a:extLst>
            </p:cNvPr>
            <p:cNvSpPr/>
            <p:nvPr/>
          </p:nvSpPr>
          <p:spPr>
            <a:xfrm>
              <a:off x="8510275" y="575475"/>
              <a:ext cx="10725" cy="5375"/>
            </a:xfrm>
            <a:custGeom>
              <a:avLst/>
              <a:gdLst/>
              <a:ahLst/>
              <a:cxnLst/>
              <a:rect l="l" t="t" r="r" b="b"/>
              <a:pathLst>
                <a:path w="429" h="215" fill="none" extrusionOk="0">
                  <a:moveTo>
                    <a:pt x="1" y="1"/>
                  </a:moveTo>
                  <a:lnTo>
                    <a:pt x="1" y="1"/>
                  </a:lnTo>
                  <a:lnTo>
                    <a:pt x="429" y="215"/>
                  </a:lnTo>
                  <a:lnTo>
                    <a:pt x="429" y="215"/>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2" name="Google Shape;52;p2">
              <a:extLst>
                <a:ext uri="{FF2B5EF4-FFF2-40B4-BE49-F238E27FC236}">
                  <a16:creationId xmlns:a16="http://schemas.microsoft.com/office/drawing/2014/main" id="{D6EF0E5A-21F8-9816-5738-BCCB064753FE}"/>
                </a:ext>
              </a:extLst>
            </p:cNvPr>
            <p:cNvSpPr/>
            <p:nvPr/>
          </p:nvSpPr>
          <p:spPr>
            <a:xfrm>
              <a:off x="8458900" y="558350"/>
              <a:ext cx="81375" cy="52475"/>
            </a:xfrm>
            <a:custGeom>
              <a:avLst/>
              <a:gdLst/>
              <a:ahLst/>
              <a:cxnLst/>
              <a:rect l="l" t="t" r="r" b="b"/>
              <a:pathLst>
                <a:path w="3255" h="2099" extrusionOk="0">
                  <a:moveTo>
                    <a:pt x="2655" y="1028"/>
                  </a:moveTo>
                  <a:lnTo>
                    <a:pt x="2655" y="1028"/>
                  </a:lnTo>
                  <a:lnTo>
                    <a:pt x="2655" y="1028"/>
                  </a:lnTo>
                  <a:lnTo>
                    <a:pt x="2655" y="1028"/>
                  </a:lnTo>
                  <a:lnTo>
                    <a:pt x="2784" y="1114"/>
                  </a:lnTo>
                  <a:lnTo>
                    <a:pt x="2784" y="1114"/>
                  </a:lnTo>
                  <a:lnTo>
                    <a:pt x="2955" y="1285"/>
                  </a:lnTo>
                  <a:lnTo>
                    <a:pt x="3083" y="1456"/>
                  </a:lnTo>
                  <a:lnTo>
                    <a:pt x="3169" y="1670"/>
                  </a:lnTo>
                  <a:lnTo>
                    <a:pt x="3255" y="1842"/>
                  </a:lnTo>
                  <a:lnTo>
                    <a:pt x="3255" y="1842"/>
                  </a:lnTo>
                  <a:lnTo>
                    <a:pt x="3255" y="2098"/>
                  </a:lnTo>
                  <a:lnTo>
                    <a:pt x="3255" y="2098"/>
                  </a:lnTo>
                  <a:lnTo>
                    <a:pt x="3255" y="1842"/>
                  </a:lnTo>
                  <a:lnTo>
                    <a:pt x="3255" y="1842"/>
                  </a:lnTo>
                  <a:lnTo>
                    <a:pt x="3169" y="1670"/>
                  </a:lnTo>
                  <a:lnTo>
                    <a:pt x="3083" y="1456"/>
                  </a:lnTo>
                  <a:lnTo>
                    <a:pt x="2955" y="1285"/>
                  </a:lnTo>
                  <a:lnTo>
                    <a:pt x="2784" y="1114"/>
                  </a:lnTo>
                  <a:lnTo>
                    <a:pt x="2784" y="1114"/>
                  </a:lnTo>
                  <a:lnTo>
                    <a:pt x="2655" y="1028"/>
                  </a:lnTo>
                  <a:lnTo>
                    <a:pt x="2655" y="1028"/>
                  </a:lnTo>
                  <a:close/>
                  <a:moveTo>
                    <a:pt x="686" y="172"/>
                  </a:moveTo>
                  <a:lnTo>
                    <a:pt x="686" y="172"/>
                  </a:lnTo>
                  <a:lnTo>
                    <a:pt x="686" y="172"/>
                  </a:lnTo>
                  <a:lnTo>
                    <a:pt x="686" y="172"/>
                  </a:lnTo>
                  <a:lnTo>
                    <a:pt x="1328" y="343"/>
                  </a:lnTo>
                  <a:lnTo>
                    <a:pt x="1884" y="557"/>
                  </a:lnTo>
                  <a:lnTo>
                    <a:pt x="1884" y="557"/>
                  </a:lnTo>
                  <a:lnTo>
                    <a:pt x="2056" y="686"/>
                  </a:lnTo>
                  <a:lnTo>
                    <a:pt x="2056" y="686"/>
                  </a:lnTo>
                  <a:lnTo>
                    <a:pt x="2056" y="686"/>
                  </a:lnTo>
                  <a:lnTo>
                    <a:pt x="2484" y="900"/>
                  </a:lnTo>
                  <a:lnTo>
                    <a:pt x="2484" y="900"/>
                  </a:lnTo>
                  <a:lnTo>
                    <a:pt x="2484" y="900"/>
                  </a:lnTo>
                  <a:lnTo>
                    <a:pt x="2484" y="900"/>
                  </a:lnTo>
                  <a:lnTo>
                    <a:pt x="2484" y="900"/>
                  </a:lnTo>
                  <a:lnTo>
                    <a:pt x="2484" y="900"/>
                  </a:lnTo>
                  <a:lnTo>
                    <a:pt x="2056" y="686"/>
                  </a:lnTo>
                  <a:lnTo>
                    <a:pt x="2056" y="686"/>
                  </a:lnTo>
                  <a:lnTo>
                    <a:pt x="1884" y="557"/>
                  </a:lnTo>
                  <a:lnTo>
                    <a:pt x="1884" y="557"/>
                  </a:lnTo>
                  <a:lnTo>
                    <a:pt x="1328" y="343"/>
                  </a:lnTo>
                  <a:lnTo>
                    <a:pt x="686" y="172"/>
                  </a:lnTo>
                  <a:lnTo>
                    <a:pt x="686" y="172"/>
                  </a:lnTo>
                  <a:close/>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3" name="Google Shape;53;p2">
              <a:extLst>
                <a:ext uri="{FF2B5EF4-FFF2-40B4-BE49-F238E27FC236}">
                  <a16:creationId xmlns:a16="http://schemas.microsoft.com/office/drawing/2014/main" id="{44548129-5654-F76C-2DE6-B157DC1CC493}"/>
                </a:ext>
              </a:extLst>
            </p:cNvPr>
            <p:cNvSpPr/>
            <p:nvPr/>
          </p:nvSpPr>
          <p:spPr>
            <a:xfrm>
              <a:off x="8525275" y="584050"/>
              <a:ext cx="15000" cy="26775"/>
            </a:xfrm>
            <a:custGeom>
              <a:avLst/>
              <a:gdLst/>
              <a:ahLst/>
              <a:cxnLst/>
              <a:rect l="l" t="t" r="r" b="b"/>
              <a:pathLst>
                <a:path w="600" h="1071" fill="none" extrusionOk="0">
                  <a:moveTo>
                    <a:pt x="0" y="0"/>
                  </a:moveTo>
                  <a:lnTo>
                    <a:pt x="0" y="0"/>
                  </a:lnTo>
                  <a:lnTo>
                    <a:pt x="0" y="0"/>
                  </a:lnTo>
                  <a:lnTo>
                    <a:pt x="0" y="0"/>
                  </a:lnTo>
                  <a:lnTo>
                    <a:pt x="129" y="86"/>
                  </a:lnTo>
                  <a:lnTo>
                    <a:pt x="129" y="86"/>
                  </a:lnTo>
                  <a:lnTo>
                    <a:pt x="300" y="257"/>
                  </a:lnTo>
                  <a:lnTo>
                    <a:pt x="428" y="428"/>
                  </a:lnTo>
                  <a:lnTo>
                    <a:pt x="514" y="642"/>
                  </a:lnTo>
                  <a:lnTo>
                    <a:pt x="600" y="814"/>
                  </a:lnTo>
                  <a:lnTo>
                    <a:pt x="600" y="814"/>
                  </a:lnTo>
                  <a:lnTo>
                    <a:pt x="600" y="1070"/>
                  </a:lnTo>
                  <a:lnTo>
                    <a:pt x="600" y="1070"/>
                  </a:lnTo>
                  <a:lnTo>
                    <a:pt x="600" y="814"/>
                  </a:lnTo>
                  <a:lnTo>
                    <a:pt x="600" y="814"/>
                  </a:lnTo>
                  <a:lnTo>
                    <a:pt x="514" y="642"/>
                  </a:lnTo>
                  <a:lnTo>
                    <a:pt x="428" y="428"/>
                  </a:lnTo>
                  <a:lnTo>
                    <a:pt x="300" y="257"/>
                  </a:lnTo>
                  <a:lnTo>
                    <a:pt x="129" y="86"/>
                  </a:lnTo>
                  <a:lnTo>
                    <a:pt x="129" y="86"/>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4" name="Google Shape;54;p2">
              <a:extLst>
                <a:ext uri="{FF2B5EF4-FFF2-40B4-BE49-F238E27FC236}">
                  <a16:creationId xmlns:a16="http://schemas.microsoft.com/office/drawing/2014/main" id="{4D2D0379-8763-C52D-AD57-FDFBAA7E79FB}"/>
                </a:ext>
              </a:extLst>
            </p:cNvPr>
            <p:cNvSpPr/>
            <p:nvPr/>
          </p:nvSpPr>
          <p:spPr>
            <a:xfrm>
              <a:off x="8476025" y="562625"/>
              <a:ext cx="44975" cy="18225"/>
            </a:xfrm>
            <a:custGeom>
              <a:avLst/>
              <a:gdLst/>
              <a:ahLst/>
              <a:cxnLst/>
              <a:rect l="l" t="t" r="r" b="b"/>
              <a:pathLst>
                <a:path w="1799" h="729" fill="none" extrusionOk="0">
                  <a:moveTo>
                    <a:pt x="1" y="1"/>
                  </a:moveTo>
                  <a:lnTo>
                    <a:pt x="1" y="1"/>
                  </a:lnTo>
                  <a:lnTo>
                    <a:pt x="1" y="1"/>
                  </a:lnTo>
                  <a:lnTo>
                    <a:pt x="1" y="1"/>
                  </a:lnTo>
                  <a:lnTo>
                    <a:pt x="643" y="172"/>
                  </a:lnTo>
                  <a:lnTo>
                    <a:pt x="1199" y="386"/>
                  </a:lnTo>
                  <a:lnTo>
                    <a:pt x="1199" y="386"/>
                  </a:lnTo>
                  <a:lnTo>
                    <a:pt x="1371" y="515"/>
                  </a:lnTo>
                  <a:lnTo>
                    <a:pt x="1371" y="515"/>
                  </a:lnTo>
                  <a:lnTo>
                    <a:pt x="1371" y="515"/>
                  </a:lnTo>
                  <a:lnTo>
                    <a:pt x="1799" y="729"/>
                  </a:lnTo>
                  <a:lnTo>
                    <a:pt x="1799" y="729"/>
                  </a:lnTo>
                  <a:lnTo>
                    <a:pt x="1799" y="729"/>
                  </a:lnTo>
                  <a:lnTo>
                    <a:pt x="1799" y="729"/>
                  </a:lnTo>
                  <a:lnTo>
                    <a:pt x="1799" y="729"/>
                  </a:lnTo>
                  <a:lnTo>
                    <a:pt x="1799" y="729"/>
                  </a:lnTo>
                  <a:lnTo>
                    <a:pt x="1371" y="515"/>
                  </a:lnTo>
                  <a:lnTo>
                    <a:pt x="1371" y="515"/>
                  </a:lnTo>
                  <a:lnTo>
                    <a:pt x="1199" y="386"/>
                  </a:lnTo>
                  <a:lnTo>
                    <a:pt x="1199" y="386"/>
                  </a:lnTo>
                  <a:lnTo>
                    <a:pt x="643" y="172"/>
                  </a:lnTo>
                  <a:lnTo>
                    <a:pt x="1" y="1"/>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5" name="Google Shape;55;p2">
              <a:extLst>
                <a:ext uri="{FF2B5EF4-FFF2-40B4-BE49-F238E27FC236}">
                  <a16:creationId xmlns:a16="http://schemas.microsoft.com/office/drawing/2014/main" id="{98AFC0F5-E2CB-6A0A-F6A7-7D33BFE716B2}"/>
                </a:ext>
              </a:extLst>
            </p:cNvPr>
            <p:cNvSpPr/>
            <p:nvPr/>
          </p:nvSpPr>
          <p:spPr>
            <a:xfrm>
              <a:off x="8458900" y="558350"/>
              <a:ext cx="16075" cy="3225"/>
            </a:xfrm>
            <a:custGeom>
              <a:avLst/>
              <a:gdLst/>
              <a:ahLst/>
              <a:cxnLst/>
              <a:rect l="l" t="t" r="r" b="b"/>
              <a:pathLst>
                <a:path w="643" h="129" fill="none" extrusionOk="0">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6" name="Google Shape;56;p2">
              <a:extLst>
                <a:ext uri="{FF2B5EF4-FFF2-40B4-BE49-F238E27FC236}">
                  <a16:creationId xmlns:a16="http://schemas.microsoft.com/office/drawing/2014/main" id="{2C116B9C-9E34-3C46-EE59-F3FA26372A77}"/>
                </a:ext>
              </a:extLst>
            </p:cNvPr>
            <p:cNvSpPr/>
            <p:nvPr/>
          </p:nvSpPr>
          <p:spPr>
            <a:xfrm>
              <a:off x="8271575" y="785275"/>
              <a:ext cx="2175" cy="1100"/>
            </a:xfrm>
            <a:custGeom>
              <a:avLst/>
              <a:gdLst/>
              <a:ahLst/>
              <a:cxnLst/>
              <a:rect l="l" t="t" r="r" b="b"/>
              <a:pathLst>
                <a:path w="87" h="44" extrusionOk="0">
                  <a:moveTo>
                    <a:pt x="86" y="0"/>
                  </a:moveTo>
                  <a:lnTo>
                    <a:pt x="86" y="0"/>
                  </a:lnTo>
                  <a:lnTo>
                    <a:pt x="1" y="43"/>
                  </a:lnTo>
                  <a:lnTo>
                    <a:pt x="1" y="43"/>
                  </a:lnTo>
                  <a:lnTo>
                    <a:pt x="86" y="0"/>
                  </a:lnTo>
                  <a:lnTo>
                    <a:pt x="86" y="0"/>
                  </a:lnTo>
                  <a:lnTo>
                    <a:pt x="86"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7" name="Google Shape;57;p2">
              <a:extLst>
                <a:ext uri="{FF2B5EF4-FFF2-40B4-BE49-F238E27FC236}">
                  <a16:creationId xmlns:a16="http://schemas.microsoft.com/office/drawing/2014/main" id="{5901DD3C-14FF-FDB1-3C97-39240018E6D9}"/>
                </a:ext>
              </a:extLst>
            </p:cNvPr>
            <p:cNvSpPr/>
            <p:nvPr/>
          </p:nvSpPr>
          <p:spPr>
            <a:xfrm>
              <a:off x="8271575" y="785275"/>
              <a:ext cx="2175" cy="1100"/>
            </a:xfrm>
            <a:custGeom>
              <a:avLst/>
              <a:gdLst/>
              <a:ahLst/>
              <a:cxnLst/>
              <a:rect l="l" t="t" r="r" b="b"/>
              <a:pathLst>
                <a:path w="87" h="44" fill="none" extrusionOk="0">
                  <a:moveTo>
                    <a:pt x="86" y="0"/>
                  </a:moveTo>
                  <a:lnTo>
                    <a:pt x="86" y="0"/>
                  </a:lnTo>
                  <a:lnTo>
                    <a:pt x="1" y="43"/>
                  </a:lnTo>
                  <a:lnTo>
                    <a:pt x="1" y="43"/>
                  </a:lnTo>
                  <a:lnTo>
                    <a:pt x="86" y="0"/>
                  </a:lnTo>
                  <a:lnTo>
                    <a:pt x="86" y="0"/>
                  </a:lnTo>
                  <a:lnTo>
                    <a:pt x="8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8" name="Google Shape;58;p2">
              <a:extLst>
                <a:ext uri="{FF2B5EF4-FFF2-40B4-BE49-F238E27FC236}">
                  <a16:creationId xmlns:a16="http://schemas.microsoft.com/office/drawing/2014/main" id="{9C4830CC-A82B-FEE6-FABB-EB639B408567}"/>
                </a:ext>
              </a:extLst>
            </p:cNvPr>
            <p:cNvSpPr/>
            <p:nvPr/>
          </p:nvSpPr>
          <p:spPr>
            <a:xfrm>
              <a:off x="8413950" y="860200"/>
              <a:ext cx="25" cy="1100"/>
            </a:xfrm>
            <a:custGeom>
              <a:avLst/>
              <a:gdLst/>
              <a:ahLst/>
              <a:cxnLst/>
              <a:rect l="l" t="t" r="r" b="b"/>
              <a:pathLst>
                <a:path w="1" h="44" extrusionOk="0">
                  <a:moveTo>
                    <a:pt x="0" y="43"/>
                  </a:moveTo>
                  <a:lnTo>
                    <a:pt x="0" y="43"/>
                  </a:lnTo>
                  <a:lnTo>
                    <a:pt x="0" y="43"/>
                  </a:lnTo>
                  <a:lnTo>
                    <a:pt x="0" y="43"/>
                  </a:lnTo>
                  <a:lnTo>
                    <a:pt x="0" y="43"/>
                  </a:lnTo>
                  <a:lnTo>
                    <a:pt x="0" y="43"/>
                  </a:lnTo>
                  <a:lnTo>
                    <a:pt x="0" y="43"/>
                  </a:lnTo>
                  <a:close/>
                  <a:moveTo>
                    <a:pt x="0" y="0"/>
                  </a:moveTo>
                  <a:lnTo>
                    <a:pt x="0" y="0"/>
                  </a:lnTo>
                  <a:lnTo>
                    <a:pt x="0" y="43"/>
                  </a:lnTo>
                  <a:lnTo>
                    <a:pt x="0" y="43"/>
                  </a:lnTo>
                  <a:lnTo>
                    <a:pt x="0"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9" name="Google Shape;59;p2">
              <a:extLst>
                <a:ext uri="{FF2B5EF4-FFF2-40B4-BE49-F238E27FC236}">
                  <a16:creationId xmlns:a16="http://schemas.microsoft.com/office/drawing/2014/main" id="{B503460B-8BD4-CE81-2321-505BA3186BE7}"/>
                </a:ext>
              </a:extLst>
            </p:cNvPr>
            <p:cNvSpPr/>
            <p:nvPr/>
          </p:nvSpPr>
          <p:spPr>
            <a:xfrm>
              <a:off x="8413950" y="861275"/>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0" name="Google Shape;60;p2">
              <a:extLst>
                <a:ext uri="{FF2B5EF4-FFF2-40B4-BE49-F238E27FC236}">
                  <a16:creationId xmlns:a16="http://schemas.microsoft.com/office/drawing/2014/main" id="{94F30852-0C73-C23D-0F3E-C4AA30EE094D}"/>
                </a:ext>
              </a:extLst>
            </p:cNvPr>
            <p:cNvSpPr/>
            <p:nvPr/>
          </p:nvSpPr>
          <p:spPr>
            <a:xfrm>
              <a:off x="8413950" y="860200"/>
              <a:ext cx="25" cy="1100"/>
            </a:xfrm>
            <a:custGeom>
              <a:avLst/>
              <a:gdLst/>
              <a:ahLst/>
              <a:cxnLst/>
              <a:rect l="l" t="t" r="r" b="b"/>
              <a:pathLst>
                <a:path w="1" h="44" fill="none" extrusionOk="0">
                  <a:moveTo>
                    <a:pt x="0" y="0"/>
                  </a:moveTo>
                  <a:lnTo>
                    <a:pt x="0" y="0"/>
                  </a:lnTo>
                  <a:lnTo>
                    <a:pt x="0" y="43"/>
                  </a:lnTo>
                  <a:lnTo>
                    <a:pt x="0" y="43"/>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1" name="Google Shape;61;p2">
              <a:extLst>
                <a:ext uri="{FF2B5EF4-FFF2-40B4-BE49-F238E27FC236}">
                  <a16:creationId xmlns:a16="http://schemas.microsoft.com/office/drawing/2014/main" id="{88FC848F-DF55-7C3D-A4D0-4FA638851FC7}"/>
                </a:ext>
              </a:extLst>
            </p:cNvPr>
            <p:cNvSpPr/>
            <p:nvPr/>
          </p:nvSpPr>
          <p:spPr>
            <a:xfrm>
              <a:off x="8380775" y="861275"/>
              <a:ext cx="33200" cy="4300"/>
            </a:xfrm>
            <a:custGeom>
              <a:avLst/>
              <a:gdLst/>
              <a:ahLst/>
              <a:cxnLst/>
              <a:rect l="l" t="t" r="r" b="b"/>
              <a:pathLst>
                <a:path w="1328" h="172" extrusionOk="0">
                  <a:moveTo>
                    <a:pt x="599" y="171"/>
                  </a:moveTo>
                  <a:lnTo>
                    <a:pt x="599" y="171"/>
                  </a:lnTo>
                  <a:lnTo>
                    <a:pt x="642" y="171"/>
                  </a:lnTo>
                  <a:lnTo>
                    <a:pt x="642" y="171"/>
                  </a:lnTo>
                  <a:lnTo>
                    <a:pt x="642" y="171"/>
                  </a:lnTo>
                  <a:lnTo>
                    <a:pt x="599" y="171"/>
                  </a:lnTo>
                  <a:close/>
                  <a:moveTo>
                    <a:pt x="0" y="86"/>
                  </a:moveTo>
                  <a:lnTo>
                    <a:pt x="0" y="86"/>
                  </a:lnTo>
                  <a:lnTo>
                    <a:pt x="0" y="86"/>
                  </a:lnTo>
                  <a:lnTo>
                    <a:pt x="0" y="86"/>
                  </a:lnTo>
                  <a:lnTo>
                    <a:pt x="0" y="86"/>
                  </a:lnTo>
                  <a:close/>
                  <a:moveTo>
                    <a:pt x="1327" y="0"/>
                  </a:moveTo>
                  <a:lnTo>
                    <a:pt x="1327" y="0"/>
                  </a:lnTo>
                  <a:lnTo>
                    <a:pt x="1327" y="0"/>
                  </a:lnTo>
                  <a:lnTo>
                    <a:pt x="1327" y="0"/>
                  </a:lnTo>
                  <a:lnTo>
                    <a:pt x="1156" y="86"/>
                  </a:lnTo>
                  <a:lnTo>
                    <a:pt x="985" y="129"/>
                  </a:lnTo>
                  <a:lnTo>
                    <a:pt x="642" y="171"/>
                  </a:lnTo>
                  <a:lnTo>
                    <a:pt x="642" y="171"/>
                  </a:lnTo>
                  <a:lnTo>
                    <a:pt x="985" y="129"/>
                  </a:lnTo>
                  <a:lnTo>
                    <a:pt x="1156" y="86"/>
                  </a:lnTo>
                  <a:lnTo>
                    <a:pt x="1327"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2" name="Google Shape;62;p2">
              <a:extLst>
                <a:ext uri="{FF2B5EF4-FFF2-40B4-BE49-F238E27FC236}">
                  <a16:creationId xmlns:a16="http://schemas.microsoft.com/office/drawing/2014/main" id="{955EED2F-A0FA-1BF7-DEC3-EC0C0A64035D}"/>
                </a:ext>
              </a:extLst>
            </p:cNvPr>
            <p:cNvSpPr/>
            <p:nvPr/>
          </p:nvSpPr>
          <p:spPr>
            <a:xfrm>
              <a:off x="8395750" y="865550"/>
              <a:ext cx="1100" cy="25"/>
            </a:xfrm>
            <a:custGeom>
              <a:avLst/>
              <a:gdLst/>
              <a:ahLst/>
              <a:cxnLst/>
              <a:rect l="l" t="t" r="r" b="b"/>
              <a:pathLst>
                <a:path w="44" h="1" fill="none" extrusionOk="0">
                  <a:moveTo>
                    <a:pt x="0" y="0"/>
                  </a:moveTo>
                  <a:lnTo>
                    <a:pt x="0" y="0"/>
                  </a:lnTo>
                  <a:lnTo>
                    <a:pt x="43" y="0"/>
                  </a:lnTo>
                  <a:lnTo>
                    <a:pt x="43" y="0"/>
                  </a:lnTo>
                  <a:lnTo>
                    <a:pt x="43"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3" name="Google Shape;63;p2">
              <a:extLst>
                <a:ext uri="{FF2B5EF4-FFF2-40B4-BE49-F238E27FC236}">
                  <a16:creationId xmlns:a16="http://schemas.microsoft.com/office/drawing/2014/main" id="{B41BAA09-91AC-D728-99F2-1CE16A36C081}"/>
                </a:ext>
              </a:extLst>
            </p:cNvPr>
            <p:cNvSpPr/>
            <p:nvPr/>
          </p:nvSpPr>
          <p:spPr>
            <a:xfrm>
              <a:off x="8380775" y="8634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4" name="Google Shape;64;p2">
              <a:extLst>
                <a:ext uri="{FF2B5EF4-FFF2-40B4-BE49-F238E27FC236}">
                  <a16:creationId xmlns:a16="http://schemas.microsoft.com/office/drawing/2014/main" id="{927658AC-347B-C2D1-97FB-305221D1DAC5}"/>
                </a:ext>
              </a:extLst>
            </p:cNvPr>
            <p:cNvSpPr/>
            <p:nvPr/>
          </p:nvSpPr>
          <p:spPr>
            <a:xfrm>
              <a:off x="8396825" y="861275"/>
              <a:ext cx="17150" cy="4300"/>
            </a:xfrm>
            <a:custGeom>
              <a:avLst/>
              <a:gdLst/>
              <a:ahLst/>
              <a:cxnLst/>
              <a:rect l="l" t="t" r="r" b="b"/>
              <a:pathLst>
                <a:path w="686" h="172" fill="none" extrusionOk="0">
                  <a:moveTo>
                    <a:pt x="685" y="0"/>
                  </a:moveTo>
                  <a:lnTo>
                    <a:pt x="685" y="0"/>
                  </a:lnTo>
                  <a:lnTo>
                    <a:pt x="685" y="0"/>
                  </a:lnTo>
                  <a:lnTo>
                    <a:pt x="685" y="0"/>
                  </a:lnTo>
                  <a:lnTo>
                    <a:pt x="514" y="86"/>
                  </a:lnTo>
                  <a:lnTo>
                    <a:pt x="343" y="129"/>
                  </a:lnTo>
                  <a:lnTo>
                    <a:pt x="0" y="171"/>
                  </a:lnTo>
                  <a:lnTo>
                    <a:pt x="0" y="171"/>
                  </a:lnTo>
                  <a:lnTo>
                    <a:pt x="343" y="129"/>
                  </a:lnTo>
                  <a:lnTo>
                    <a:pt x="514" y="86"/>
                  </a:lnTo>
                  <a:lnTo>
                    <a:pt x="685"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5" name="Google Shape;65;p2">
              <a:extLst>
                <a:ext uri="{FF2B5EF4-FFF2-40B4-BE49-F238E27FC236}">
                  <a16:creationId xmlns:a16="http://schemas.microsoft.com/office/drawing/2014/main" id="{1DC3C3F9-D0B0-7ECA-7395-385EBFBF180E}"/>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591" y="172"/>
                  </a:lnTo>
                  <a:lnTo>
                    <a:pt x="9848" y="214"/>
                  </a:lnTo>
                  <a:lnTo>
                    <a:pt x="10062" y="257"/>
                  </a:lnTo>
                  <a:lnTo>
                    <a:pt x="10276" y="300"/>
                  </a:lnTo>
                  <a:lnTo>
                    <a:pt x="10490" y="386"/>
                  </a:lnTo>
                  <a:lnTo>
                    <a:pt x="10833" y="685"/>
                  </a:lnTo>
                  <a:lnTo>
                    <a:pt x="11132" y="985"/>
                  </a:lnTo>
                  <a:lnTo>
                    <a:pt x="11432" y="1413"/>
                  </a:lnTo>
                  <a:lnTo>
                    <a:pt x="11646" y="1841"/>
                  </a:lnTo>
                  <a:lnTo>
                    <a:pt x="11860" y="2312"/>
                  </a:lnTo>
                  <a:lnTo>
                    <a:pt x="12032" y="2826"/>
                  </a:lnTo>
                  <a:lnTo>
                    <a:pt x="12331" y="3811"/>
                  </a:lnTo>
                  <a:lnTo>
                    <a:pt x="12588" y="4667"/>
                  </a:lnTo>
                  <a:lnTo>
                    <a:pt x="12717" y="5010"/>
                  </a:lnTo>
                  <a:lnTo>
                    <a:pt x="12888" y="5309"/>
                  </a:lnTo>
                  <a:lnTo>
                    <a:pt x="13016" y="5481"/>
                  </a:lnTo>
                  <a:lnTo>
                    <a:pt x="13102" y="5566"/>
                  </a:lnTo>
                  <a:lnTo>
                    <a:pt x="13188" y="5566"/>
                  </a:lnTo>
                  <a:lnTo>
                    <a:pt x="13188" y="5524"/>
                  </a:lnTo>
                  <a:lnTo>
                    <a:pt x="13188" y="5395"/>
                  </a:lnTo>
                  <a:lnTo>
                    <a:pt x="13145" y="4881"/>
                  </a:lnTo>
                  <a:lnTo>
                    <a:pt x="13016" y="4196"/>
                  </a:lnTo>
                  <a:lnTo>
                    <a:pt x="12845" y="3383"/>
                  </a:lnTo>
                  <a:lnTo>
                    <a:pt x="12588" y="2526"/>
                  </a:lnTo>
                  <a:lnTo>
                    <a:pt x="12588" y="2441"/>
                  </a:lnTo>
                  <a:lnTo>
                    <a:pt x="12460" y="2098"/>
                  </a:lnTo>
                  <a:lnTo>
                    <a:pt x="12160" y="1499"/>
                  </a:lnTo>
                  <a:lnTo>
                    <a:pt x="11860" y="942"/>
                  </a:lnTo>
                  <a:lnTo>
                    <a:pt x="11689" y="728"/>
                  </a:lnTo>
                  <a:lnTo>
                    <a:pt x="11475" y="514"/>
                  </a:lnTo>
                  <a:lnTo>
                    <a:pt x="11261" y="343"/>
                  </a:lnTo>
                  <a:lnTo>
                    <a:pt x="11047" y="214"/>
                  </a:lnTo>
                  <a:lnTo>
                    <a:pt x="10961" y="172"/>
                  </a:lnTo>
                  <a:lnTo>
                    <a:pt x="10918" y="129"/>
                  </a:lnTo>
                  <a:lnTo>
                    <a:pt x="10704" y="43"/>
                  </a:lnTo>
                  <a:lnTo>
                    <a:pt x="10490" y="0"/>
                  </a:lnTo>
                  <a:close/>
                  <a:moveTo>
                    <a:pt x="86" y="5352"/>
                  </a:moveTo>
                  <a:lnTo>
                    <a:pt x="86" y="5438"/>
                  </a:lnTo>
                  <a:lnTo>
                    <a:pt x="43" y="5609"/>
                  </a:lnTo>
                  <a:lnTo>
                    <a:pt x="0" y="5823"/>
                  </a:lnTo>
                  <a:lnTo>
                    <a:pt x="43" y="6166"/>
                  </a:lnTo>
                  <a:lnTo>
                    <a:pt x="172" y="6551"/>
                  </a:lnTo>
                  <a:lnTo>
                    <a:pt x="343" y="6936"/>
                  </a:lnTo>
                  <a:lnTo>
                    <a:pt x="557" y="7322"/>
                  </a:lnTo>
                  <a:lnTo>
                    <a:pt x="857" y="7750"/>
                  </a:lnTo>
                  <a:lnTo>
                    <a:pt x="1156" y="8135"/>
                  </a:lnTo>
                  <a:lnTo>
                    <a:pt x="1799" y="8906"/>
                  </a:lnTo>
                  <a:lnTo>
                    <a:pt x="2441" y="9548"/>
                  </a:lnTo>
                  <a:lnTo>
                    <a:pt x="3040" y="10105"/>
                  </a:lnTo>
                  <a:lnTo>
                    <a:pt x="3597" y="10576"/>
                  </a:lnTo>
                  <a:lnTo>
                    <a:pt x="3597" y="10619"/>
                  </a:lnTo>
                  <a:lnTo>
                    <a:pt x="3683" y="10490"/>
                  </a:lnTo>
                  <a:lnTo>
                    <a:pt x="3768" y="10319"/>
                  </a:lnTo>
                  <a:lnTo>
                    <a:pt x="3768" y="10148"/>
                  </a:lnTo>
                  <a:lnTo>
                    <a:pt x="3683" y="9976"/>
                  </a:lnTo>
                  <a:lnTo>
                    <a:pt x="3426" y="9719"/>
                  </a:lnTo>
                  <a:lnTo>
                    <a:pt x="3083" y="9377"/>
                  </a:lnTo>
                  <a:lnTo>
                    <a:pt x="2612" y="8949"/>
                  </a:lnTo>
                  <a:lnTo>
                    <a:pt x="2098" y="8435"/>
                  </a:lnTo>
                  <a:lnTo>
                    <a:pt x="1585" y="7836"/>
                  </a:lnTo>
                  <a:lnTo>
                    <a:pt x="1071" y="7151"/>
                  </a:lnTo>
                  <a:lnTo>
                    <a:pt x="814" y="6765"/>
                  </a:lnTo>
                  <a:lnTo>
                    <a:pt x="600" y="6380"/>
                  </a:lnTo>
                  <a:lnTo>
                    <a:pt x="386" y="5909"/>
                  </a:lnTo>
                  <a:lnTo>
                    <a:pt x="214" y="5481"/>
                  </a:lnTo>
                  <a:lnTo>
                    <a:pt x="172" y="5395"/>
                  </a:lnTo>
                  <a:lnTo>
                    <a:pt x="86" y="5352"/>
                  </a:lnTo>
                  <a:close/>
                  <a:moveTo>
                    <a:pt x="7493" y="14643"/>
                  </a:moveTo>
                  <a:lnTo>
                    <a:pt x="7236" y="14686"/>
                  </a:lnTo>
                  <a:lnTo>
                    <a:pt x="6680" y="14857"/>
                  </a:lnTo>
                  <a:lnTo>
                    <a:pt x="6080" y="15114"/>
                  </a:lnTo>
                  <a:lnTo>
                    <a:pt x="5438" y="15371"/>
                  </a:lnTo>
                  <a:lnTo>
                    <a:pt x="4796" y="15671"/>
                  </a:lnTo>
                  <a:lnTo>
                    <a:pt x="4153" y="15885"/>
                  </a:lnTo>
                  <a:lnTo>
                    <a:pt x="3554" y="16056"/>
                  </a:lnTo>
                  <a:lnTo>
                    <a:pt x="3254" y="16099"/>
                  </a:lnTo>
                  <a:lnTo>
                    <a:pt x="2997" y="16142"/>
                  </a:lnTo>
                  <a:lnTo>
                    <a:pt x="2698" y="16099"/>
                  </a:lnTo>
                  <a:lnTo>
                    <a:pt x="2441" y="16013"/>
                  </a:lnTo>
                  <a:lnTo>
                    <a:pt x="2184" y="15842"/>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12" y="16741"/>
                  </a:lnTo>
                  <a:lnTo>
                    <a:pt x="2826" y="16784"/>
                  </a:lnTo>
                  <a:lnTo>
                    <a:pt x="3040" y="16827"/>
                  </a:lnTo>
                  <a:lnTo>
                    <a:pt x="3340" y="16870"/>
                  </a:lnTo>
                  <a:lnTo>
                    <a:pt x="3939" y="16784"/>
                  </a:lnTo>
                  <a:lnTo>
                    <a:pt x="4624" y="16656"/>
                  </a:lnTo>
                  <a:lnTo>
                    <a:pt x="5310" y="16441"/>
                  </a:lnTo>
                  <a:lnTo>
                    <a:pt x="6037" y="16185"/>
                  </a:lnTo>
                  <a:lnTo>
                    <a:pt x="7365" y="15628"/>
                  </a:lnTo>
                  <a:lnTo>
                    <a:pt x="8392" y="15157"/>
                  </a:lnTo>
                  <a:lnTo>
                    <a:pt x="8478" y="15114"/>
                  </a:lnTo>
                  <a:lnTo>
                    <a:pt x="8563" y="15071"/>
                  </a:lnTo>
                  <a:lnTo>
                    <a:pt x="8435" y="14857"/>
                  </a:lnTo>
                  <a:lnTo>
                    <a:pt x="8221" y="14729"/>
                  </a:lnTo>
                  <a:lnTo>
                    <a:pt x="8007" y="14643"/>
                  </a:lnTo>
                  <a:close/>
                  <a:moveTo>
                    <a:pt x="15971" y="5995"/>
                  </a:moveTo>
                  <a:lnTo>
                    <a:pt x="16570" y="6251"/>
                  </a:lnTo>
                  <a:lnTo>
                    <a:pt x="17212" y="6637"/>
                  </a:lnTo>
                  <a:lnTo>
                    <a:pt x="17512" y="6851"/>
                  </a:lnTo>
                  <a:lnTo>
                    <a:pt x="17769" y="7065"/>
                  </a:lnTo>
                  <a:lnTo>
                    <a:pt x="17940" y="7236"/>
                  </a:lnTo>
                  <a:lnTo>
                    <a:pt x="18026" y="7450"/>
                  </a:lnTo>
                  <a:lnTo>
                    <a:pt x="18111" y="7878"/>
                  </a:lnTo>
                  <a:lnTo>
                    <a:pt x="18069" y="8221"/>
                  </a:lnTo>
                  <a:lnTo>
                    <a:pt x="17983" y="8563"/>
                  </a:lnTo>
                  <a:lnTo>
                    <a:pt x="17812" y="8820"/>
                  </a:lnTo>
                  <a:lnTo>
                    <a:pt x="17555" y="9077"/>
                  </a:lnTo>
                  <a:lnTo>
                    <a:pt x="17255" y="9291"/>
                  </a:lnTo>
                  <a:lnTo>
                    <a:pt x="16955" y="9463"/>
                  </a:lnTo>
                  <a:lnTo>
                    <a:pt x="16570" y="9634"/>
                  </a:lnTo>
                  <a:lnTo>
                    <a:pt x="15799" y="9976"/>
                  </a:lnTo>
                  <a:lnTo>
                    <a:pt x="15071" y="10362"/>
                  </a:lnTo>
                  <a:lnTo>
                    <a:pt x="14729" y="10576"/>
                  </a:lnTo>
                  <a:lnTo>
                    <a:pt x="14429" y="10833"/>
                  </a:lnTo>
                  <a:lnTo>
                    <a:pt x="14172" y="11090"/>
                  </a:lnTo>
                  <a:lnTo>
                    <a:pt x="13958" y="11432"/>
                  </a:lnTo>
                  <a:lnTo>
                    <a:pt x="13830" y="11817"/>
                  </a:lnTo>
                  <a:lnTo>
                    <a:pt x="13744" y="12203"/>
                  </a:lnTo>
                  <a:lnTo>
                    <a:pt x="13744" y="12588"/>
                  </a:lnTo>
                  <a:lnTo>
                    <a:pt x="13744" y="13016"/>
                  </a:lnTo>
                  <a:lnTo>
                    <a:pt x="13787" y="13830"/>
                  </a:lnTo>
                  <a:lnTo>
                    <a:pt x="13915" y="14686"/>
                  </a:lnTo>
                  <a:lnTo>
                    <a:pt x="14001" y="15500"/>
                  </a:lnTo>
                  <a:lnTo>
                    <a:pt x="14001" y="15885"/>
                  </a:lnTo>
                  <a:lnTo>
                    <a:pt x="13958" y="16227"/>
                  </a:lnTo>
                  <a:lnTo>
                    <a:pt x="13873" y="16570"/>
                  </a:lnTo>
                  <a:lnTo>
                    <a:pt x="13701" y="16870"/>
                  </a:lnTo>
                  <a:lnTo>
                    <a:pt x="13487" y="17126"/>
                  </a:lnTo>
                  <a:lnTo>
                    <a:pt x="13230" y="17341"/>
                  </a:lnTo>
                  <a:lnTo>
                    <a:pt x="13016" y="17426"/>
                  </a:lnTo>
                  <a:lnTo>
                    <a:pt x="12802" y="17469"/>
                  </a:lnTo>
                  <a:lnTo>
                    <a:pt x="12503" y="17426"/>
                  </a:lnTo>
                  <a:lnTo>
                    <a:pt x="12160" y="17383"/>
                  </a:lnTo>
                  <a:lnTo>
                    <a:pt x="11475" y="17169"/>
                  </a:lnTo>
                  <a:lnTo>
                    <a:pt x="10790" y="16870"/>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45" y="18282"/>
                  </a:lnTo>
                  <a:lnTo>
                    <a:pt x="13487" y="18282"/>
                  </a:lnTo>
                  <a:lnTo>
                    <a:pt x="13830" y="18240"/>
                  </a:lnTo>
                  <a:lnTo>
                    <a:pt x="14001" y="18197"/>
                  </a:lnTo>
                  <a:lnTo>
                    <a:pt x="14172" y="18111"/>
                  </a:lnTo>
                  <a:lnTo>
                    <a:pt x="14172" y="18068"/>
                  </a:lnTo>
                  <a:lnTo>
                    <a:pt x="14215" y="18068"/>
                  </a:lnTo>
                  <a:lnTo>
                    <a:pt x="14429" y="17897"/>
                  </a:lnTo>
                  <a:lnTo>
                    <a:pt x="14600" y="17640"/>
                  </a:lnTo>
                  <a:lnTo>
                    <a:pt x="14772" y="17383"/>
                  </a:lnTo>
                  <a:lnTo>
                    <a:pt x="14900" y="17041"/>
                  </a:lnTo>
                  <a:lnTo>
                    <a:pt x="14986" y="16741"/>
                  </a:lnTo>
                  <a:lnTo>
                    <a:pt x="15029" y="16356"/>
                  </a:lnTo>
                  <a:lnTo>
                    <a:pt x="15071" y="15585"/>
                  </a:lnTo>
                  <a:lnTo>
                    <a:pt x="15071" y="14943"/>
                  </a:lnTo>
                  <a:lnTo>
                    <a:pt x="14986" y="14301"/>
                  </a:lnTo>
                  <a:lnTo>
                    <a:pt x="14815" y="13145"/>
                  </a:lnTo>
                  <a:lnTo>
                    <a:pt x="14600" y="12288"/>
                  </a:lnTo>
                  <a:lnTo>
                    <a:pt x="14515" y="11989"/>
                  </a:lnTo>
                  <a:lnTo>
                    <a:pt x="15243" y="11603"/>
                  </a:lnTo>
                  <a:lnTo>
                    <a:pt x="16013" y="11218"/>
                  </a:lnTo>
                  <a:lnTo>
                    <a:pt x="16870" y="10704"/>
                  </a:lnTo>
                  <a:lnTo>
                    <a:pt x="17726" y="10148"/>
                  </a:lnTo>
                  <a:lnTo>
                    <a:pt x="18154" y="9805"/>
                  </a:lnTo>
                  <a:lnTo>
                    <a:pt x="18497" y="9463"/>
                  </a:lnTo>
                  <a:lnTo>
                    <a:pt x="18796" y="9120"/>
                  </a:lnTo>
                  <a:lnTo>
                    <a:pt x="19053" y="8778"/>
                  </a:lnTo>
                  <a:lnTo>
                    <a:pt x="19182" y="8435"/>
                  </a:lnTo>
                  <a:lnTo>
                    <a:pt x="19225" y="8264"/>
                  </a:lnTo>
                  <a:lnTo>
                    <a:pt x="19225" y="8092"/>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613" y="6123"/>
                  </a:lnTo>
                  <a:lnTo>
                    <a:pt x="16570" y="6123"/>
                  </a:lnTo>
                  <a:lnTo>
                    <a:pt x="16099" y="5995"/>
                  </a:lnTo>
                  <a:close/>
                </a:path>
              </a:pathLst>
            </a:custGeom>
            <a:solidFill>
              <a:srgbClr val="FFD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235"/>
                </a:solidFill>
                <a:effectLst/>
                <a:uLnTx/>
                <a:uFillTx/>
              </a:endParaRPr>
            </a:p>
          </p:txBody>
        </p:sp>
        <p:sp>
          <p:nvSpPr>
            <p:cNvPr id="726" name="Google Shape;66;p2">
              <a:extLst>
                <a:ext uri="{FF2B5EF4-FFF2-40B4-BE49-F238E27FC236}">
                  <a16:creationId xmlns:a16="http://schemas.microsoft.com/office/drawing/2014/main" id="{C8712261-63BB-6A4E-E234-5231D978E0A3}"/>
                </a:ext>
              </a:extLst>
            </p:cNvPr>
            <p:cNvSpPr/>
            <p:nvPr/>
          </p:nvSpPr>
          <p:spPr>
            <a:xfrm>
              <a:off x="8109950" y="774575"/>
              <a:ext cx="163800" cy="55675"/>
            </a:xfrm>
            <a:custGeom>
              <a:avLst/>
              <a:gdLst/>
              <a:ahLst/>
              <a:cxnLst/>
              <a:rect l="l" t="t" r="r" b="b"/>
              <a:pathLst>
                <a:path w="6552" h="2227" fill="none" extrusionOk="0">
                  <a:moveTo>
                    <a:pt x="5738" y="0"/>
                  </a:moveTo>
                  <a:lnTo>
                    <a:pt x="5738" y="0"/>
                  </a:lnTo>
                  <a:lnTo>
                    <a:pt x="5481" y="0"/>
                  </a:lnTo>
                  <a:lnTo>
                    <a:pt x="5224" y="43"/>
                  </a:lnTo>
                  <a:lnTo>
                    <a:pt x="4668" y="214"/>
                  </a:lnTo>
                  <a:lnTo>
                    <a:pt x="4068" y="471"/>
                  </a:lnTo>
                  <a:lnTo>
                    <a:pt x="3426" y="728"/>
                  </a:lnTo>
                  <a:lnTo>
                    <a:pt x="3426" y="728"/>
                  </a:lnTo>
                  <a:lnTo>
                    <a:pt x="2784" y="1028"/>
                  </a:lnTo>
                  <a:lnTo>
                    <a:pt x="2141" y="1242"/>
                  </a:lnTo>
                  <a:lnTo>
                    <a:pt x="1542" y="1413"/>
                  </a:lnTo>
                  <a:lnTo>
                    <a:pt x="1242" y="1456"/>
                  </a:lnTo>
                  <a:lnTo>
                    <a:pt x="985" y="1499"/>
                  </a:lnTo>
                  <a:lnTo>
                    <a:pt x="985" y="1499"/>
                  </a:lnTo>
                  <a:lnTo>
                    <a:pt x="686" y="1456"/>
                  </a:lnTo>
                  <a:lnTo>
                    <a:pt x="429" y="1370"/>
                  </a:lnTo>
                  <a:lnTo>
                    <a:pt x="172" y="1199"/>
                  </a:lnTo>
                  <a:lnTo>
                    <a:pt x="1" y="942"/>
                  </a:lnTo>
                  <a:lnTo>
                    <a:pt x="1" y="942"/>
                  </a:lnTo>
                  <a:lnTo>
                    <a:pt x="1" y="1113"/>
                  </a:lnTo>
                  <a:lnTo>
                    <a:pt x="1" y="1113"/>
                  </a:lnTo>
                  <a:lnTo>
                    <a:pt x="1" y="1199"/>
                  </a:lnTo>
                  <a:lnTo>
                    <a:pt x="1" y="1199"/>
                  </a:lnTo>
                  <a:lnTo>
                    <a:pt x="1" y="1242"/>
                  </a:lnTo>
                  <a:lnTo>
                    <a:pt x="1" y="1242"/>
                  </a:lnTo>
                  <a:lnTo>
                    <a:pt x="44" y="1327"/>
                  </a:lnTo>
                  <a:lnTo>
                    <a:pt x="44" y="1327"/>
                  </a:lnTo>
                  <a:lnTo>
                    <a:pt x="44" y="1413"/>
                  </a:lnTo>
                  <a:lnTo>
                    <a:pt x="44" y="1413"/>
                  </a:lnTo>
                  <a:lnTo>
                    <a:pt x="86" y="1542"/>
                  </a:lnTo>
                  <a:lnTo>
                    <a:pt x="86" y="1542"/>
                  </a:lnTo>
                  <a:lnTo>
                    <a:pt x="129" y="1584"/>
                  </a:lnTo>
                  <a:lnTo>
                    <a:pt x="129" y="1584"/>
                  </a:lnTo>
                  <a:lnTo>
                    <a:pt x="215" y="1798"/>
                  </a:lnTo>
                  <a:lnTo>
                    <a:pt x="343" y="1927"/>
                  </a:lnTo>
                  <a:lnTo>
                    <a:pt x="343" y="1927"/>
                  </a:lnTo>
                  <a:lnTo>
                    <a:pt x="429" y="1970"/>
                  </a:lnTo>
                  <a:lnTo>
                    <a:pt x="429" y="1970"/>
                  </a:lnTo>
                  <a:lnTo>
                    <a:pt x="600" y="2098"/>
                  </a:lnTo>
                  <a:lnTo>
                    <a:pt x="814" y="2141"/>
                  </a:lnTo>
                  <a:lnTo>
                    <a:pt x="1028" y="2184"/>
                  </a:lnTo>
                  <a:lnTo>
                    <a:pt x="1328" y="2227"/>
                  </a:lnTo>
                  <a:lnTo>
                    <a:pt x="1328" y="2227"/>
                  </a:lnTo>
                  <a:lnTo>
                    <a:pt x="1927" y="2141"/>
                  </a:lnTo>
                  <a:lnTo>
                    <a:pt x="2612" y="2013"/>
                  </a:lnTo>
                  <a:lnTo>
                    <a:pt x="3298" y="1798"/>
                  </a:lnTo>
                  <a:lnTo>
                    <a:pt x="4025" y="1542"/>
                  </a:lnTo>
                  <a:lnTo>
                    <a:pt x="5353" y="985"/>
                  </a:lnTo>
                  <a:lnTo>
                    <a:pt x="6380" y="514"/>
                  </a:lnTo>
                  <a:lnTo>
                    <a:pt x="6380" y="514"/>
                  </a:lnTo>
                  <a:lnTo>
                    <a:pt x="6466" y="471"/>
                  </a:lnTo>
                  <a:lnTo>
                    <a:pt x="6466" y="471"/>
                  </a:lnTo>
                  <a:lnTo>
                    <a:pt x="6466" y="471"/>
                  </a:lnTo>
                  <a:lnTo>
                    <a:pt x="6551" y="428"/>
                  </a:lnTo>
                  <a:lnTo>
                    <a:pt x="6551" y="428"/>
                  </a:lnTo>
                  <a:lnTo>
                    <a:pt x="6551" y="428"/>
                  </a:lnTo>
                  <a:lnTo>
                    <a:pt x="6423" y="214"/>
                  </a:lnTo>
                  <a:lnTo>
                    <a:pt x="6209" y="86"/>
                  </a:lnTo>
                  <a:lnTo>
                    <a:pt x="5995" y="0"/>
                  </a:lnTo>
                  <a:lnTo>
                    <a:pt x="5738" y="0"/>
                  </a:lnTo>
                </a:path>
              </a:pathLst>
            </a:custGeom>
            <a:solidFill>
              <a:srgbClr val="FFD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235"/>
                </a:solidFill>
                <a:effectLst/>
                <a:uLnTx/>
                <a:uFillTx/>
              </a:endParaRPr>
            </a:p>
          </p:txBody>
        </p:sp>
        <p:sp>
          <p:nvSpPr>
            <p:cNvPr id="727" name="Google Shape;67;p2">
              <a:extLst>
                <a:ext uri="{FF2B5EF4-FFF2-40B4-BE49-F238E27FC236}">
                  <a16:creationId xmlns:a16="http://schemas.microsoft.com/office/drawing/2014/main" id="{56F1B697-6336-FAA8-54CE-829A6A76D429}"/>
                </a:ext>
              </a:extLst>
            </p:cNvPr>
            <p:cNvSpPr/>
            <p:nvPr/>
          </p:nvSpPr>
          <p:spPr>
            <a:xfrm>
              <a:off x="8315475" y="558350"/>
              <a:ext cx="224800" cy="307225"/>
            </a:xfrm>
            <a:custGeom>
              <a:avLst/>
              <a:gdLst/>
              <a:ahLst/>
              <a:cxnLst/>
              <a:rect l="l" t="t" r="r" b="b"/>
              <a:pathLst>
                <a:path w="8992" h="12289" fill="none" extrusionOk="0">
                  <a:moveTo>
                    <a:pt x="5738" y="1"/>
                  </a:moveTo>
                  <a:lnTo>
                    <a:pt x="5738" y="1"/>
                  </a:lnTo>
                  <a:lnTo>
                    <a:pt x="6337" y="257"/>
                  </a:lnTo>
                  <a:lnTo>
                    <a:pt x="6979" y="643"/>
                  </a:lnTo>
                  <a:lnTo>
                    <a:pt x="7279" y="857"/>
                  </a:lnTo>
                  <a:lnTo>
                    <a:pt x="7536" y="1071"/>
                  </a:lnTo>
                  <a:lnTo>
                    <a:pt x="7707" y="1242"/>
                  </a:lnTo>
                  <a:lnTo>
                    <a:pt x="7793" y="1456"/>
                  </a:lnTo>
                  <a:lnTo>
                    <a:pt x="7793" y="1456"/>
                  </a:lnTo>
                  <a:lnTo>
                    <a:pt x="7878" y="1884"/>
                  </a:lnTo>
                  <a:lnTo>
                    <a:pt x="7836" y="2227"/>
                  </a:lnTo>
                  <a:lnTo>
                    <a:pt x="7750" y="2569"/>
                  </a:lnTo>
                  <a:lnTo>
                    <a:pt x="7579" y="2826"/>
                  </a:lnTo>
                  <a:lnTo>
                    <a:pt x="7322" y="3083"/>
                  </a:lnTo>
                  <a:lnTo>
                    <a:pt x="7022" y="3297"/>
                  </a:lnTo>
                  <a:lnTo>
                    <a:pt x="6722" y="3469"/>
                  </a:lnTo>
                  <a:lnTo>
                    <a:pt x="6337" y="3640"/>
                  </a:lnTo>
                  <a:lnTo>
                    <a:pt x="5566" y="3982"/>
                  </a:lnTo>
                  <a:lnTo>
                    <a:pt x="4838" y="4368"/>
                  </a:lnTo>
                  <a:lnTo>
                    <a:pt x="4496" y="4582"/>
                  </a:lnTo>
                  <a:lnTo>
                    <a:pt x="4196" y="4839"/>
                  </a:lnTo>
                  <a:lnTo>
                    <a:pt x="3939" y="5096"/>
                  </a:lnTo>
                  <a:lnTo>
                    <a:pt x="3725" y="5438"/>
                  </a:lnTo>
                  <a:lnTo>
                    <a:pt x="3725" y="5438"/>
                  </a:lnTo>
                  <a:lnTo>
                    <a:pt x="3597" y="5823"/>
                  </a:lnTo>
                  <a:lnTo>
                    <a:pt x="3511" y="6209"/>
                  </a:lnTo>
                  <a:lnTo>
                    <a:pt x="3511" y="6594"/>
                  </a:lnTo>
                  <a:lnTo>
                    <a:pt x="3511" y="7022"/>
                  </a:lnTo>
                  <a:lnTo>
                    <a:pt x="3554" y="7836"/>
                  </a:lnTo>
                  <a:lnTo>
                    <a:pt x="3682" y="8692"/>
                  </a:lnTo>
                  <a:lnTo>
                    <a:pt x="3768" y="9506"/>
                  </a:lnTo>
                  <a:lnTo>
                    <a:pt x="3768" y="9891"/>
                  </a:lnTo>
                  <a:lnTo>
                    <a:pt x="3725" y="10233"/>
                  </a:lnTo>
                  <a:lnTo>
                    <a:pt x="3640" y="10576"/>
                  </a:lnTo>
                  <a:lnTo>
                    <a:pt x="3468" y="10876"/>
                  </a:lnTo>
                  <a:lnTo>
                    <a:pt x="3254" y="11132"/>
                  </a:lnTo>
                  <a:lnTo>
                    <a:pt x="2997" y="11347"/>
                  </a:lnTo>
                  <a:lnTo>
                    <a:pt x="2997" y="11347"/>
                  </a:lnTo>
                  <a:lnTo>
                    <a:pt x="2783" y="11432"/>
                  </a:lnTo>
                  <a:lnTo>
                    <a:pt x="2569" y="11475"/>
                  </a:lnTo>
                  <a:lnTo>
                    <a:pt x="2569" y="11475"/>
                  </a:lnTo>
                  <a:lnTo>
                    <a:pt x="2270" y="11432"/>
                  </a:lnTo>
                  <a:lnTo>
                    <a:pt x="1927" y="11389"/>
                  </a:lnTo>
                  <a:lnTo>
                    <a:pt x="1242" y="11175"/>
                  </a:lnTo>
                  <a:lnTo>
                    <a:pt x="557" y="10876"/>
                  </a:lnTo>
                  <a:lnTo>
                    <a:pt x="0" y="10619"/>
                  </a:lnTo>
                  <a:lnTo>
                    <a:pt x="0" y="10619"/>
                  </a:lnTo>
                  <a:lnTo>
                    <a:pt x="86" y="10704"/>
                  </a:lnTo>
                  <a:lnTo>
                    <a:pt x="86" y="10704"/>
                  </a:lnTo>
                  <a:lnTo>
                    <a:pt x="214" y="10790"/>
                  </a:lnTo>
                  <a:lnTo>
                    <a:pt x="214" y="10790"/>
                  </a:lnTo>
                  <a:lnTo>
                    <a:pt x="300" y="10876"/>
                  </a:lnTo>
                  <a:lnTo>
                    <a:pt x="300" y="10876"/>
                  </a:lnTo>
                  <a:lnTo>
                    <a:pt x="428" y="10961"/>
                  </a:lnTo>
                  <a:lnTo>
                    <a:pt x="428" y="10961"/>
                  </a:lnTo>
                  <a:lnTo>
                    <a:pt x="1156" y="11475"/>
                  </a:lnTo>
                  <a:lnTo>
                    <a:pt x="1542" y="11732"/>
                  </a:lnTo>
                  <a:lnTo>
                    <a:pt x="1884" y="11903"/>
                  </a:lnTo>
                  <a:lnTo>
                    <a:pt x="1884" y="11903"/>
                  </a:lnTo>
                  <a:lnTo>
                    <a:pt x="1970" y="11946"/>
                  </a:lnTo>
                  <a:lnTo>
                    <a:pt x="1970" y="11946"/>
                  </a:lnTo>
                  <a:lnTo>
                    <a:pt x="2141" y="12032"/>
                  </a:lnTo>
                  <a:lnTo>
                    <a:pt x="2141" y="12032"/>
                  </a:lnTo>
                  <a:lnTo>
                    <a:pt x="2270" y="12074"/>
                  </a:lnTo>
                  <a:lnTo>
                    <a:pt x="2270" y="12074"/>
                  </a:lnTo>
                  <a:lnTo>
                    <a:pt x="2484" y="12160"/>
                  </a:lnTo>
                  <a:lnTo>
                    <a:pt x="2484" y="12160"/>
                  </a:lnTo>
                  <a:lnTo>
                    <a:pt x="2612" y="12203"/>
                  </a:lnTo>
                  <a:lnTo>
                    <a:pt x="2612" y="12203"/>
                  </a:lnTo>
                  <a:lnTo>
                    <a:pt x="2612" y="12203"/>
                  </a:lnTo>
                  <a:lnTo>
                    <a:pt x="2612" y="12203"/>
                  </a:lnTo>
                  <a:lnTo>
                    <a:pt x="2612" y="12203"/>
                  </a:lnTo>
                  <a:lnTo>
                    <a:pt x="2912" y="12288"/>
                  </a:lnTo>
                  <a:lnTo>
                    <a:pt x="3211" y="12288"/>
                  </a:lnTo>
                  <a:lnTo>
                    <a:pt x="3211" y="12288"/>
                  </a:lnTo>
                  <a:lnTo>
                    <a:pt x="3254" y="12288"/>
                  </a:lnTo>
                  <a:lnTo>
                    <a:pt x="3254" y="12288"/>
                  </a:lnTo>
                  <a:lnTo>
                    <a:pt x="3254" y="12288"/>
                  </a:lnTo>
                  <a:lnTo>
                    <a:pt x="3254" y="12288"/>
                  </a:lnTo>
                  <a:lnTo>
                    <a:pt x="3597" y="12246"/>
                  </a:lnTo>
                  <a:lnTo>
                    <a:pt x="3768" y="12203"/>
                  </a:lnTo>
                  <a:lnTo>
                    <a:pt x="3939" y="12117"/>
                  </a:lnTo>
                  <a:lnTo>
                    <a:pt x="3939" y="12117"/>
                  </a:lnTo>
                  <a:lnTo>
                    <a:pt x="3939" y="12117"/>
                  </a:lnTo>
                  <a:lnTo>
                    <a:pt x="3939" y="12117"/>
                  </a:lnTo>
                  <a:lnTo>
                    <a:pt x="3939" y="12117"/>
                  </a:lnTo>
                  <a:lnTo>
                    <a:pt x="3939" y="12117"/>
                  </a:lnTo>
                  <a:lnTo>
                    <a:pt x="3939" y="12074"/>
                  </a:lnTo>
                  <a:lnTo>
                    <a:pt x="3939" y="12074"/>
                  </a:lnTo>
                  <a:lnTo>
                    <a:pt x="3982" y="12074"/>
                  </a:lnTo>
                  <a:lnTo>
                    <a:pt x="3982" y="12074"/>
                  </a:lnTo>
                  <a:lnTo>
                    <a:pt x="4196" y="11903"/>
                  </a:lnTo>
                  <a:lnTo>
                    <a:pt x="4367" y="11646"/>
                  </a:lnTo>
                  <a:lnTo>
                    <a:pt x="4539" y="11389"/>
                  </a:lnTo>
                  <a:lnTo>
                    <a:pt x="4667" y="11047"/>
                  </a:lnTo>
                  <a:lnTo>
                    <a:pt x="4753" y="10747"/>
                  </a:lnTo>
                  <a:lnTo>
                    <a:pt x="4796" y="10362"/>
                  </a:lnTo>
                  <a:lnTo>
                    <a:pt x="4838" y="9591"/>
                  </a:lnTo>
                  <a:lnTo>
                    <a:pt x="4838" y="9591"/>
                  </a:lnTo>
                  <a:lnTo>
                    <a:pt x="4838" y="8949"/>
                  </a:lnTo>
                  <a:lnTo>
                    <a:pt x="4753" y="8307"/>
                  </a:lnTo>
                  <a:lnTo>
                    <a:pt x="4582" y="7151"/>
                  </a:lnTo>
                  <a:lnTo>
                    <a:pt x="4367" y="6294"/>
                  </a:lnTo>
                  <a:lnTo>
                    <a:pt x="4282" y="5995"/>
                  </a:lnTo>
                  <a:lnTo>
                    <a:pt x="4282" y="5995"/>
                  </a:lnTo>
                  <a:lnTo>
                    <a:pt x="4282" y="5995"/>
                  </a:lnTo>
                  <a:lnTo>
                    <a:pt x="4282" y="5995"/>
                  </a:lnTo>
                  <a:lnTo>
                    <a:pt x="4282" y="5995"/>
                  </a:lnTo>
                  <a:lnTo>
                    <a:pt x="5010" y="5609"/>
                  </a:lnTo>
                  <a:lnTo>
                    <a:pt x="5780" y="5224"/>
                  </a:lnTo>
                  <a:lnTo>
                    <a:pt x="6637" y="4710"/>
                  </a:lnTo>
                  <a:lnTo>
                    <a:pt x="7493" y="4154"/>
                  </a:lnTo>
                  <a:lnTo>
                    <a:pt x="7921" y="3811"/>
                  </a:lnTo>
                  <a:lnTo>
                    <a:pt x="8264" y="3469"/>
                  </a:lnTo>
                  <a:lnTo>
                    <a:pt x="8563" y="3126"/>
                  </a:lnTo>
                  <a:lnTo>
                    <a:pt x="8820" y="2784"/>
                  </a:lnTo>
                  <a:lnTo>
                    <a:pt x="8949" y="2441"/>
                  </a:lnTo>
                  <a:lnTo>
                    <a:pt x="8992" y="2270"/>
                  </a:lnTo>
                  <a:lnTo>
                    <a:pt x="8992" y="2098"/>
                  </a:lnTo>
                  <a:lnTo>
                    <a:pt x="8992" y="2098"/>
                  </a:lnTo>
                  <a:lnTo>
                    <a:pt x="8992" y="1842"/>
                  </a:lnTo>
                  <a:lnTo>
                    <a:pt x="8992" y="1842"/>
                  </a:lnTo>
                  <a:lnTo>
                    <a:pt x="8906" y="1670"/>
                  </a:lnTo>
                  <a:lnTo>
                    <a:pt x="8820" y="1456"/>
                  </a:lnTo>
                  <a:lnTo>
                    <a:pt x="8692" y="1285"/>
                  </a:lnTo>
                  <a:lnTo>
                    <a:pt x="8521" y="1114"/>
                  </a:lnTo>
                  <a:lnTo>
                    <a:pt x="8521" y="1114"/>
                  </a:lnTo>
                  <a:lnTo>
                    <a:pt x="8392" y="1028"/>
                  </a:lnTo>
                  <a:lnTo>
                    <a:pt x="8392" y="1028"/>
                  </a:lnTo>
                  <a:lnTo>
                    <a:pt x="8392" y="1028"/>
                  </a:lnTo>
                  <a:lnTo>
                    <a:pt x="8221" y="900"/>
                  </a:lnTo>
                  <a:lnTo>
                    <a:pt x="8221" y="900"/>
                  </a:lnTo>
                  <a:lnTo>
                    <a:pt x="8221" y="900"/>
                  </a:lnTo>
                  <a:lnTo>
                    <a:pt x="8221" y="900"/>
                  </a:lnTo>
                  <a:lnTo>
                    <a:pt x="7793" y="686"/>
                  </a:lnTo>
                  <a:lnTo>
                    <a:pt x="7793" y="686"/>
                  </a:lnTo>
                  <a:lnTo>
                    <a:pt x="7793" y="686"/>
                  </a:lnTo>
                  <a:lnTo>
                    <a:pt x="7621" y="557"/>
                  </a:lnTo>
                  <a:lnTo>
                    <a:pt x="7621" y="557"/>
                  </a:lnTo>
                  <a:lnTo>
                    <a:pt x="7065" y="343"/>
                  </a:lnTo>
                  <a:lnTo>
                    <a:pt x="6423" y="172"/>
                  </a:lnTo>
                  <a:lnTo>
                    <a:pt x="6423" y="172"/>
                  </a:lnTo>
                  <a:lnTo>
                    <a:pt x="6423" y="172"/>
                  </a:lnTo>
                  <a:lnTo>
                    <a:pt x="6380" y="129"/>
                  </a:lnTo>
                  <a:lnTo>
                    <a:pt x="6380" y="129"/>
                  </a:lnTo>
                  <a:lnTo>
                    <a:pt x="6337" y="129"/>
                  </a:lnTo>
                  <a:lnTo>
                    <a:pt x="6337" y="129"/>
                  </a:lnTo>
                  <a:lnTo>
                    <a:pt x="5866" y="1"/>
                  </a:lnTo>
                  <a:lnTo>
                    <a:pt x="5866" y="1"/>
                  </a:lnTo>
                  <a:lnTo>
                    <a:pt x="5738"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8" name="Google Shape;68;p2">
              <a:extLst>
                <a:ext uri="{FF2B5EF4-FFF2-40B4-BE49-F238E27FC236}">
                  <a16:creationId xmlns:a16="http://schemas.microsoft.com/office/drawing/2014/main" id="{BE218E25-2EC2-5D34-5B6C-477C7823EC7F}"/>
                </a:ext>
              </a:extLst>
            </p:cNvPr>
            <p:cNvSpPr/>
            <p:nvPr/>
          </p:nvSpPr>
          <p:spPr>
            <a:xfrm>
              <a:off x="8059650" y="542300"/>
              <a:ext cx="94225" cy="131675"/>
            </a:xfrm>
            <a:custGeom>
              <a:avLst/>
              <a:gdLst/>
              <a:ahLst/>
              <a:cxnLst/>
              <a:rect l="l" t="t" r="r" b="b"/>
              <a:pathLst>
                <a:path w="3769" h="5267" fill="none" extrusionOk="0">
                  <a:moveTo>
                    <a:pt x="86" y="0"/>
                  </a:moveTo>
                  <a:lnTo>
                    <a:pt x="86" y="0"/>
                  </a:lnTo>
                  <a:lnTo>
                    <a:pt x="86" y="0"/>
                  </a:lnTo>
                  <a:lnTo>
                    <a:pt x="86" y="86"/>
                  </a:lnTo>
                  <a:lnTo>
                    <a:pt x="86" y="86"/>
                  </a:lnTo>
                  <a:lnTo>
                    <a:pt x="43" y="257"/>
                  </a:lnTo>
                  <a:lnTo>
                    <a:pt x="0" y="471"/>
                  </a:lnTo>
                  <a:lnTo>
                    <a:pt x="0" y="471"/>
                  </a:lnTo>
                  <a:lnTo>
                    <a:pt x="43" y="814"/>
                  </a:lnTo>
                  <a:lnTo>
                    <a:pt x="172" y="1199"/>
                  </a:lnTo>
                  <a:lnTo>
                    <a:pt x="343" y="1584"/>
                  </a:lnTo>
                  <a:lnTo>
                    <a:pt x="557" y="1970"/>
                  </a:lnTo>
                  <a:lnTo>
                    <a:pt x="857" y="2398"/>
                  </a:lnTo>
                  <a:lnTo>
                    <a:pt x="1156" y="2783"/>
                  </a:lnTo>
                  <a:lnTo>
                    <a:pt x="1799" y="3554"/>
                  </a:lnTo>
                  <a:lnTo>
                    <a:pt x="2441" y="4196"/>
                  </a:lnTo>
                  <a:lnTo>
                    <a:pt x="3040" y="4753"/>
                  </a:lnTo>
                  <a:lnTo>
                    <a:pt x="3597" y="5224"/>
                  </a:lnTo>
                  <a:lnTo>
                    <a:pt x="3597" y="5224"/>
                  </a:lnTo>
                  <a:lnTo>
                    <a:pt x="3597" y="5224"/>
                  </a:lnTo>
                  <a:lnTo>
                    <a:pt x="3597" y="5267"/>
                  </a:lnTo>
                  <a:lnTo>
                    <a:pt x="3597" y="5267"/>
                  </a:lnTo>
                  <a:lnTo>
                    <a:pt x="3683" y="5138"/>
                  </a:lnTo>
                  <a:lnTo>
                    <a:pt x="3768" y="4967"/>
                  </a:lnTo>
                  <a:lnTo>
                    <a:pt x="3768" y="4796"/>
                  </a:lnTo>
                  <a:lnTo>
                    <a:pt x="3683" y="4624"/>
                  </a:lnTo>
                  <a:lnTo>
                    <a:pt x="3683" y="4624"/>
                  </a:lnTo>
                  <a:lnTo>
                    <a:pt x="3426" y="4367"/>
                  </a:lnTo>
                  <a:lnTo>
                    <a:pt x="3083" y="4025"/>
                  </a:lnTo>
                  <a:lnTo>
                    <a:pt x="2612" y="3597"/>
                  </a:lnTo>
                  <a:lnTo>
                    <a:pt x="2098" y="3083"/>
                  </a:lnTo>
                  <a:lnTo>
                    <a:pt x="1585" y="2484"/>
                  </a:lnTo>
                  <a:lnTo>
                    <a:pt x="1071" y="1799"/>
                  </a:lnTo>
                  <a:lnTo>
                    <a:pt x="814" y="1413"/>
                  </a:lnTo>
                  <a:lnTo>
                    <a:pt x="600" y="1028"/>
                  </a:lnTo>
                  <a:lnTo>
                    <a:pt x="386" y="557"/>
                  </a:lnTo>
                  <a:lnTo>
                    <a:pt x="214" y="129"/>
                  </a:lnTo>
                  <a:lnTo>
                    <a:pt x="214" y="129"/>
                  </a:lnTo>
                  <a:lnTo>
                    <a:pt x="172" y="43"/>
                  </a:lnTo>
                  <a:lnTo>
                    <a:pt x="8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9" name="Google Shape;69;p2">
              <a:extLst>
                <a:ext uri="{FF2B5EF4-FFF2-40B4-BE49-F238E27FC236}">
                  <a16:creationId xmlns:a16="http://schemas.microsoft.com/office/drawing/2014/main" id="{3DC2E348-D56B-A4A7-F1D1-3FF714556AE6}"/>
                </a:ext>
              </a:extLst>
            </p:cNvPr>
            <p:cNvSpPr/>
            <p:nvPr/>
          </p:nvSpPr>
          <p:spPr>
            <a:xfrm>
              <a:off x="8298350" y="408500"/>
              <a:ext cx="91000" cy="139175"/>
            </a:xfrm>
            <a:custGeom>
              <a:avLst/>
              <a:gdLst/>
              <a:ahLst/>
              <a:cxnLst/>
              <a:rect l="l" t="t" r="r" b="b"/>
              <a:pathLst>
                <a:path w="3640" h="5567" fill="none" extrusionOk="0">
                  <a:moveTo>
                    <a:pt x="728" y="0"/>
                  </a:moveTo>
                  <a:lnTo>
                    <a:pt x="728" y="0"/>
                  </a:lnTo>
                  <a:lnTo>
                    <a:pt x="728" y="0"/>
                  </a:lnTo>
                  <a:lnTo>
                    <a:pt x="728" y="0"/>
                  </a:lnTo>
                  <a:lnTo>
                    <a:pt x="728" y="0"/>
                  </a:lnTo>
                  <a:lnTo>
                    <a:pt x="728"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42" y="0"/>
                  </a:lnTo>
                  <a:lnTo>
                    <a:pt x="642" y="0"/>
                  </a:lnTo>
                  <a:lnTo>
                    <a:pt x="642" y="0"/>
                  </a:lnTo>
                  <a:lnTo>
                    <a:pt x="642" y="0"/>
                  </a:lnTo>
                  <a:lnTo>
                    <a:pt x="642" y="0"/>
                  </a:lnTo>
                  <a:lnTo>
                    <a:pt x="642" y="0"/>
                  </a:lnTo>
                  <a:lnTo>
                    <a:pt x="642" y="0"/>
                  </a:lnTo>
                  <a:lnTo>
                    <a:pt x="642" y="0"/>
                  </a:lnTo>
                  <a:lnTo>
                    <a:pt x="642" y="0"/>
                  </a:lnTo>
                  <a:lnTo>
                    <a:pt x="642" y="0"/>
                  </a:lnTo>
                  <a:lnTo>
                    <a:pt x="600" y="0"/>
                  </a:lnTo>
                  <a:lnTo>
                    <a:pt x="600" y="0"/>
                  </a:lnTo>
                  <a:lnTo>
                    <a:pt x="600" y="0"/>
                  </a:lnTo>
                  <a:lnTo>
                    <a:pt x="514" y="0"/>
                  </a:lnTo>
                  <a:lnTo>
                    <a:pt x="514" y="0"/>
                  </a:lnTo>
                  <a:lnTo>
                    <a:pt x="471" y="43"/>
                  </a:lnTo>
                  <a:lnTo>
                    <a:pt x="428" y="43"/>
                  </a:lnTo>
                  <a:lnTo>
                    <a:pt x="428" y="43"/>
                  </a:lnTo>
                  <a:lnTo>
                    <a:pt x="343" y="43"/>
                  </a:lnTo>
                  <a:lnTo>
                    <a:pt x="343" y="43"/>
                  </a:lnTo>
                  <a:lnTo>
                    <a:pt x="343" y="43"/>
                  </a:lnTo>
                  <a:lnTo>
                    <a:pt x="343" y="43"/>
                  </a:lnTo>
                  <a:lnTo>
                    <a:pt x="0" y="172"/>
                  </a:lnTo>
                  <a:lnTo>
                    <a:pt x="0" y="172"/>
                  </a:lnTo>
                  <a:lnTo>
                    <a:pt x="43" y="172"/>
                  </a:lnTo>
                  <a:lnTo>
                    <a:pt x="43" y="172"/>
                  </a:lnTo>
                  <a:lnTo>
                    <a:pt x="300" y="214"/>
                  </a:lnTo>
                  <a:lnTo>
                    <a:pt x="514" y="257"/>
                  </a:lnTo>
                  <a:lnTo>
                    <a:pt x="728" y="300"/>
                  </a:lnTo>
                  <a:lnTo>
                    <a:pt x="942" y="386"/>
                  </a:lnTo>
                  <a:lnTo>
                    <a:pt x="1285" y="685"/>
                  </a:lnTo>
                  <a:lnTo>
                    <a:pt x="1584" y="985"/>
                  </a:lnTo>
                  <a:lnTo>
                    <a:pt x="1884" y="1413"/>
                  </a:lnTo>
                  <a:lnTo>
                    <a:pt x="2098" y="1841"/>
                  </a:lnTo>
                  <a:lnTo>
                    <a:pt x="2312" y="2312"/>
                  </a:lnTo>
                  <a:lnTo>
                    <a:pt x="2484" y="2826"/>
                  </a:lnTo>
                  <a:lnTo>
                    <a:pt x="2783" y="3811"/>
                  </a:lnTo>
                  <a:lnTo>
                    <a:pt x="3040" y="4667"/>
                  </a:lnTo>
                  <a:lnTo>
                    <a:pt x="3169" y="5010"/>
                  </a:lnTo>
                  <a:lnTo>
                    <a:pt x="3340" y="5309"/>
                  </a:lnTo>
                  <a:lnTo>
                    <a:pt x="3468" y="5481"/>
                  </a:lnTo>
                  <a:lnTo>
                    <a:pt x="3554" y="5566"/>
                  </a:lnTo>
                  <a:lnTo>
                    <a:pt x="3640" y="5566"/>
                  </a:lnTo>
                  <a:lnTo>
                    <a:pt x="3640" y="5566"/>
                  </a:lnTo>
                  <a:lnTo>
                    <a:pt x="3640" y="5524"/>
                  </a:lnTo>
                  <a:lnTo>
                    <a:pt x="3640" y="5524"/>
                  </a:lnTo>
                  <a:lnTo>
                    <a:pt x="3640" y="5524"/>
                  </a:lnTo>
                  <a:lnTo>
                    <a:pt x="3640" y="5395"/>
                  </a:lnTo>
                  <a:lnTo>
                    <a:pt x="3640" y="5395"/>
                  </a:lnTo>
                  <a:lnTo>
                    <a:pt x="3640" y="5395"/>
                  </a:lnTo>
                  <a:lnTo>
                    <a:pt x="3597" y="4881"/>
                  </a:lnTo>
                  <a:lnTo>
                    <a:pt x="3468" y="4196"/>
                  </a:lnTo>
                  <a:lnTo>
                    <a:pt x="3297" y="3383"/>
                  </a:lnTo>
                  <a:lnTo>
                    <a:pt x="3040" y="2526"/>
                  </a:lnTo>
                  <a:lnTo>
                    <a:pt x="3040" y="2526"/>
                  </a:lnTo>
                  <a:lnTo>
                    <a:pt x="3040" y="2441"/>
                  </a:lnTo>
                  <a:lnTo>
                    <a:pt x="3040" y="2441"/>
                  </a:lnTo>
                  <a:lnTo>
                    <a:pt x="2912" y="2098"/>
                  </a:lnTo>
                  <a:lnTo>
                    <a:pt x="2912" y="2098"/>
                  </a:lnTo>
                  <a:lnTo>
                    <a:pt x="2912" y="2098"/>
                  </a:lnTo>
                  <a:lnTo>
                    <a:pt x="2612" y="1499"/>
                  </a:lnTo>
                  <a:lnTo>
                    <a:pt x="2312" y="942"/>
                  </a:lnTo>
                  <a:lnTo>
                    <a:pt x="2141" y="728"/>
                  </a:lnTo>
                  <a:lnTo>
                    <a:pt x="1927" y="514"/>
                  </a:lnTo>
                  <a:lnTo>
                    <a:pt x="1713" y="343"/>
                  </a:lnTo>
                  <a:lnTo>
                    <a:pt x="1499" y="214"/>
                  </a:lnTo>
                  <a:lnTo>
                    <a:pt x="1499" y="214"/>
                  </a:lnTo>
                  <a:lnTo>
                    <a:pt x="1499" y="214"/>
                  </a:lnTo>
                  <a:lnTo>
                    <a:pt x="1413" y="172"/>
                  </a:lnTo>
                  <a:lnTo>
                    <a:pt x="1413" y="172"/>
                  </a:lnTo>
                  <a:lnTo>
                    <a:pt x="1370" y="129"/>
                  </a:lnTo>
                  <a:lnTo>
                    <a:pt x="1370" y="129"/>
                  </a:lnTo>
                  <a:lnTo>
                    <a:pt x="1370" y="129"/>
                  </a:lnTo>
                  <a:lnTo>
                    <a:pt x="1156" y="43"/>
                  </a:lnTo>
                  <a:lnTo>
                    <a:pt x="1156" y="43"/>
                  </a:lnTo>
                  <a:lnTo>
                    <a:pt x="942" y="0"/>
                  </a:lnTo>
                  <a:lnTo>
                    <a:pt x="942" y="0"/>
                  </a:lnTo>
                  <a:lnTo>
                    <a:pt x="942" y="0"/>
                  </a:lnTo>
                  <a:lnTo>
                    <a:pt x="899" y="0"/>
                  </a:lnTo>
                  <a:lnTo>
                    <a:pt x="899" y="0"/>
                  </a:lnTo>
                  <a:lnTo>
                    <a:pt x="857" y="0"/>
                  </a:lnTo>
                  <a:lnTo>
                    <a:pt x="857" y="0"/>
                  </a:lnTo>
                  <a:lnTo>
                    <a:pt x="857" y="0"/>
                  </a:lnTo>
                  <a:lnTo>
                    <a:pt x="857" y="0"/>
                  </a:lnTo>
                  <a:lnTo>
                    <a:pt x="728" y="0"/>
                  </a:lnTo>
                  <a:lnTo>
                    <a:pt x="728" y="0"/>
                  </a:lnTo>
                  <a:lnTo>
                    <a:pt x="728"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0" name="Google Shape;70;p2">
              <a:extLst>
                <a:ext uri="{FF2B5EF4-FFF2-40B4-BE49-F238E27FC236}">
                  <a16:creationId xmlns:a16="http://schemas.microsoft.com/office/drawing/2014/main" id="{2F555689-4DF7-2115-BC66-45E949C3229F}"/>
                </a:ext>
              </a:extLst>
            </p:cNvPr>
            <p:cNvSpPr/>
            <p:nvPr/>
          </p:nvSpPr>
          <p:spPr>
            <a:xfrm>
              <a:off x="8079975" y="427775"/>
              <a:ext cx="223750" cy="317925"/>
            </a:xfrm>
            <a:custGeom>
              <a:avLst/>
              <a:gdLst/>
              <a:ahLst/>
              <a:cxnLst/>
              <a:rect l="l" t="t" r="r" b="b"/>
              <a:pathLst>
                <a:path w="8950" h="12717" extrusionOk="0">
                  <a:moveTo>
                    <a:pt x="8564" y="0"/>
                  </a:moveTo>
                  <a:lnTo>
                    <a:pt x="8393" y="86"/>
                  </a:lnTo>
                  <a:lnTo>
                    <a:pt x="8136" y="214"/>
                  </a:lnTo>
                  <a:lnTo>
                    <a:pt x="7965" y="385"/>
                  </a:lnTo>
                  <a:lnTo>
                    <a:pt x="7750" y="557"/>
                  </a:lnTo>
                  <a:lnTo>
                    <a:pt x="7579" y="814"/>
                  </a:lnTo>
                  <a:lnTo>
                    <a:pt x="7280" y="1285"/>
                  </a:lnTo>
                  <a:lnTo>
                    <a:pt x="7023" y="1755"/>
                  </a:lnTo>
                  <a:lnTo>
                    <a:pt x="6809" y="2184"/>
                  </a:lnTo>
                  <a:lnTo>
                    <a:pt x="6680" y="2655"/>
                  </a:lnTo>
                  <a:lnTo>
                    <a:pt x="6680" y="2869"/>
                  </a:lnTo>
                  <a:lnTo>
                    <a:pt x="6680" y="3083"/>
                  </a:lnTo>
                  <a:lnTo>
                    <a:pt x="6723" y="3340"/>
                  </a:lnTo>
                  <a:lnTo>
                    <a:pt x="6809" y="3554"/>
                  </a:lnTo>
                  <a:lnTo>
                    <a:pt x="6894" y="3639"/>
                  </a:lnTo>
                  <a:lnTo>
                    <a:pt x="6980" y="3682"/>
                  </a:lnTo>
                  <a:lnTo>
                    <a:pt x="7108" y="3639"/>
                  </a:lnTo>
                  <a:lnTo>
                    <a:pt x="7194" y="3597"/>
                  </a:lnTo>
                  <a:lnTo>
                    <a:pt x="7194" y="3511"/>
                  </a:lnTo>
                  <a:lnTo>
                    <a:pt x="7322" y="3126"/>
                  </a:lnTo>
                  <a:lnTo>
                    <a:pt x="7451" y="2740"/>
                  </a:lnTo>
                  <a:lnTo>
                    <a:pt x="7622" y="2355"/>
                  </a:lnTo>
                  <a:lnTo>
                    <a:pt x="7793" y="2012"/>
                  </a:lnTo>
                  <a:lnTo>
                    <a:pt x="8093" y="1670"/>
                  </a:lnTo>
                  <a:lnTo>
                    <a:pt x="8393" y="1327"/>
                  </a:lnTo>
                  <a:lnTo>
                    <a:pt x="8650" y="985"/>
                  </a:lnTo>
                  <a:lnTo>
                    <a:pt x="8906" y="599"/>
                  </a:lnTo>
                  <a:lnTo>
                    <a:pt x="8949" y="514"/>
                  </a:lnTo>
                  <a:lnTo>
                    <a:pt x="8949" y="385"/>
                  </a:lnTo>
                  <a:lnTo>
                    <a:pt x="8906" y="214"/>
                  </a:lnTo>
                  <a:lnTo>
                    <a:pt x="8735" y="86"/>
                  </a:lnTo>
                  <a:lnTo>
                    <a:pt x="8650" y="43"/>
                  </a:lnTo>
                  <a:lnTo>
                    <a:pt x="8564" y="0"/>
                  </a:lnTo>
                  <a:close/>
                  <a:moveTo>
                    <a:pt x="1243" y="3853"/>
                  </a:moveTo>
                  <a:lnTo>
                    <a:pt x="857" y="3896"/>
                  </a:lnTo>
                  <a:lnTo>
                    <a:pt x="515" y="4025"/>
                  </a:lnTo>
                  <a:lnTo>
                    <a:pt x="172" y="4196"/>
                  </a:lnTo>
                  <a:lnTo>
                    <a:pt x="87" y="4282"/>
                  </a:lnTo>
                  <a:lnTo>
                    <a:pt x="44" y="4367"/>
                  </a:lnTo>
                  <a:lnTo>
                    <a:pt x="1" y="4538"/>
                  </a:lnTo>
                  <a:lnTo>
                    <a:pt x="44" y="4624"/>
                  </a:lnTo>
                  <a:lnTo>
                    <a:pt x="87" y="4710"/>
                  </a:lnTo>
                  <a:lnTo>
                    <a:pt x="129" y="4795"/>
                  </a:lnTo>
                  <a:lnTo>
                    <a:pt x="258" y="4838"/>
                  </a:lnTo>
                  <a:lnTo>
                    <a:pt x="686" y="4924"/>
                  </a:lnTo>
                  <a:lnTo>
                    <a:pt x="2227" y="4924"/>
                  </a:lnTo>
                  <a:lnTo>
                    <a:pt x="2741" y="5009"/>
                  </a:lnTo>
                  <a:lnTo>
                    <a:pt x="3298" y="5138"/>
                  </a:lnTo>
                  <a:lnTo>
                    <a:pt x="3811" y="5224"/>
                  </a:lnTo>
                  <a:lnTo>
                    <a:pt x="4325" y="5352"/>
                  </a:lnTo>
                  <a:lnTo>
                    <a:pt x="4368" y="5352"/>
                  </a:lnTo>
                  <a:lnTo>
                    <a:pt x="4497" y="5309"/>
                  </a:lnTo>
                  <a:lnTo>
                    <a:pt x="4625" y="5266"/>
                  </a:lnTo>
                  <a:lnTo>
                    <a:pt x="4711" y="5181"/>
                  </a:lnTo>
                  <a:lnTo>
                    <a:pt x="4796" y="5095"/>
                  </a:lnTo>
                  <a:lnTo>
                    <a:pt x="4839" y="5009"/>
                  </a:lnTo>
                  <a:lnTo>
                    <a:pt x="4882" y="4924"/>
                  </a:lnTo>
                  <a:lnTo>
                    <a:pt x="4925" y="4795"/>
                  </a:lnTo>
                  <a:lnTo>
                    <a:pt x="4925" y="4710"/>
                  </a:lnTo>
                  <a:lnTo>
                    <a:pt x="4882" y="4624"/>
                  </a:lnTo>
                  <a:lnTo>
                    <a:pt x="4711" y="4410"/>
                  </a:lnTo>
                  <a:lnTo>
                    <a:pt x="4539" y="4324"/>
                  </a:lnTo>
                  <a:lnTo>
                    <a:pt x="4325" y="4239"/>
                  </a:lnTo>
                  <a:lnTo>
                    <a:pt x="4111" y="4196"/>
                  </a:lnTo>
                  <a:lnTo>
                    <a:pt x="3469" y="4068"/>
                  </a:lnTo>
                  <a:lnTo>
                    <a:pt x="2827" y="3939"/>
                  </a:lnTo>
                  <a:lnTo>
                    <a:pt x="2270" y="3853"/>
                  </a:lnTo>
                  <a:close/>
                  <a:moveTo>
                    <a:pt x="3255" y="10490"/>
                  </a:moveTo>
                  <a:lnTo>
                    <a:pt x="3169" y="10533"/>
                  </a:lnTo>
                  <a:lnTo>
                    <a:pt x="2955" y="10618"/>
                  </a:lnTo>
                  <a:lnTo>
                    <a:pt x="2698" y="10790"/>
                  </a:lnTo>
                  <a:lnTo>
                    <a:pt x="2484" y="11046"/>
                  </a:lnTo>
                  <a:lnTo>
                    <a:pt x="2313" y="11303"/>
                  </a:lnTo>
                  <a:lnTo>
                    <a:pt x="2184" y="11646"/>
                  </a:lnTo>
                  <a:lnTo>
                    <a:pt x="2099" y="11946"/>
                  </a:lnTo>
                  <a:lnTo>
                    <a:pt x="2099" y="12245"/>
                  </a:lnTo>
                  <a:lnTo>
                    <a:pt x="2099" y="12502"/>
                  </a:lnTo>
                  <a:lnTo>
                    <a:pt x="2142" y="12588"/>
                  </a:lnTo>
                  <a:lnTo>
                    <a:pt x="2227" y="12673"/>
                  </a:lnTo>
                  <a:lnTo>
                    <a:pt x="2313" y="12716"/>
                  </a:lnTo>
                  <a:lnTo>
                    <a:pt x="2527" y="12716"/>
                  </a:lnTo>
                  <a:lnTo>
                    <a:pt x="2613" y="12631"/>
                  </a:lnTo>
                  <a:lnTo>
                    <a:pt x="2784" y="12459"/>
                  </a:lnTo>
                  <a:lnTo>
                    <a:pt x="2870" y="12202"/>
                  </a:lnTo>
                  <a:lnTo>
                    <a:pt x="3084" y="11731"/>
                  </a:lnTo>
                  <a:lnTo>
                    <a:pt x="3298" y="11303"/>
                  </a:lnTo>
                  <a:lnTo>
                    <a:pt x="3426" y="11089"/>
                  </a:lnTo>
                  <a:lnTo>
                    <a:pt x="3512" y="10832"/>
                  </a:lnTo>
                  <a:lnTo>
                    <a:pt x="3512" y="10704"/>
                  </a:lnTo>
                  <a:lnTo>
                    <a:pt x="3469" y="10618"/>
                  </a:lnTo>
                  <a:lnTo>
                    <a:pt x="3383" y="10533"/>
                  </a:lnTo>
                  <a:lnTo>
                    <a:pt x="3255" y="10490"/>
                  </a:lnTo>
                  <a:close/>
                </a:path>
              </a:pathLst>
            </a:custGeom>
            <a:solidFill>
              <a:srgbClr val="FFFB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1" name="Google Shape;71;p2">
              <a:extLst>
                <a:ext uri="{FF2B5EF4-FFF2-40B4-BE49-F238E27FC236}">
                  <a16:creationId xmlns:a16="http://schemas.microsoft.com/office/drawing/2014/main" id="{C329616A-D676-DC51-533F-FF5382BF4C21}"/>
                </a:ext>
              </a:extLst>
            </p:cNvPr>
            <p:cNvSpPr/>
            <p:nvPr/>
          </p:nvSpPr>
          <p:spPr>
            <a:xfrm>
              <a:off x="8132425" y="690000"/>
              <a:ext cx="35350" cy="55700"/>
            </a:xfrm>
            <a:custGeom>
              <a:avLst/>
              <a:gdLst/>
              <a:ahLst/>
              <a:cxnLst/>
              <a:rect l="l" t="t" r="r" b="b"/>
              <a:pathLst>
                <a:path w="1414" h="2228" fill="none" extrusionOk="0">
                  <a:moveTo>
                    <a:pt x="1157" y="1"/>
                  </a:moveTo>
                  <a:lnTo>
                    <a:pt x="1157" y="1"/>
                  </a:lnTo>
                  <a:lnTo>
                    <a:pt x="1071" y="44"/>
                  </a:lnTo>
                  <a:lnTo>
                    <a:pt x="1071" y="44"/>
                  </a:lnTo>
                  <a:lnTo>
                    <a:pt x="857" y="129"/>
                  </a:lnTo>
                  <a:lnTo>
                    <a:pt x="600" y="301"/>
                  </a:lnTo>
                  <a:lnTo>
                    <a:pt x="386" y="557"/>
                  </a:lnTo>
                  <a:lnTo>
                    <a:pt x="215" y="814"/>
                  </a:lnTo>
                  <a:lnTo>
                    <a:pt x="86" y="1157"/>
                  </a:lnTo>
                  <a:lnTo>
                    <a:pt x="1" y="1457"/>
                  </a:lnTo>
                  <a:lnTo>
                    <a:pt x="1" y="1756"/>
                  </a:lnTo>
                  <a:lnTo>
                    <a:pt x="1" y="2013"/>
                  </a:lnTo>
                  <a:lnTo>
                    <a:pt x="1" y="2013"/>
                  </a:lnTo>
                  <a:lnTo>
                    <a:pt x="44" y="2099"/>
                  </a:lnTo>
                  <a:lnTo>
                    <a:pt x="129" y="2184"/>
                  </a:lnTo>
                  <a:lnTo>
                    <a:pt x="215" y="2227"/>
                  </a:lnTo>
                  <a:lnTo>
                    <a:pt x="301" y="2227"/>
                  </a:lnTo>
                  <a:lnTo>
                    <a:pt x="301" y="2227"/>
                  </a:lnTo>
                  <a:lnTo>
                    <a:pt x="429" y="2227"/>
                  </a:lnTo>
                  <a:lnTo>
                    <a:pt x="515" y="2142"/>
                  </a:lnTo>
                  <a:lnTo>
                    <a:pt x="515" y="2142"/>
                  </a:lnTo>
                  <a:lnTo>
                    <a:pt x="686" y="1970"/>
                  </a:lnTo>
                  <a:lnTo>
                    <a:pt x="772" y="1713"/>
                  </a:lnTo>
                  <a:lnTo>
                    <a:pt x="986" y="1242"/>
                  </a:lnTo>
                  <a:lnTo>
                    <a:pt x="986" y="1242"/>
                  </a:lnTo>
                  <a:lnTo>
                    <a:pt x="1200" y="814"/>
                  </a:lnTo>
                  <a:lnTo>
                    <a:pt x="1328" y="600"/>
                  </a:lnTo>
                  <a:lnTo>
                    <a:pt x="1414" y="343"/>
                  </a:lnTo>
                  <a:lnTo>
                    <a:pt x="1414" y="343"/>
                  </a:lnTo>
                  <a:lnTo>
                    <a:pt x="1414" y="215"/>
                  </a:lnTo>
                  <a:lnTo>
                    <a:pt x="1371" y="129"/>
                  </a:lnTo>
                  <a:lnTo>
                    <a:pt x="1285" y="44"/>
                  </a:lnTo>
                  <a:lnTo>
                    <a:pt x="1157"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2" name="Google Shape;72;p2">
              <a:extLst>
                <a:ext uri="{FF2B5EF4-FFF2-40B4-BE49-F238E27FC236}">
                  <a16:creationId xmlns:a16="http://schemas.microsoft.com/office/drawing/2014/main" id="{023B4A78-69BD-6DA7-061E-3233A2F77A3D}"/>
                </a:ext>
              </a:extLst>
            </p:cNvPr>
            <p:cNvSpPr/>
            <p:nvPr/>
          </p:nvSpPr>
          <p:spPr>
            <a:xfrm>
              <a:off x="8079975" y="524100"/>
              <a:ext cx="123125" cy="37475"/>
            </a:xfrm>
            <a:custGeom>
              <a:avLst/>
              <a:gdLst/>
              <a:ahLst/>
              <a:cxnLst/>
              <a:rect l="l" t="t" r="r" b="b"/>
              <a:pathLst>
                <a:path w="4925" h="1499" fill="none" extrusionOk="0">
                  <a:moveTo>
                    <a:pt x="1671" y="0"/>
                  </a:moveTo>
                  <a:lnTo>
                    <a:pt x="1671" y="0"/>
                  </a:lnTo>
                  <a:lnTo>
                    <a:pt x="1243" y="0"/>
                  </a:lnTo>
                  <a:lnTo>
                    <a:pt x="857" y="43"/>
                  </a:lnTo>
                  <a:lnTo>
                    <a:pt x="515" y="172"/>
                  </a:lnTo>
                  <a:lnTo>
                    <a:pt x="172" y="343"/>
                  </a:lnTo>
                  <a:lnTo>
                    <a:pt x="172" y="343"/>
                  </a:lnTo>
                  <a:lnTo>
                    <a:pt x="87" y="429"/>
                  </a:lnTo>
                  <a:lnTo>
                    <a:pt x="44" y="514"/>
                  </a:lnTo>
                  <a:lnTo>
                    <a:pt x="1" y="685"/>
                  </a:lnTo>
                  <a:lnTo>
                    <a:pt x="44" y="771"/>
                  </a:lnTo>
                  <a:lnTo>
                    <a:pt x="87" y="857"/>
                  </a:lnTo>
                  <a:lnTo>
                    <a:pt x="129" y="942"/>
                  </a:lnTo>
                  <a:lnTo>
                    <a:pt x="258" y="985"/>
                  </a:lnTo>
                  <a:lnTo>
                    <a:pt x="258" y="985"/>
                  </a:lnTo>
                  <a:lnTo>
                    <a:pt x="686" y="1071"/>
                  </a:lnTo>
                  <a:lnTo>
                    <a:pt x="1157" y="1071"/>
                  </a:lnTo>
                  <a:lnTo>
                    <a:pt x="1157" y="1071"/>
                  </a:lnTo>
                  <a:lnTo>
                    <a:pt x="1499" y="1071"/>
                  </a:lnTo>
                  <a:lnTo>
                    <a:pt x="1499" y="1071"/>
                  </a:lnTo>
                  <a:lnTo>
                    <a:pt x="1842" y="1071"/>
                  </a:lnTo>
                  <a:lnTo>
                    <a:pt x="1842" y="1071"/>
                  </a:lnTo>
                  <a:lnTo>
                    <a:pt x="2227" y="1071"/>
                  </a:lnTo>
                  <a:lnTo>
                    <a:pt x="2227" y="1071"/>
                  </a:lnTo>
                  <a:lnTo>
                    <a:pt x="2741" y="1156"/>
                  </a:lnTo>
                  <a:lnTo>
                    <a:pt x="3298" y="1285"/>
                  </a:lnTo>
                  <a:lnTo>
                    <a:pt x="3811" y="1371"/>
                  </a:lnTo>
                  <a:lnTo>
                    <a:pt x="4325" y="1499"/>
                  </a:lnTo>
                  <a:lnTo>
                    <a:pt x="4325" y="1499"/>
                  </a:lnTo>
                  <a:lnTo>
                    <a:pt x="4368" y="1499"/>
                  </a:lnTo>
                  <a:lnTo>
                    <a:pt x="4368" y="1499"/>
                  </a:lnTo>
                  <a:lnTo>
                    <a:pt x="4497" y="1456"/>
                  </a:lnTo>
                  <a:lnTo>
                    <a:pt x="4625" y="1413"/>
                  </a:lnTo>
                  <a:lnTo>
                    <a:pt x="4711" y="1328"/>
                  </a:lnTo>
                  <a:lnTo>
                    <a:pt x="4796" y="1242"/>
                  </a:lnTo>
                  <a:lnTo>
                    <a:pt x="4796" y="1242"/>
                  </a:lnTo>
                  <a:lnTo>
                    <a:pt x="4839" y="1156"/>
                  </a:lnTo>
                  <a:lnTo>
                    <a:pt x="4839" y="1156"/>
                  </a:lnTo>
                  <a:lnTo>
                    <a:pt x="4882" y="1071"/>
                  </a:lnTo>
                  <a:lnTo>
                    <a:pt x="4925" y="942"/>
                  </a:lnTo>
                  <a:lnTo>
                    <a:pt x="4925" y="857"/>
                  </a:lnTo>
                  <a:lnTo>
                    <a:pt x="4882" y="771"/>
                  </a:lnTo>
                  <a:lnTo>
                    <a:pt x="4882" y="771"/>
                  </a:lnTo>
                  <a:lnTo>
                    <a:pt x="4711" y="557"/>
                  </a:lnTo>
                  <a:lnTo>
                    <a:pt x="4539" y="471"/>
                  </a:lnTo>
                  <a:lnTo>
                    <a:pt x="4325" y="386"/>
                  </a:lnTo>
                  <a:lnTo>
                    <a:pt x="4111" y="343"/>
                  </a:lnTo>
                  <a:lnTo>
                    <a:pt x="4111" y="343"/>
                  </a:lnTo>
                  <a:lnTo>
                    <a:pt x="3469" y="215"/>
                  </a:lnTo>
                  <a:lnTo>
                    <a:pt x="2827" y="86"/>
                  </a:lnTo>
                  <a:lnTo>
                    <a:pt x="2827" y="86"/>
                  </a:lnTo>
                  <a:lnTo>
                    <a:pt x="2270" y="0"/>
                  </a:lnTo>
                  <a:lnTo>
                    <a:pt x="167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3" name="Google Shape;73;p2">
              <a:extLst>
                <a:ext uri="{FF2B5EF4-FFF2-40B4-BE49-F238E27FC236}">
                  <a16:creationId xmlns:a16="http://schemas.microsoft.com/office/drawing/2014/main" id="{2BAA6F2A-08A5-ED8A-2762-41F5E079DD6E}"/>
                </a:ext>
              </a:extLst>
            </p:cNvPr>
            <p:cNvSpPr/>
            <p:nvPr/>
          </p:nvSpPr>
          <p:spPr>
            <a:xfrm>
              <a:off x="8246975" y="427775"/>
              <a:ext cx="56750" cy="92075"/>
            </a:xfrm>
            <a:custGeom>
              <a:avLst/>
              <a:gdLst/>
              <a:ahLst/>
              <a:cxnLst/>
              <a:rect l="l" t="t" r="r" b="b"/>
              <a:pathLst>
                <a:path w="2270" h="3683" fill="none" extrusionOk="0">
                  <a:moveTo>
                    <a:pt x="1884" y="0"/>
                  </a:moveTo>
                  <a:lnTo>
                    <a:pt x="1884" y="0"/>
                  </a:lnTo>
                  <a:lnTo>
                    <a:pt x="1713" y="86"/>
                  </a:lnTo>
                  <a:lnTo>
                    <a:pt x="1713" y="86"/>
                  </a:lnTo>
                  <a:lnTo>
                    <a:pt x="1456" y="214"/>
                  </a:lnTo>
                  <a:lnTo>
                    <a:pt x="1285" y="385"/>
                  </a:lnTo>
                  <a:lnTo>
                    <a:pt x="1070" y="557"/>
                  </a:lnTo>
                  <a:lnTo>
                    <a:pt x="899" y="814"/>
                  </a:lnTo>
                  <a:lnTo>
                    <a:pt x="600" y="1285"/>
                  </a:lnTo>
                  <a:lnTo>
                    <a:pt x="343" y="1755"/>
                  </a:lnTo>
                  <a:lnTo>
                    <a:pt x="343" y="1755"/>
                  </a:lnTo>
                  <a:lnTo>
                    <a:pt x="129" y="2184"/>
                  </a:lnTo>
                  <a:lnTo>
                    <a:pt x="0" y="2655"/>
                  </a:lnTo>
                  <a:lnTo>
                    <a:pt x="0" y="2869"/>
                  </a:lnTo>
                  <a:lnTo>
                    <a:pt x="0" y="3083"/>
                  </a:lnTo>
                  <a:lnTo>
                    <a:pt x="43" y="3340"/>
                  </a:lnTo>
                  <a:lnTo>
                    <a:pt x="129" y="3554"/>
                  </a:lnTo>
                  <a:lnTo>
                    <a:pt x="129" y="3554"/>
                  </a:lnTo>
                  <a:lnTo>
                    <a:pt x="214" y="3639"/>
                  </a:lnTo>
                  <a:lnTo>
                    <a:pt x="300" y="3682"/>
                  </a:lnTo>
                  <a:lnTo>
                    <a:pt x="300" y="3682"/>
                  </a:lnTo>
                  <a:lnTo>
                    <a:pt x="428" y="3639"/>
                  </a:lnTo>
                  <a:lnTo>
                    <a:pt x="514" y="3597"/>
                  </a:lnTo>
                  <a:lnTo>
                    <a:pt x="514" y="3511"/>
                  </a:lnTo>
                  <a:lnTo>
                    <a:pt x="514" y="3511"/>
                  </a:lnTo>
                  <a:lnTo>
                    <a:pt x="642" y="3126"/>
                  </a:lnTo>
                  <a:lnTo>
                    <a:pt x="771" y="2740"/>
                  </a:lnTo>
                  <a:lnTo>
                    <a:pt x="942" y="2355"/>
                  </a:lnTo>
                  <a:lnTo>
                    <a:pt x="1113" y="2012"/>
                  </a:lnTo>
                  <a:lnTo>
                    <a:pt x="1113" y="2012"/>
                  </a:lnTo>
                  <a:lnTo>
                    <a:pt x="1413" y="1670"/>
                  </a:lnTo>
                  <a:lnTo>
                    <a:pt x="1713" y="1327"/>
                  </a:lnTo>
                  <a:lnTo>
                    <a:pt x="1970" y="985"/>
                  </a:lnTo>
                  <a:lnTo>
                    <a:pt x="2226" y="599"/>
                  </a:lnTo>
                  <a:lnTo>
                    <a:pt x="2226" y="599"/>
                  </a:lnTo>
                  <a:lnTo>
                    <a:pt x="2269" y="514"/>
                  </a:lnTo>
                  <a:lnTo>
                    <a:pt x="2269" y="385"/>
                  </a:lnTo>
                  <a:lnTo>
                    <a:pt x="2226" y="214"/>
                  </a:lnTo>
                  <a:lnTo>
                    <a:pt x="2055" y="86"/>
                  </a:lnTo>
                  <a:lnTo>
                    <a:pt x="1970" y="43"/>
                  </a:lnTo>
                  <a:lnTo>
                    <a:pt x="1884"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734" name="Google Shape;78;p2">
            <a:extLst>
              <a:ext uri="{FF2B5EF4-FFF2-40B4-BE49-F238E27FC236}">
                <a16:creationId xmlns:a16="http://schemas.microsoft.com/office/drawing/2014/main" id="{26C43003-83AB-3D35-2D06-0EB7AEBFED6A}"/>
              </a:ext>
            </a:extLst>
          </p:cNvPr>
          <p:cNvGrpSpPr/>
          <p:nvPr/>
        </p:nvGrpSpPr>
        <p:grpSpPr>
          <a:xfrm rot="21074708">
            <a:off x="777365" y="4583618"/>
            <a:ext cx="481568" cy="412926"/>
            <a:chOff x="8025400" y="374250"/>
            <a:chExt cx="549125" cy="525575"/>
          </a:xfrm>
        </p:grpSpPr>
        <p:sp>
          <p:nvSpPr>
            <p:cNvPr id="735" name="Google Shape;79;p2">
              <a:extLst>
                <a:ext uri="{FF2B5EF4-FFF2-40B4-BE49-F238E27FC236}">
                  <a16:creationId xmlns:a16="http://schemas.microsoft.com/office/drawing/2014/main" id="{F1C8F6DE-6E48-F896-ED82-99A6CE2DE86E}"/>
                </a:ext>
              </a:extLst>
            </p:cNvPr>
            <p:cNvSpPr/>
            <p:nvPr/>
          </p:nvSpPr>
          <p:spPr>
            <a:xfrm>
              <a:off x="8025400" y="374250"/>
              <a:ext cx="549125" cy="525575"/>
            </a:xfrm>
            <a:custGeom>
              <a:avLst/>
              <a:gdLst/>
              <a:ahLst/>
              <a:cxnLst/>
              <a:rect l="l" t="t" r="r" b="b"/>
              <a:pathLst>
                <a:path w="21965" h="21023" extrusionOk="0">
                  <a:moveTo>
                    <a:pt x="11860" y="1370"/>
                  </a:moveTo>
                  <a:lnTo>
                    <a:pt x="12074" y="1413"/>
                  </a:lnTo>
                  <a:lnTo>
                    <a:pt x="12288" y="1499"/>
                  </a:lnTo>
                  <a:lnTo>
                    <a:pt x="12331" y="1542"/>
                  </a:lnTo>
                  <a:lnTo>
                    <a:pt x="12417" y="1584"/>
                  </a:lnTo>
                  <a:lnTo>
                    <a:pt x="12631" y="1713"/>
                  </a:lnTo>
                  <a:lnTo>
                    <a:pt x="12845" y="1884"/>
                  </a:lnTo>
                  <a:lnTo>
                    <a:pt x="13059" y="2098"/>
                  </a:lnTo>
                  <a:lnTo>
                    <a:pt x="13230" y="2355"/>
                  </a:lnTo>
                  <a:lnTo>
                    <a:pt x="13573" y="2869"/>
                  </a:lnTo>
                  <a:lnTo>
                    <a:pt x="13830" y="3468"/>
                  </a:lnTo>
                  <a:lnTo>
                    <a:pt x="13958" y="3811"/>
                  </a:lnTo>
                  <a:lnTo>
                    <a:pt x="14215" y="4710"/>
                  </a:lnTo>
                  <a:lnTo>
                    <a:pt x="14386" y="5523"/>
                  </a:lnTo>
                  <a:lnTo>
                    <a:pt x="14515" y="6251"/>
                  </a:lnTo>
                  <a:lnTo>
                    <a:pt x="14558" y="6765"/>
                  </a:lnTo>
                  <a:lnTo>
                    <a:pt x="14558" y="6894"/>
                  </a:lnTo>
                  <a:lnTo>
                    <a:pt x="14558" y="6979"/>
                  </a:lnTo>
                  <a:lnTo>
                    <a:pt x="15414" y="7022"/>
                  </a:lnTo>
                  <a:lnTo>
                    <a:pt x="16313" y="7150"/>
                  </a:lnTo>
                  <a:lnTo>
                    <a:pt x="17341" y="7365"/>
                  </a:lnTo>
                  <a:lnTo>
                    <a:pt x="17469" y="7365"/>
                  </a:lnTo>
                  <a:lnTo>
                    <a:pt x="17940" y="7493"/>
                  </a:lnTo>
                  <a:lnTo>
                    <a:pt x="18026" y="7536"/>
                  </a:lnTo>
                  <a:lnTo>
                    <a:pt x="18668" y="7707"/>
                  </a:lnTo>
                  <a:lnTo>
                    <a:pt x="19224" y="7921"/>
                  </a:lnTo>
                  <a:lnTo>
                    <a:pt x="19396" y="8050"/>
                  </a:lnTo>
                  <a:lnTo>
                    <a:pt x="19824" y="8264"/>
                  </a:lnTo>
                  <a:lnTo>
                    <a:pt x="19995" y="8392"/>
                  </a:lnTo>
                  <a:lnTo>
                    <a:pt x="20124" y="8478"/>
                  </a:lnTo>
                  <a:lnTo>
                    <a:pt x="20295" y="8649"/>
                  </a:lnTo>
                  <a:lnTo>
                    <a:pt x="20423" y="8820"/>
                  </a:lnTo>
                  <a:lnTo>
                    <a:pt x="20509" y="9034"/>
                  </a:lnTo>
                  <a:lnTo>
                    <a:pt x="20595" y="9206"/>
                  </a:lnTo>
                  <a:lnTo>
                    <a:pt x="20595" y="9377"/>
                  </a:lnTo>
                  <a:lnTo>
                    <a:pt x="20595" y="9591"/>
                  </a:lnTo>
                  <a:lnTo>
                    <a:pt x="20552" y="9762"/>
                  </a:lnTo>
                  <a:lnTo>
                    <a:pt x="20509" y="9933"/>
                  </a:lnTo>
                  <a:lnTo>
                    <a:pt x="20295" y="10319"/>
                  </a:lnTo>
                  <a:lnTo>
                    <a:pt x="20038" y="10661"/>
                  </a:lnTo>
                  <a:lnTo>
                    <a:pt x="19695" y="11004"/>
                  </a:lnTo>
                  <a:lnTo>
                    <a:pt x="19310" y="11346"/>
                  </a:lnTo>
                  <a:lnTo>
                    <a:pt x="18839" y="11689"/>
                  </a:lnTo>
                  <a:lnTo>
                    <a:pt x="18411" y="11989"/>
                  </a:lnTo>
                  <a:lnTo>
                    <a:pt x="17512" y="12545"/>
                  </a:lnTo>
                  <a:lnTo>
                    <a:pt x="16698" y="12973"/>
                  </a:lnTo>
                  <a:lnTo>
                    <a:pt x="15885" y="13359"/>
                  </a:lnTo>
                  <a:lnTo>
                    <a:pt x="16099" y="14129"/>
                  </a:lnTo>
                  <a:lnTo>
                    <a:pt x="16270" y="14943"/>
                  </a:lnTo>
                  <a:lnTo>
                    <a:pt x="16399" y="15970"/>
                  </a:lnTo>
                  <a:lnTo>
                    <a:pt x="16441" y="16484"/>
                  </a:lnTo>
                  <a:lnTo>
                    <a:pt x="16441" y="16998"/>
                  </a:lnTo>
                  <a:lnTo>
                    <a:pt x="16441" y="17512"/>
                  </a:lnTo>
                  <a:lnTo>
                    <a:pt x="16356" y="17983"/>
                  </a:lnTo>
                  <a:lnTo>
                    <a:pt x="16270" y="18454"/>
                  </a:lnTo>
                  <a:lnTo>
                    <a:pt x="16099" y="18839"/>
                  </a:lnTo>
                  <a:lnTo>
                    <a:pt x="15885" y="19182"/>
                  </a:lnTo>
                  <a:lnTo>
                    <a:pt x="15714" y="19310"/>
                  </a:lnTo>
                  <a:lnTo>
                    <a:pt x="15585" y="19438"/>
                  </a:lnTo>
                  <a:lnTo>
                    <a:pt x="15414" y="19524"/>
                  </a:lnTo>
                  <a:lnTo>
                    <a:pt x="15243" y="19610"/>
                  </a:lnTo>
                  <a:lnTo>
                    <a:pt x="15029" y="19652"/>
                  </a:lnTo>
                  <a:lnTo>
                    <a:pt x="14857" y="19652"/>
                  </a:lnTo>
                  <a:lnTo>
                    <a:pt x="14515" y="19610"/>
                  </a:lnTo>
                  <a:lnTo>
                    <a:pt x="14215" y="19567"/>
                  </a:lnTo>
                  <a:lnTo>
                    <a:pt x="14087" y="19524"/>
                  </a:lnTo>
                  <a:lnTo>
                    <a:pt x="13873" y="19438"/>
                  </a:lnTo>
                  <a:lnTo>
                    <a:pt x="13744" y="19396"/>
                  </a:lnTo>
                  <a:lnTo>
                    <a:pt x="13573" y="19310"/>
                  </a:lnTo>
                  <a:lnTo>
                    <a:pt x="13487" y="19267"/>
                  </a:lnTo>
                  <a:lnTo>
                    <a:pt x="13145" y="19096"/>
                  </a:lnTo>
                  <a:lnTo>
                    <a:pt x="12759" y="18839"/>
                  </a:lnTo>
                  <a:lnTo>
                    <a:pt x="12031" y="18325"/>
                  </a:lnTo>
                  <a:lnTo>
                    <a:pt x="11903" y="18240"/>
                  </a:lnTo>
                  <a:lnTo>
                    <a:pt x="11817" y="18154"/>
                  </a:lnTo>
                  <a:lnTo>
                    <a:pt x="11689" y="18068"/>
                  </a:lnTo>
                  <a:lnTo>
                    <a:pt x="11603" y="17983"/>
                  </a:lnTo>
                  <a:lnTo>
                    <a:pt x="10961" y="17426"/>
                  </a:lnTo>
                  <a:lnTo>
                    <a:pt x="10404" y="16912"/>
                  </a:lnTo>
                  <a:lnTo>
                    <a:pt x="9933" y="16441"/>
                  </a:lnTo>
                  <a:lnTo>
                    <a:pt x="9848" y="16484"/>
                  </a:lnTo>
                  <a:lnTo>
                    <a:pt x="9762" y="16527"/>
                  </a:lnTo>
                  <a:lnTo>
                    <a:pt x="8906" y="16955"/>
                  </a:lnTo>
                  <a:lnTo>
                    <a:pt x="8306" y="17212"/>
                  </a:lnTo>
                  <a:lnTo>
                    <a:pt x="7621" y="17512"/>
                  </a:lnTo>
                  <a:lnTo>
                    <a:pt x="6851" y="17811"/>
                  </a:lnTo>
                  <a:lnTo>
                    <a:pt x="6123" y="18026"/>
                  </a:lnTo>
                  <a:lnTo>
                    <a:pt x="5395" y="18197"/>
                  </a:lnTo>
                  <a:lnTo>
                    <a:pt x="5053" y="18240"/>
                  </a:lnTo>
                  <a:lnTo>
                    <a:pt x="4453" y="18240"/>
                  </a:lnTo>
                  <a:lnTo>
                    <a:pt x="4196" y="18197"/>
                  </a:lnTo>
                  <a:lnTo>
                    <a:pt x="3982" y="18111"/>
                  </a:lnTo>
                  <a:lnTo>
                    <a:pt x="3811" y="17983"/>
                  </a:lnTo>
                  <a:lnTo>
                    <a:pt x="3725" y="17940"/>
                  </a:lnTo>
                  <a:lnTo>
                    <a:pt x="3597" y="17811"/>
                  </a:lnTo>
                  <a:lnTo>
                    <a:pt x="3511" y="17597"/>
                  </a:lnTo>
                  <a:lnTo>
                    <a:pt x="3468" y="17555"/>
                  </a:lnTo>
                  <a:lnTo>
                    <a:pt x="3426" y="17426"/>
                  </a:lnTo>
                  <a:lnTo>
                    <a:pt x="3426" y="17340"/>
                  </a:lnTo>
                  <a:lnTo>
                    <a:pt x="3383" y="17255"/>
                  </a:lnTo>
                  <a:lnTo>
                    <a:pt x="3383" y="17212"/>
                  </a:lnTo>
                  <a:lnTo>
                    <a:pt x="3383" y="17126"/>
                  </a:lnTo>
                  <a:lnTo>
                    <a:pt x="3383" y="16955"/>
                  </a:lnTo>
                  <a:lnTo>
                    <a:pt x="3383" y="16655"/>
                  </a:lnTo>
                  <a:lnTo>
                    <a:pt x="3383" y="16270"/>
                  </a:lnTo>
                  <a:lnTo>
                    <a:pt x="3554" y="15499"/>
                  </a:lnTo>
                  <a:lnTo>
                    <a:pt x="3768" y="14686"/>
                  </a:lnTo>
                  <a:lnTo>
                    <a:pt x="4068" y="13915"/>
                  </a:lnTo>
                  <a:lnTo>
                    <a:pt x="4367" y="13230"/>
                  </a:lnTo>
                  <a:lnTo>
                    <a:pt x="4624" y="12631"/>
                  </a:lnTo>
                  <a:lnTo>
                    <a:pt x="4967" y="11989"/>
                  </a:lnTo>
                  <a:lnTo>
                    <a:pt x="4967" y="11946"/>
                  </a:lnTo>
                  <a:lnTo>
                    <a:pt x="4325" y="11389"/>
                  </a:lnTo>
                  <a:lnTo>
                    <a:pt x="3682" y="10790"/>
                  </a:lnTo>
                  <a:lnTo>
                    <a:pt x="2955" y="10062"/>
                  </a:lnTo>
                  <a:lnTo>
                    <a:pt x="2612" y="9634"/>
                  </a:lnTo>
                  <a:lnTo>
                    <a:pt x="2270" y="9206"/>
                  </a:lnTo>
                  <a:lnTo>
                    <a:pt x="2013" y="8777"/>
                  </a:lnTo>
                  <a:lnTo>
                    <a:pt x="1756" y="8349"/>
                  </a:lnTo>
                  <a:lnTo>
                    <a:pt x="1542" y="7921"/>
                  </a:lnTo>
                  <a:lnTo>
                    <a:pt x="1413" y="7536"/>
                  </a:lnTo>
                  <a:lnTo>
                    <a:pt x="1370" y="7150"/>
                  </a:lnTo>
                  <a:lnTo>
                    <a:pt x="1413" y="6979"/>
                  </a:lnTo>
                  <a:lnTo>
                    <a:pt x="1456" y="6808"/>
                  </a:lnTo>
                  <a:lnTo>
                    <a:pt x="1456" y="6722"/>
                  </a:lnTo>
                  <a:lnTo>
                    <a:pt x="1627" y="6465"/>
                  </a:lnTo>
                  <a:lnTo>
                    <a:pt x="1884" y="6251"/>
                  </a:lnTo>
                  <a:lnTo>
                    <a:pt x="2184" y="6080"/>
                  </a:lnTo>
                  <a:lnTo>
                    <a:pt x="2569" y="5952"/>
                  </a:lnTo>
                  <a:lnTo>
                    <a:pt x="2955" y="5866"/>
                  </a:lnTo>
                  <a:lnTo>
                    <a:pt x="3426" y="5823"/>
                  </a:lnTo>
                  <a:lnTo>
                    <a:pt x="4367" y="5780"/>
                  </a:lnTo>
                  <a:lnTo>
                    <a:pt x="5010" y="5780"/>
                  </a:lnTo>
                  <a:lnTo>
                    <a:pt x="5609" y="5823"/>
                  </a:lnTo>
                  <a:lnTo>
                    <a:pt x="6722" y="5952"/>
                  </a:lnTo>
                  <a:lnTo>
                    <a:pt x="7836" y="6123"/>
                  </a:lnTo>
                  <a:lnTo>
                    <a:pt x="8050" y="5523"/>
                  </a:lnTo>
                  <a:lnTo>
                    <a:pt x="8306" y="4881"/>
                  </a:lnTo>
                  <a:lnTo>
                    <a:pt x="8649" y="4153"/>
                  </a:lnTo>
                  <a:lnTo>
                    <a:pt x="9120" y="3383"/>
                  </a:lnTo>
                  <a:lnTo>
                    <a:pt x="9377" y="2997"/>
                  </a:lnTo>
                  <a:lnTo>
                    <a:pt x="9634" y="2612"/>
                  </a:lnTo>
                  <a:lnTo>
                    <a:pt x="9933" y="2270"/>
                  </a:lnTo>
                  <a:lnTo>
                    <a:pt x="10233" y="2013"/>
                  </a:lnTo>
                  <a:lnTo>
                    <a:pt x="10576" y="1756"/>
                  </a:lnTo>
                  <a:lnTo>
                    <a:pt x="10918" y="1542"/>
                  </a:lnTo>
                  <a:lnTo>
                    <a:pt x="11261" y="1413"/>
                  </a:lnTo>
                  <a:lnTo>
                    <a:pt x="11389" y="1413"/>
                  </a:lnTo>
                  <a:lnTo>
                    <a:pt x="11432" y="1370"/>
                  </a:lnTo>
                  <a:close/>
                  <a:moveTo>
                    <a:pt x="11304" y="0"/>
                  </a:moveTo>
                  <a:lnTo>
                    <a:pt x="11132" y="43"/>
                  </a:lnTo>
                  <a:lnTo>
                    <a:pt x="11089" y="43"/>
                  </a:lnTo>
                  <a:lnTo>
                    <a:pt x="10961" y="86"/>
                  </a:lnTo>
                  <a:lnTo>
                    <a:pt x="10619" y="172"/>
                  </a:lnTo>
                  <a:lnTo>
                    <a:pt x="10319" y="300"/>
                  </a:lnTo>
                  <a:lnTo>
                    <a:pt x="9933" y="514"/>
                  </a:lnTo>
                  <a:lnTo>
                    <a:pt x="9548" y="771"/>
                  </a:lnTo>
                  <a:lnTo>
                    <a:pt x="9163" y="1114"/>
                  </a:lnTo>
                  <a:lnTo>
                    <a:pt x="8820" y="1456"/>
                  </a:lnTo>
                  <a:lnTo>
                    <a:pt x="8478" y="1884"/>
                  </a:lnTo>
                  <a:lnTo>
                    <a:pt x="8092" y="2398"/>
                  </a:lnTo>
                  <a:lnTo>
                    <a:pt x="7793" y="2912"/>
                  </a:lnTo>
                  <a:lnTo>
                    <a:pt x="7450" y="3511"/>
                  </a:lnTo>
                  <a:lnTo>
                    <a:pt x="6936" y="4582"/>
                  </a:lnTo>
                  <a:lnTo>
                    <a:pt x="5738" y="4453"/>
                  </a:lnTo>
                  <a:lnTo>
                    <a:pt x="5053" y="4410"/>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129" y="6337"/>
                  </a:lnTo>
                  <a:lnTo>
                    <a:pt x="43" y="6851"/>
                  </a:lnTo>
                  <a:lnTo>
                    <a:pt x="0" y="7365"/>
                  </a:lnTo>
                  <a:lnTo>
                    <a:pt x="86" y="7878"/>
                  </a:lnTo>
                  <a:lnTo>
                    <a:pt x="257" y="8435"/>
                  </a:lnTo>
                  <a:lnTo>
                    <a:pt x="557" y="9034"/>
                  </a:lnTo>
                  <a:lnTo>
                    <a:pt x="899" y="9634"/>
                  </a:lnTo>
                  <a:lnTo>
                    <a:pt x="1370" y="10276"/>
                  </a:lnTo>
                  <a:lnTo>
                    <a:pt x="1970" y="10961"/>
                  </a:lnTo>
                  <a:lnTo>
                    <a:pt x="2612" y="11689"/>
                  </a:lnTo>
                  <a:lnTo>
                    <a:pt x="3254" y="12288"/>
                  </a:lnTo>
                  <a:lnTo>
                    <a:pt x="2826" y="13359"/>
                  </a:lnTo>
                  <a:lnTo>
                    <a:pt x="2569" y="13958"/>
                  </a:lnTo>
                  <a:lnTo>
                    <a:pt x="2398" y="14557"/>
                  </a:lnTo>
                  <a:lnTo>
                    <a:pt x="2227" y="15200"/>
                  </a:lnTo>
                  <a:lnTo>
                    <a:pt x="2098" y="15842"/>
                  </a:lnTo>
                  <a:lnTo>
                    <a:pt x="2013" y="16441"/>
                  </a:lnTo>
                  <a:lnTo>
                    <a:pt x="1970" y="17041"/>
                  </a:lnTo>
                  <a:lnTo>
                    <a:pt x="2013" y="17255"/>
                  </a:lnTo>
                  <a:lnTo>
                    <a:pt x="2013" y="17298"/>
                  </a:lnTo>
                  <a:lnTo>
                    <a:pt x="2013" y="17340"/>
                  </a:lnTo>
                  <a:lnTo>
                    <a:pt x="2013" y="17383"/>
                  </a:lnTo>
                  <a:lnTo>
                    <a:pt x="2055" y="17512"/>
                  </a:lnTo>
                  <a:lnTo>
                    <a:pt x="2055" y="17683"/>
                  </a:lnTo>
                  <a:lnTo>
                    <a:pt x="2098" y="17769"/>
                  </a:lnTo>
                  <a:lnTo>
                    <a:pt x="2184" y="18026"/>
                  </a:lnTo>
                  <a:lnTo>
                    <a:pt x="2227" y="18111"/>
                  </a:lnTo>
                  <a:lnTo>
                    <a:pt x="2227" y="18154"/>
                  </a:lnTo>
                  <a:lnTo>
                    <a:pt x="2355" y="18411"/>
                  </a:lnTo>
                  <a:lnTo>
                    <a:pt x="2484" y="18625"/>
                  </a:lnTo>
                  <a:lnTo>
                    <a:pt x="2655" y="18796"/>
                  </a:lnTo>
                  <a:lnTo>
                    <a:pt x="2826" y="18967"/>
                  </a:lnTo>
                  <a:lnTo>
                    <a:pt x="2869" y="19010"/>
                  </a:lnTo>
                  <a:lnTo>
                    <a:pt x="2955" y="19096"/>
                  </a:lnTo>
                  <a:lnTo>
                    <a:pt x="3340" y="19310"/>
                  </a:lnTo>
                  <a:lnTo>
                    <a:pt x="3768" y="19481"/>
                  </a:lnTo>
                  <a:lnTo>
                    <a:pt x="4239" y="19567"/>
                  </a:lnTo>
                  <a:lnTo>
                    <a:pt x="4753" y="19610"/>
                  </a:lnTo>
                  <a:lnTo>
                    <a:pt x="5352" y="19567"/>
                  </a:lnTo>
                  <a:lnTo>
                    <a:pt x="5994" y="19481"/>
                  </a:lnTo>
                  <a:lnTo>
                    <a:pt x="6637" y="19310"/>
                  </a:lnTo>
                  <a:lnTo>
                    <a:pt x="7322" y="19096"/>
                  </a:lnTo>
                  <a:lnTo>
                    <a:pt x="7964" y="18882"/>
                  </a:lnTo>
                  <a:lnTo>
                    <a:pt x="8563" y="18625"/>
                  </a:lnTo>
                  <a:lnTo>
                    <a:pt x="9677" y="18111"/>
                  </a:lnTo>
                  <a:lnTo>
                    <a:pt x="10148" y="18539"/>
                  </a:lnTo>
                  <a:lnTo>
                    <a:pt x="10704" y="19053"/>
                  </a:lnTo>
                  <a:lnTo>
                    <a:pt x="10918" y="19224"/>
                  </a:lnTo>
                  <a:lnTo>
                    <a:pt x="10961" y="19224"/>
                  </a:lnTo>
                  <a:lnTo>
                    <a:pt x="11047" y="19310"/>
                  </a:lnTo>
                  <a:lnTo>
                    <a:pt x="11218" y="19438"/>
                  </a:lnTo>
                  <a:lnTo>
                    <a:pt x="12074" y="20038"/>
                  </a:lnTo>
                  <a:lnTo>
                    <a:pt x="12502" y="20295"/>
                  </a:lnTo>
                  <a:lnTo>
                    <a:pt x="12888" y="20509"/>
                  </a:lnTo>
                  <a:lnTo>
                    <a:pt x="12931" y="20509"/>
                  </a:lnTo>
                  <a:lnTo>
                    <a:pt x="12973" y="20552"/>
                  </a:lnTo>
                  <a:lnTo>
                    <a:pt x="13230" y="20680"/>
                  </a:lnTo>
                  <a:lnTo>
                    <a:pt x="13359" y="20723"/>
                  </a:lnTo>
                  <a:lnTo>
                    <a:pt x="13616" y="20809"/>
                  </a:lnTo>
                  <a:lnTo>
                    <a:pt x="13830" y="20894"/>
                  </a:lnTo>
                  <a:lnTo>
                    <a:pt x="14343" y="20980"/>
                  </a:lnTo>
                  <a:lnTo>
                    <a:pt x="14857" y="21023"/>
                  </a:lnTo>
                  <a:lnTo>
                    <a:pt x="15243" y="21023"/>
                  </a:lnTo>
                  <a:lnTo>
                    <a:pt x="15628" y="20937"/>
                  </a:lnTo>
                  <a:lnTo>
                    <a:pt x="16013" y="20766"/>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8282" y="13658"/>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793" y="8521"/>
                  </a:lnTo>
                  <a:lnTo>
                    <a:pt x="21622" y="8135"/>
                  </a:lnTo>
                  <a:lnTo>
                    <a:pt x="21365" y="7793"/>
                  </a:lnTo>
                  <a:lnTo>
                    <a:pt x="21023" y="7450"/>
                  </a:lnTo>
                  <a:lnTo>
                    <a:pt x="20851" y="7322"/>
                  </a:lnTo>
                  <a:lnTo>
                    <a:pt x="20595" y="7150"/>
                  </a:lnTo>
                  <a:lnTo>
                    <a:pt x="20038" y="6808"/>
                  </a:lnTo>
                  <a:lnTo>
                    <a:pt x="19781" y="6679"/>
                  </a:lnTo>
                  <a:lnTo>
                    <a:pt x="19139" y="6423"/>
                  </a:lnTo>
                  <a:lnTo>
                    <a:pt x="18411" y="6209"/>
                  </a:lnTo>
                  <a:lnTo>
                    <a:pt x="18325" y="6166"/>
                  </a:lnTo>
                  <a:lnTo>
                    <a:pt x="17812" y="6037"/>
                  </a:lnTo>
                  <a:lnTo>
                    <a:pt x="17683" y="6037"/>
                  </a:lnTo>
                  <a:lnTo>
                    <a:pt x="17640" y="5994"/>
                  </a:lnTo>
                  <a:lnTo>
                    <a:pt x="16656" y="5823"/>
                  </a:lnTo>
                  <a:lnTo>
                    <a:pt x="15799" y="5695"/>
                  </a:lnTo>
                  <a:lnTo>
                    <a:pt x="15585" y="4624"/>
                  </a:lnTo>
                  <a:lnTo>
                    <a:pt x="15457" y="3982"/>
                  </a:lnTo>
                  <a:lnTo>
                    <a:pt x="15243" y="3383"/>
                  </a:lnTo>
                  <a:lnTo>
                    <a:pt x="15114" y="2955"/>
                  </a:lnTo>
                  <a:lnTo>
                    <a:pt x="14900" y="2526"/>
                  </a:lnTo>
                  <a:lnTo>
                    <a:pt x="14686" y="2098"/>
                  </a:lnTo>
                  <a:lnTo>
                    <a:pt x="14472" y="1713"/>
                  </a:lnTo>
                  <a:lnTo>
                    <a:pt x="14215" y="1370"/>
                  </a:lnTo>
                  <a:lnTo>
                    <a:pt x="13958" y="1028"/>
                  </a:lnTo>
                  <a:lnTo>
                    <a:pt x="13658" y="771"/>
                  </a:lnTo>
                  <a:lnTo>
                    <a:pt x="13359" y="557"/>
                  </a:lnTo>
                  <a:lnTo>
                    <a:pt x="13059" y="343"/>
                  </a:lnTo>
                  <a:lnTo>
                    <a:pt x="13016" y="343"/>
                  </a:lnTo>
                  <a:lnTo>
                    <a:pt x="12973" y="300"/>
                  </a:lnTo>
                  <a:lnTo>
                    <a:pt x="12931" y="300"/>
                  </a:lnTo>
                  <a:lnTo>
                    <a:pt x="12845" y="257"/>
                  </a:lnTo>
                  <a:lnTo>
                    <a:pt x="12802" y="214"/>
                  </a:lnTo>
                  <a:lnTo>
                    <a:pt x="12417" y="86"/>
                  </a:lnTo>
                  <a:lnTo>
                    <a:pt x="12031" y="43"/>
                  </a:lnTo>
                  <a:lnTo>
                    <a:pt x="11646" y="0"/>
                  </a:lnTo>
                  <a:close/>
                </a:path>
              </a:pathLst>
            </a:custGeom>
            <a:solidFill>
              <a:srgbClr val="FC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6" name="Google Shape;80;p2">
              <a:extLst>
                <a:ext uri="{FF2B5EF4-FFF2-40B4-BE49-F238E27FC236}">
                  <a16:creationId xmlns:a16="http://schemas.microsoft.com/office/drawing/2014/main" id="{1B5E092E-B5A4-6AE5-3000-FE18EAE97775}"/>
                </a:ext>
              </a:extLst>
            </p:cNvPr>
            <p:cNvSpPr/>
            <p:nvPr/>
          </p:nvSpPr>
          <p:spPr>
            <a:xfrm>
              <a:off x="8059650" y="408500"/>
              <a:ext cx="480625" cy="457075"/>
            </a:xfrm>
            <a:custGeom>
              <a:avLst/>
              <a:gdLst/>
              <a:ahLst/>
              <a:cxnLst/>
              <a:rect l="l" t="t" r="r" b="b"/>
              <a:pathLst>
                <a:path w="19225" h="18283" fill="none" extrusionOk="0">
                  <a:moveTo>
                    <a:pt x="10276" y="0"/>
                  </a:moveTo>
                  <a:lnTo>
                    <a:pt x="10276"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4044" y="18154"/>
                  </a:lnTo>
                  <a:lnTo>
                    <a:pt x="13873" y="18240"/>
                  </a:lnTo>
                  <a:lnTo>
                    <a:pt x="13659" y="18282"/>
                  </a:lnTo>
                  <a:lnTo>
                    <a:pt x="13487" y="18282"/>
                  </a:lnTo>
                  <a:lnTo>
                    <a:pt x="13487" y="18282"/>
                  </a:lnTo>
                  <a:lnTo>
                    <a:pt x="13145" y="18240"/>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536" y="15585"/>
                  </a:lnTo>
                  <a:lnTo>
                    <a:pt x="6936" y="15842"/>
                  </a:lnTo>
                  <a:lnTo>
                    <a:pt x="6251" y="16142"/>
                  </a:lnTo>
                  <a:lnTo>
                    <a:pt x="5481" y="16441"/>
                  </a:lnTo>
                  <a:lnTo>
                    <a:pt x="4753" y="16656"/>
                  </a:lnTo>
                  <a:lnTo>
                    <a:pt x="4025" y="16827"/>
                  </a:lnTo>
                  <a:lnTo>
                    <a:pt x="3683" y="16870"/>
                  </a:lnTo>
                  <a:lnTo>
                    <a:pt x="3383" y="16870"/>
                  </a:lnTo>
                  <a:lnTo>
                    <a:pt x="3383" y="16870"/>
                  </a:lnTo>
                  <a:lnTo>
                    <a:pt x="3083" y="16870"/>
                  </a:lnTo>
                  <a:lnTo>
                    <a:pt x="2826" y="16827"/>
                  </a:lnTo>
                  <a:lnTo>
                    <a:pt x="2612"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00"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257" y="5095"/>
                  </a:lnTo>
                  <a:lnTo>
                    <a:pt x="514" y="4881"/>
                  </a:lnTo>
                  <a:lnTo>
                    <a:pt x="814" y="4710"/>
                  </a:lnTo>
                  <a:lnTo>
                    <a:pt x="1199" y="4582"/>
                  </a:lnTo>
                  <a:lnTo>
                    <a:pt x="1585" y="4496"/>
                  </a:lnTo>
                  <a:lnTo>
                    <a:pt x="2056" y="4453"/>
                  </a:lnTo>
                  <a:lnTo>
                    <a:pt x="2997" y="4410"/>
                  </a:lnTo>
                  <a:lnTo>
                    <a:pt x="2997" y="4410"/>
                  </a:lnTo>
                  <a:lnTo>
                    <a:pt x="3640" y="4410"/>
                  </a:lnTo>
                  <a:lnTo>
                    <a:pt x="4239" y="4453"/>
                  </a:lnTo>
                  <a:lnTo>
                    <a:pt x="5352"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90" y="0"/>
                  </a:lnTo>
                  <a:lnTo>
                    <a:pt x="10190" y="0"/>
                  </a:lnTo>
                  <a:lnTo>
                    <a:pt x="10190" y="0"/>
                  </a:lnTo>
                  <a:lnTo>
                    <a:pt x="10233" y="0"/>
                  </a:lnTo>
                  <a:lnTo>
                    <a:pt x="10233" y="0"/>
                  </a:lnTo>
                  <a:lnTo>
                    <a:pt x="1027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7" name="Google Shape;81;p2">
              <a:extLst>
                <a:ext uri="{FF2B5EF4-FFF2-40B4-BE49-F238E27FC236}">
                  <a16:creationId xmlns:a16="http://schemas.microsoft.com/office/drawing/2014/main" id="{6BF61E54-6777-8E54-5398-4AA9CE361A7F}"/>
                </a:ext>
              </a:extLst>
            </p:cNvPr>
            <p:cNvSpPr/>
            <p:nvPr/>
          </p:nvSpPr>
          <p:spPr>
            <a:xfrm>
              <a:off x="8025400" y="374250"/>
              <a:ext cx="549125" cy="525575"/>
            </a:xfrm>
            <a:custGeom>
              <a:avLst/>
              <a:gdLst/>
              <a:ahLst/>
              <a:cxnLst/>
              <a:rect l="l" t="t" r="r" b="b"/>
              <a:pathLst>
                <a:path w="21965" h="21023" fill="none" extrusionOk="0">
                  <a:moveTo>
                    <a:pt x="11646" y="0"/>
                  </a:moveTo>
                  <a:lnTo>
                    <a:pt x="11646" y="0"/>
                  </a:lnTo>
                  <a:lnTo>
                    <a:pt x="11603" y="0"/>
                  </a:lnTo>
                  <a:lnTo>
                    <a:pt x="11603" y="0"/>
                  </a:lnTo>
                  <a:lnTo>
                    <a:pt x="11603" y="0"/>
                  </a:lnTo>
                  <a:lnTo>
                    <a:pt x="11518" y="0"/>
                  </a:lnTo>
                  <a:lnTo>
                    <a:pt x="11518" y="0"/>
                  </a:lnTo>
                  <a:lnTo>
                    <a:pt x="11389" y="0"/>
                  </a:lnTo>
                  <a:lnTo>
                    <a:pt x="11389" y="0"/>
                  </a:lnTo>
                  <a:lnTo>
                    <a:pt x="11304" y="0"/>
                  </a:lnTo>
                  <a:lnTo>
                    <a:pt x="11304" y="0"/>
                  </a:lnTo>
                  <a:lnTo>
                    <a:pt x="11132" y="43"/>
                  </a:lnTo>
                  <a:lnTo>
                    <a:pt x="11132" y="43"/>
                  </a:lnTo>
                  <a:lnTo>
                    <a:pt x="11089" y="43"/>
                  </a:lnTo>
                  <a:lnTo>
                    <a:pt x="11089" y="43"/>
                  </a:lnTo>
                  <a:lnTo>
                    <a:pt x="10961" y="86"/>
                  </a:lnTo>
                  <a:lnTo>
                    <a:pt x="10961" y="86"/>
                  </a:lnTo>
                  <a:lnTo>
                    <a:pt x="10619" y="172"/>
                  </a:lnTo>
                  <a:lnTo>
                    <a:pt x="10319" y="300"/>
                  </a:lnTo>
                  <a:lnTo>
                    <a:pt x="10319" y="300"/>
                  </a:lnTo>
                  <a:lnTo>
                    <a:pt x="9933" y="514"/>
                  </a:lnTo>
                  <a:lnTo>
                    <a:pt x="9548" y="771"/>
                  </a:lnTo>
                  <a:lnTo>
                    <a:pt x="9163" y="1114"/>
                  </a:lnTo>
                  <a:lnTo>
                    <a:pt x="8820" y="1456"/>
                  </a:lnTo>
                  <a:lnTo>
                    <a:pt x="8478" y="1884"/>
                  </a:lnTo>
                  <a:lnTo>
                    <a:pt x="8092" y="2398"/>
                  </a:lnTo>
                  <a:lnTo>
                    <a:pt x="7793" y="2912"/>
                  </a:lnTo>
                  <a:lnTo>
                    <a:pt x="7450" y="3511"/>
                  </a:lnTo>
                  <a:lnTo>
                    <a:pt x="7450" y="3511"/>
                  </a:lnTo>
                  <a:lnTo>
                    <a:pt x="6936" y="4582"/>
                  </a:lnTo>
                  <a:lnTo>
                    <a:pt x="6936" y="4582"/>
                  </a:lnTo>
                  <a:lnTo>
                    <a:pt x="5738" y="4453"/>
                  </a:lnTo>
                  <a:lnTo>
                    <a:pt x="5053" y="4410"/>
                  </a:lnTo>
                  <a:lnTo>
                    <a:pt x="4367" y="4367"/>
                  </a:lnTo>
                  <a:lnTo>
                    <a:pt x="4367" y="4367"/>
                  </a:lnTo>
                  <a:lnTo>
                    <a:pt x="3468" y="4410"/>
                  </a:lnTo>
                  <a:lnTo>
                    <a:pt x="2912" y="4496"/>
                  </a:lnTo>
                  <a:lnTo>
                    <a:pt x="2270" y="4624"/>
                  </a:lnTo>
                  <a:lnTo>
                    <a:pt x="1670" y="4796"/>
                  </a:lnTo>
                  <a:lnTo>
                    <a:pt x="1370" y="4967"/>
                  </a:lnTo>
                  <a:lnTo>
                    <a:pt x="1071" y="5138"/>
                  </a:lnTo>
                  <a:lnTo>
                    <a:pt x="814" y="5309"/>
                  </a:lnTo>
                  <a:lnTo>
                    <a:pt x="600" y="5566"/>
                  </a:lnTo>
                  <a:lnTo>
                    <a:pt x="386" y="5823"/>
                  </a:lnTo>
                  <a:lnTo>
                    <a:pt x="214" y="6123"/>
                  </a:lnTo>
                  <a:lnTo>
                    <a:pt x="214" y="6123"/>
                  </a:lnTo>
                  <a:lnTo>
                    <a:pt x="129" y="6337"/>
                  </a:lnTo>
                  <a:lnTo>
                    <a:pt x="129" y="6337"/>
                  </a:lnTo>
                  <a:lnTo>
                    <a:pt x="43" y="6851"/>
                  </a:lnTo>
                  <a:lnTo>
                    <a:pt x="0" y="7365"/>
                  </a:lnTo>
                  <a:lnTo>
                    <a:pt x="86" y="7878"/>
                  </a:lnTo>
                  <a:lnTo>
                    <a:pt x="257" y="8435"/>
                  </a:lnTo>
                  <a:lnTo>
                    <a:pt x="557" y="9034"/>
                  </a:lnTo>
                  <a:lnTo>
                    <a:pt x="899" y="9634"/>
                  </a:lnTo>
                  <a:lnTo>
                    <a:pt x="1370" y="10276"/>
                  </a:lnTo>
                  <a:lnTo>
                    <a:pt x="1970" y="10961"/>
                  </a:lnTo>
                  <a:lnTo>
                    <a:pt x="1970" y="10961"/>
                  </a:lnTo>
                  <a:lnTo>
                    <a:pt x="2612" y="11689"/>
                  </a:lnTo>
                  <a:lnTo>
                    <a:pt x="3254" y="12288"/>
                  </a:lnTo>
                  <a:lnTo>
                    <a:pt x="3254" y="12288"/>
                  </a:lnTo>
                  <a:lnTo>
                    <a:pt x="2826" y="13359"/>
                  </a:lnTo>
                  <a:lnTo>
                    <a:pt x="2569" y="13958"/>
                  </a:lnTo>
                  <a:lnTo>
                    <a:pt x="2398" y="14557"/>
                  </a:lnTo>
                  <a:lnTo>
                    <a:pt x="2227" y="15200"/>
                  </a:lnTo>
                  <a:lnTo>
                    <a:pt x="2098" y="15842"/>
                  </a:lnTo>
                  <a:lnTo>
                    <a:pt x="2013" y="16441"/>
                  </a:lnTo>
                  <a:lnTo>
                    <a:pt x="1970" y="17041"/>
                  </a:lnTo>
                  <a:lnTo>
                    <a:pt x="1970" y="17041"/>
                  </a:lnTo>
                  <a:lnTo>
                    <a:pt x="2013" y="17255"/>
                  </a:lnTo>
                  <a:lnTo>
                    <a:pt x="2013" y="17298"/>
                  </a:lnTo>
                  <a:lnTo>
                    <a:pt x="2013" y="17340"/>
                  </a:lnTo>
                  <a:lnTo>
                    <a:pt x="2013" y="17340"/>
                  </a:lnTo>
                  <a:lnTo>
                    <a:pt x="2013" y="17383"/>
                  </a:lnTo>
                  <a:lnTo>
                    <a:pt x="2013" y="17383"/>
                  </a:lnTo>
                  <a:lnTo>
                    <a:pt x="2055" y="17512"/>
                  </a:lnTo>
                  <a:lnTo>
                    <a:pt x="2055" y="17512"/>
                  </a:lnTo>
                  <a:lnTo>
                    <a:pt x="2055" y="17683"/>
                  </a:lnTo>
                  <a:lnTo>
                    <a:pt x="2055" y="17683"/>
                  </a:lnTo>
                  <a:lnTo>
                    <a:pt x="2098" y="17769"/>
                  </a:lnTo>
                  <a:lnTo>
                    <a:pt x="2098" y="17769"/>
                  </a:lnTo>
                  <a:lnTo>
                    <a:pt x="2184" y="18026"/>
                  </a:lnTo>
                  <a:lnTo>
                    <a:pt x="2184" y="18026"/>
                  </a:lnTo>
                  <a:lnTo>
                    <a:pt x="2227" y="18111"/>
                  </a:lnTo>
                  <a:lnTo>
                    <a:pt x="2227" y="18154"/>
                  </a:lnTo>
                  <a:lnTo>
                    <a:pt x="2227" y="18154"/>
                  </a:lnTo>
                  <a:lnTo>
                    <a:pt x="2227" y="18154"/>
                  </a:lnTo>
                  <a:lnTo>
                    <a:pt x="2355" y="18411"/>
                  </a:lnTo>
                  <a:lnTo>
                    <a:pt x="2484" y="18625"/>
                  </a:lnTo>
                  <a:lnTo>
                    <a:pt x="2655" y="18796"/>
                  </a:lnTo>
                  <a:lnTo>
                    <a:pt x="2826" y="18967"/>
                  </a:lnTo>
                  <a:lnTo>
                    <a:pt x="2869" y="19010"/>
                  </a:lnTo>
                  <a:lnTo>
                    <a:pt x="2869" y="19010"/>
                  </a:lnTo>
                  <a:lnTo>
                    <a:pt x="2869" y="19010"/>
                  </a:lnTo>
                  <a:lnTo>
                    <a:pt x="2955" y="19096"/>
                  </a:lnTo>
                  <a:lnTo>
                    <a:pt x="2955" y="19096"/>
                  </a:lnTo>
                  <a:lnTo>
                    <a:pt x="3340" y="19310"/>
                  </a:lnTo>
                  <a:lnTo>
                    <a:pt x="3768" y="19481"/>
                  </a:lnTo>
                  <a:lnTo>
                    <a:pt x="4239" y="19567"/>
                  </a:lnTo>
                  <a:lnTo>
                    <a:pt x="4753" y="19610"/>
                  </a:lnTo>
                  <a:lnTo>
                    <a:pt x="4753" y="19610"/>
                  </a:lnTo>
                  <a:lnTo>
                    <a:pt x="5352" y="19567"/>
                  </a:lnTo>
                  <a:lnTo>
                    <a:pt x="5994" y="19481"/>
                  </a:lnTo>
                  <a:lnTo>
                    <a:pt x="6637" y="19310"/>
                  </a:lnTo>
                  <a:lnTo>
                    <a:pt x="7322" y="19096"/>
                  </a:lnTo>
                  <a:lnTo>
                    <a:pt x="7964" y="18882"/>
                  </a:lnTo>
                  <a:lnTo>
                    <a:pt x="8563" y="18625"/>
                  </a:lnTo>
                  <a:lnTo>
                    <a:pt x="9677" y="18111"/>
                  </a:lnTo>
                  <a:lnTo>
                    <a:pt x="9677" y="18111"/>
                  </a:lnTo>
                  <a:lnTo>
                    <a:pt x="10148" y="18539"/>
                  </a:lnTo>
                  <a:lnTo>
                    <a:pt x="10704" y="19053"/>
                  </a:lnTo>
                  <a:lnTo>
                    <a:pt x="10918" y="19224"/>
                  </a:lnTo>
                  <a:lnTo>
                    <a:pt x="10918" y="19224"/>
                  </a:lnTo>
                  <a:lnTo>
                    <a:pt x="10961" y="19224"/>
                  </a:lnTo>
                  <a:lnTo>
                    <a:pt x="10961" y="19224"/>
                  </a:lnTo>
                  <a:lnTo>
                    <a:pt x="11047" y="19310"/>
                  </a:lnTo>
                  <a:lnTo>
                    <a:pt x="11047" y="19310"/>
                  </a:lnTo>
                  <a:lnTo>
                    <a:pt x="11218" y="19438"/>
                  </a:lnTo>
                  <a:lnTo>
                    <a:pt x="11218" y="19438"/>
                  </a:lnTo>
                  <a:lnTo>
                    <a:pt x="12074" y="20038"/>
                  </a:lnTo>
                  <a:lnTo>
                    <a:pt x="12502" y="20295"/>
                  </a:lnTo>
                  <a:lnTo>
                    <a:pt x="12888" y="20509"/>
                  </a:lnTo>
                  <a:lnTo>
                    <a:pt x="12888" y="20509"/>
                  </a:lnTo>
                  <a:lnTo>
                    <a:pt x="12931" y="20509"/>
                  </a:lnTo>
                  <a:lnTo>
                    <a:pt x="12973" y="20552"/>
                  </a:lnTo>
                  <a:lnTo>
                    <a:pt x="12973" y="20552"/>
                  </a:lnTo>
                  <a:lnTo>
                    <a:pt x="13230" y="20680"/>
                  </a:lnTo>
                  <a:lnTo>
                    <a:pt x="13230" y="20680"/>
                  </a:lnTo>
                  <a:lnTo>
                    <a:pt x="13359" y="20723"/>
                  </a:lnTo>
                  <a:lnTo>
                    <a:pt x="13359" y="20723"/>
                  </a:lnTo>
                  <a:lnTo>
                    <a:pt x="13616" y="20809"/>
                  </a:lnTo>
                  <a:lnTo>
                    <a:pt x="13616" y="20809"/>
                  </a:lnTo>
                  <a:lnTo>
                    <a:pt x="13830" y="20894"/>
                  </a:lnTo>
                  <a:lnTo>
                    <a:pt x="13830" y="20894"/>
                  </a:lnTo>
                  <a:lnTo>
                    <a:pt x="14343" y="20980"/>
                  </a:lnTo>
                  <a:lnTo>
                    <a:pt x="14857" y="21023"/>
                  </a:lnTo>
                  <a:lnTo>
                    <a:pt x="14857" y="21023"/>
                  </a:lnTo>
                  <a:lnTo>
                    <a:pt x="15243" y="21023"/>
                  </a:lnTo>
                  <a:lnTo>
                    <a:pt x="15628" y="20937"/>
                  </a:lnTo>
                  <a:lnTo>
                    <a:pt x="16013" y="20766"/>
                  </a:lnTo>
                  <a:lnTo>
                    <a:pt x="16356" y="20594"/>
                  </a:lnTo>
                  <a:lnTo>
                    <a:pt x="16356" y="20594"/>
                  </a:lnTo>
                  <a:lnTo>
                    <a:pt x="16656" y="20338"/>
                  </a:lnTo>
                  <a:lnTo>
                    <a:pt x="16955" y="20038"/>
                  </a:lnTo>
                  <a:lnTo>
                    <a:pt x="17212" y="19695"/>
                  </a:lnTo>
                  <a:lnTo>
                    <a:pt x="17383" y="19310"/>
                  </a:lnTo>
                  <a:lnTo>
                    <a:pt x="17555" y="18925"/>
                  </a:lnTo>
                  <a:lnTo>
                    <a:pt x="17683" y="18496"/>
                  </a:lnTo>
                  <a:lnTo>
                    <a:pt x="17769" y="18026"/>
                  </a:lnTo>
                  <a:lnTo>
                    <a:pt x="17812" y="17597"/>
                  </a:lnTo>
                  <a:lnTo>
                    <a:pt x="17812" y="16655"/>
                  </a:lnTo>
                  <a:lnTo>
                    <a:pt x="17769" y="15756"/>
                  </a:lnTo>
                  <a:lnTo>
                    <a:pt x="17640" y="14900"/>
                  </a:lnTo>
                  <a:lnTo>
                    <a:pt x="17512" y="14087"/>
                  </a:lnTo>
                  <a:lnTo>
                    <a:pt x="17512" y="14087"/>
                  </a:lnTo>
                  <a:lnTo>
                    <a:pt x="18282" y="13658"/>
                  </a:lnTo>
                  <a:lnTo>
                    <a:pt x="19139" y="13145"/>
                  </a:lnTo>
                  <a:lnTo>
                    <a:pt x="19139" y="13145"/>
                  </a:lnTo>
                  <a:lnTo>
                    <a:pt x="19524" y="12888"/>
                  </a:lnTo>
                  <a:lnTo>
                    <a:pt x="19995" y="12588"/>
                  </a:lnTo>
                  <a:lnTo>
                    <a:pt x="20509" y="12160"/>
                  </a:lnTo>
                  <a:lnTo>
                    <a:pt x="21023" y="11646"/>
                  </a:lnTo>
                  <a:lnTo>
                    <a:pt x="21280" y="11346"/>
                  </a:lnTo>
                  <a:lnTo>
                    <a:pt x="21494" y="11047"/>
                  </a:lnTo>
                  <a:lnTo>
                    <a:pt x="21665" y="10747"/>
                  </a:lnTo>
                  <a:lnTo>
                    <a:pt x="21793" y="10404"/>
                  </a:lnTo>
                  <a:lnTo>
                    <a:pt x="21922" y="10062"/>
                  </a:lnTo>
                  <a:lnTo>
                    <a:pt x="21965" y="9677"/>
                  </a:lnTo>
                  <a:lnTo>
                    <a:pt x="21965" y="9291"/>
                  </a:lnTo>
                  <a:lnTo>
                    <a:pt x="21922" y="8906"/>
                  </a:lnTo>
                  <a:lnTo>
                    <a:pt x="21922" y="8906"/>
                  </a:lnTo>
                  <a:lnTo>
                    <a:pt x="21793" y="8521"/>
                  </a:lnTo>
                  <a:lnTo>
                    <a:pt x="21622" y="8135"/>
                  </a:lnTo>
                  <a:lnTo>
                    <a:pt x="21365" y="7793"/>
                  </a:lnTo>
                  <a:lnTo>
                    <a:pt x="21023" y="7450"/>
                  </a:lnTo>
                  <a:lnTo>
                    <a:pt x="21023" y="7450"/>
                  </a:lnTo>
                  <a:lnTo>
                    <a:pt x="20851" y="7322"/>
                  </a:lnTo>
                  <a:lnTo>
                    <a:pt x="20851" y="7322"/>
                  </a:lnTo>
                  <a:lnTo>
                    <a:pt x="20595" y="7150"/>
                  </a:lnTo>
                  <a:lnTo>
                    <a:pt x="20595" y="7150"/>
                  </a:lnTo>
                  <a:lnTo>
                    <a:pt x="20038" y="6808"/>
                  </a:lnTo>
                  <a:lnTo>
                    <a:pt x="20038" y="6808"/>
                  </a:lnTo>
                  <a:lnTo>
                    <a:pt x="19781" y="6679"/>
                  </a:lnTo>
                  <a:lnTo>
                    <a:pt x="19781" y="6679"/>
                  </a:lnTo>
                  <a:lnTo>
                    <a:pt x="19139" y="6423"/>
                  </a:lnTo>
                  <a:lnTo>
                    <a:pt x="18411" y="6209"/>
                  </a:lnTo>
                  <a:lnTo>
                    <a:pt x="18411" y="6209"/>
                  </a:lnTo>
                  <a:lnTo>
                    <a:pt x="18325" y="6166"/>
                  </a:lnTo>
                  <a:lnTo>
                    <a:pt x="18325" y="6166"/>
                  </a:lnTo>
                  <a:lnTo>
                    <a:pt x="18325" y="6166"/>
                  </a:lnTo>
                  <a:lnTo>
                    <a:pt x="18325" y="6166"/>
                  </a:lnTo>
                  <a:lnTo>
                    <a:pt x="17812" y="6037"/>
                  </a:lnTo>
                  <a:lnTo>
                    <a:pt x="17726" y="6037"/>
                  </a:lnTo>
                  <a:lnTo>
                    <a:pt x="17683" y="6037"/>
                  </a:lnTo>
                  <a:lnTo>
                    <a:pt x="17683" y="6037"/>
                  </a:lnTo>
                  <a:lnTo>
                    <a:pt x="17640" y="5994"/>
                  </a:lnTo>
                  <a:lnTo>
                    <a:pt x="17640" y="5994"/>
                  </a:lnTo>
                  <a:lnTo>
                    <a:pt x="16656" y="5823"/>
                  </a:lnTo>
                  <a:lnTo>
                    <a:pt x="15799" y="5695"/>
                  </a:lnTo>
                  <a:lnTo>
                    <a:pt x="15799" y="5695"/>
                  </a:lnTo>
                  <a:lnTo>
                    <a:pt x="15585" y="4624"/>
                  </a:lnTo>
                  <a:lnTo>
                    <a:pt x="15457" y="3982"/>
                  </a:lnTo>
                  <a:lnTo>
                    <a:pt x="15243" y="3383"/>
                  </a:lnTo>
                  <a:lnTo>
                    <a:pt x="15243" y="3383"/>
                  </a:lnTo>
                  <a:lnTo>
                    <a:pt x="15114" y="2955"/>
                  </a:lnTo>
                  <a:lnTo>
                    <a:pt x="15114" y="2955"/>
                  </a:lnTo>
                  <a:lnTo>
                    <a:pt x="14900" y="2526"/>
                  </a:lnTo>
                  <a:lnTo>
                    <a:pt x="14686" y="2098"/>
                  </a:lnTo>
                  <a:lnTo>
                    <a:pt x="14472" y="1713"/>
                  </a:lnTo>
                  <a:lnTo>
                    <a:pt x="14215" y="1370"/>
                  </a:lnTo>
                  <a:lnTo>
                    <a:pt x="13958" y="1028"/>
                  </a:lnTo>
                  <a:lnTo>
                    <a:pt x="13658" y="771"/>
                  </a:lnTo>
                  <a:lnTo>
                    <a:pt x="13359" y="557"/>
                  </a:lnTo>
                  <a:lnTo>
                    <a:pt x="13059" y="343"/>
                  </a:lnTo>
                  <a:lnTo>
                    <a:pt x="13059" y="343"/>
                  </a:lnTo>
                  <a:lnTo>
                    <a:pt x="13016" y="343"/>
                  </a:lnTo>
                  <a:lnTo>
                    <a:pt x="12973" y="300"/>
                  </a:lnTo>
                  <a:lnTo>
                    <a:pt x="12931" y="300"/>
                  </a:lnTo>
                  <a:lnTo>
                    <a:pt x="12931" y="300"/>
                  </a:lnTo>
                  <a:lnTo>
                    <a:pt x="12931" y="300"/>
                  </a:lnTo>
                  <a:lnTo>
                    <a:pt x="12845" y="257"/>
                  </a:lnTo>
                  <a:lnTo>
                    <a:pt x="12845" y="257"/>
                  </a:lnTo>
                  <a:lnTo>
                    <a:pt x="12802" y="214"/>
                  </a:lnTo>
                  <a:lnTo>
                    <a:pt x="12802" y="214"/>
                  </a:lnTo>
                  <a:lnTo>
                    <a:pt x="12417" y="86"/>
                  </a:lnTo>
                  <a:lnTo>
                    <a:pt x="12031" y="43"/>
                  </a:lnTo>
                  <a:lnTo>
                    <a:pt x="12031" y="43"/>
                  </a:lnTo>
                  <a:lnTo>
                    <a:pt x="1164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8" name="Google Shape;82;p2">
              <a:extLst>
                <a:ext uri="{FF2B5EF4-FFF2-40B4-BE49-F238E27FC236}">
                  <a16:creationId xmlns:a16="http://schemas.microsoft.com/office/drawing/2014/main" id="{462D1C7B-F142-CD87-C6E2-1BC0CB849879}"/>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206" y="386"/>
                  </a:lnTo>
                  <a:lnTo>
                    <a:pt x="8863" y="643"/>
                  </a:lnTo>
                  <a:lnTo>
                    <a:pt x="8563" y="900"/>
                  </a:lnTo>
                  <a:lnTo>
                    <a:pt x="8264" y="1242"/>
                  </a:lnTo>
                  <a:lnTo>
                    <a:pt x="8007" y="1627"/>
                  </a:lnTo>
                  <a:lnTo>
                    <a:pt x="7750" y="2013"/>
                  </a:lnTo>
                  <a:lnTo>
                    <a:pt x="7279" y="2783"/>
                  </a:lnTo>
                  <a:lnTo>
                    <a:pt x="6936" y="3511"/>
                  </a:lnTo>
                  <a:lnTo>
                    <a:pt x="6680" y="4153"/>
                  </a:lnTo>
                  <a:lnTo>
                    <a:pt x="6466" y="4753"/>
                  </a:lnTo>
                  <a:lnTo>
                    <a:pt x="5566" y="4582"/>
                  </a:lnTo>
                  <a:lnTo>
                    <a:pt x="4624" y="4496"/>
                  </a:lnTo>
                  <a:lnTo>
                    <a:pt x="3554" y="4410"/>
                  </a:lnTo>
                  <a:lnTo>
                    <a:pt x="2441" y="4410"/>
                  </a:lnTo>
                  <a:lnTo>
                    <a:pt x="1927" y="4453"/>
                  </a:lnTo>
                  <a:lnTo>
                    <a:pt x="1413" y="4539"/>
                  </a:lnTo>
                  <a:lnTo>
                    <a:pt x="985" y="4667"/>
                  </a:lnTo>
                  <a:lnTo>
                    <a:pt x="600" y="4839"/>
                  </a:lnTo>
                  <a:lnTo>
                    <a:pt x="300" y="5053"/>
                  </a:lnTo>
                  <a:lnTo>
                    <a:pt x="172" y="5181"/>
                  </a:lnTo>
                  <a:lnTo>
                    <a:pt x="86" y="5352"/>
                  </a:lnTo>
                  <a:lnTo>
                    <a:pt x="86" y="5438"/>
                  </a:lnTo>
                  <a:lnTo>
                    <a:pt x="43" y="5609"/>
                  </a:lnTo>
                  <a:lnTo>
                    <a:pt x="0" y="5780"/>
                  </a:lnTo>
                  <a:lnTo>
                    <a:pt x="43" y="6166"/>
                  </a:lnTo>
                  <a:lnTo>
                    <a:pt x="172" y="6551"/>
                  </a:lnTo>
                  <a:lnTo>
                    <a:pt x="386" y="6979"/>
                  </a:lnTo>
                  <a:lnTo>
                    <a:pt x="643" y="7407"/>
                  </a:lnTo>
                  <a:lnTo>
                    <a:pt x="942" y="7836"/>
                  </a:lnTo>
                  <a:lnTo>
                    <a:pt x="1242" y="8264"/>
                  </a:lnTo>
                  <a:lnTo>
                    <a:pt x="1585" y="8692"/>
                  </a:lnTo>
                  <a:lnTo>
                    <a:pt x="2312" y="9420"/>
                  </a:lnTo>
                  <a:lnTo>
                    <a:pt x="2955" y="10019"/>
                  </a:lnTo>
                  <a:lnTo>
                    <a:pt x="3597" y="10576"/>
                  </a:lnTo>
                  <a:lnTo>
                    <a:pt x="3597" y="10619"/>
                  </a:lnTo>
                  <a:lnTo>
                    <a:pt x="3254" y="11261"/>
                  </a:lnTo>
                  <a:lnTo>
                    <a:pt x="2997" y="11860"/>
                  </a:lnTo>
                  <a:lnTo>
                    <a:pt x="2698" y="12545"/>
                  </a:lnTo>
                  <a:lnTo>
                    <a:pt x="2398" y="13316"/>
                  </a:lnTo>
                  <a:lnTo>
                    <a:pt x="2184" y="14129"/>
                  </a:lnTo>
                  <a:lnTo>
                    <a:pt x="2013" y="14900"/>
                  </a:lnTo>
                  <a:lnTo>
                    <a:pt x="2013" y="15285"/>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98" y="16741"/>
                  </a:lnTo>
                  <a:lnTo>
                    <a:pt x="2997" y="16827"/>
                  </a:lnTo>
                  <a:lnTo>
                    <a:pt x="3340" y="16870"/>
                  </a:lnTo>
                  <a:lnTo>
                    <a:pt x="3768" y="16870"/>
                  </a:lnTo>
                  <a:lnTo>
                    <a:pt x="4153" y="16784"/>
                  </a:lnTo>
                  <a:lnTo>
                    <a:pt x="4624" y="16698"/>
                  </a:lnTo>
                  <a:lnTo>
                    <a:pt x="5524" y="16399"/>
                  </a:lnTo>
                  <a:lnTo>
                    <a:pt x="6423" y="16056"/>
                  </a:lnTo>
                  <a:lnTo>
                    <a:pt x="7279" y="15714"/>
                  </a:lnTo>
                  <a:lnTo>
                    <a:pt x="8392" y="15157"/>
                  </a:lnTo>
                  <a:lnTo>
                    <a:pt x="8478" y="15114"/>
                  </a:lnTo>
                  <a:lnTo>
                    <a:pt x="8563" y="15071"/>
                  </a:lnTo>
                  <a:lnTo>
                    <a:pt x="9034" y="15542"/>
                  </a:lnTo>
                  <a:lnTo>
                    <a:pt x="9591" y="16056"/>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88" y="18282"/>
                  </a:lnTo>
                  <a:lnTo>
                    <a:pt x="13573" y="18282"/>
                  </a:lnTo>
                  <a:lnTo>
                    <a:pt x="13915" y="18240"/>
                  </a:lnTo>
                  <a:lnTo>
                    <a:pt x="14215" y="18068"/>
                  </a:lnTo>
                  <a:lnTo>
                    <a:pt x="14344" y="17940"/>
                  </a:lnTo>
                  <a:lnTo>
                    <a:pt x="14515" y="17812"/>
                  </a:lnTo>
                  <a:lnTo>
                    <a:pt x="14729" y="17469"/>
                  </a:lnTo>
                  <a:lnTo>
                    <a:pt x="14900" y="17084"/>
                  </a:lnTo>
                  <a:lnTo>
                    <a:pt x="14986" y="16613"/>
                  </a:lnTo>
                  <a:lnTo>
                    <a:pt x="15071" y="16142"/>
                  </a:lnTo>
                  <a:lnTo>
                    <a:pt x="15071" y="15628"/>
                  </a:lnTo>
                  <a:lnTo>
                    <a:pt x="15071" y="15114"/>
                  </a:lnTo>
                  <a:lnTo>
                    <a:pt x="15029" y="14600"/>
                  </a:lnTo>
                  <a:lnTo>
                    <a:pt x="14900" y="13573"/>
                  </a:lnTo>
                  <a:lnTo>
                    <a:pt x="14729" y="12759"/>
                  </a:lnTo>
                  <a:lnTo>
                    <a:pt x="14515" y="11989"/>
                  </a:lnTo>
                  <a:lnTo>
                    <a:pt x="15328" y="11603"/>
                  </a:lnTo>
                  <a:lnTo>
                    <a:pt x="16142" y="11175"/>
                  </a:lnTo>
                  <a:lnTo>
                    <a:pt x="17041" y="10619"/>
                  </a:lnTo>
                  <a:lnTo>
                    <a:pt x="17469" y="10319"/>
                  </a:lnTo>
                  <a:lnTo>
                    <a:pt x="17940" y="9976"/>
                  </a:lnTo>
                  <a:lnTo>
                    <a:pt x="18325" y="9634"/>
                  </a:lnTo>
                  <a:lnTo>
                    <a:pt x="18668" y="9291"/>
                  </a:lnTo>
                  <a:lnTo>
                    <a:pt x="18925" y="8949"/>
                  </a:lnTo>
                  <a:lnTo>
                    <a:pt x="19139" y="8563"/>
                  </a:lnTo>
                  <a:lnTo>
                    <a:pt x="19182" y="8392"/>
                  </a:lnTo>
                  <a:lnTo>
                    <a:pt x="19225" y="8221"/>
                  </a:lnTo>
                  <a:lnTo>
                    <a:pt x="19225" y="8007"/>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570" y="6123"/>
                  </a:lnTo>
                  <a:lnTo>
                    <a:pt x="16099" y="5995"/>
                  </a:lnTo>
                  <a:lnTo>
                    <a:pt x="15971" y="5995"/>
                  </a:lnTo>
                  <a:lnTo>
                    <a:pt x="14943" y="5780"/>
                  </a:lnTo>
                  <a:lnTo>
                    <a:pt x="14044" y="5652"/>
                  </a:lnTo>
                  <a:lnTo>
                    <a:pt x="13188" y="5609"/>
                  </a:lnTo>
                  <a:lnTo>
                    <a:pt x="13188" y="5524"/>
                  </a:lnTo>
                  <a:lnTo>
                    <a:pt x="13188" y="5395"/>
                  </a:lnTo>
                  <a:lnTo>
                    <a:pt x="13145" y="4881"/>
                  </a:lnTo>
                  <a:lnTo>
                    <a:pt x="13016" y="4153"/>
                  </a:lnTo>
                  <a:lnTo>
                    <a:pt x="12845" y="3340"/>
                  </a:lnTo>
                  <a:lnTo>
                    <a:pt x="12588" y="2441"/>
                  </a:lnTo>
                  <a:lnTo>
                    <a:pt x="12460" y="2098"/>
                  </a:lnTo>
                  <a:lnTo>
                    <a:pt x="12203" y="1499"/>
                  </a:lnTo>
                  <a:lnTo>
                    <a:pt x="11860" y="985"/>
                  </a:lnTo>
                  <a:lnTo>
                    <a:pt x="11689" y="728"/>
                  </a:lnTo>
                  <a:lnTo>
                    <a:pt x="11475" y="514"/>
                  </a:lnTo>
                  <a:lnTo>
                    <a:pt x="11261" y="343"/>
                  </a:lnTo>
                  <a:lnTo>
                    <a:pt x="11047" y="214"/>
                  </a:lnTo>
                  <a:lnTo>
                    <a:pt x="10961" y="172"/>
                  </a:lnTo>
                  <a:lnTo>
                    <a:pt x="10918" y="129"/>
                  </a:lnTo>
                  <a:lnTo>
                    <a:pt x="10704" y="43"/>
                  </a:lnTo>
                  <a:lnTo>
                    <a:pt x="10490" y="0"/>
                  </a:lnTo>
                  <a:close/>
                </a:path>
              </a:pathLst>
            </a:custGeom>
            <a:solidFill>
              <a:srgbClr val="FFF3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9" name="Google Shape;83;p2">
              <a:extLst>
                <a:ext uri="{FF2B5EF4-FFF2-40B4-BE49-F238E27FC236}">
                  <a16:creationId xmlns:a16="http://schemas.microsoft.com/office/drawing/2014/main" id="{4948B358-D876-2512-0E3C-120842A8AD77}"/>
                </a:ext>
              </a:extLst>
            </p:cNvPr>
            <p:cNvSpPr/>
            <p:nvPr/>
          </p:nvSpPr>
          <p:spPr>
            <a:xfrm>
              <a:off x="8059650" y="408500"/>
              <a:ext cx="480625" cy="457075"/>
            </a:xfrm>
            <a:custGeom>
              <a:avLst/>
              <a:gdLst/>
              <a:ahLst/>
              <a:cxnLst/>
              <a:rect l="l" t="t" r="r" b="b"/>
              <a:pathLst>
                <a:path w="19225" h="18283" fill="none" extrusionOk="0">
                  <a:moveTo>
                    <a:pt x="14515" y="11989"/>
                  </a:moveTo>
                  <a:lnTo>
                    <a:pt x="14515" y="11989"/>
                  </a:lnTo>
                  <a:lnTo>
                    <a:pt x="14729" y="12759"/>
                  </a:lnTo>
                  <a:lnTo>
                    <a:pt x="14900" y="13573"/>
                  </a:lnTo>
                  <a:lnTo>
                    <a:pt x="15029" y="14600"/>
                  </a:lnTo>
                  <a:lnTo>
                    <a:pt x="15071" y="15114"/>
                  </a:lnTo>
                  <a:lnTo>
                    <a:pt x="15071" y="15628"/>
                  </a:lnTo>
                  <a:lnTo>
                    <a:pt x="15071" y="16142"/>
                  </a:lnTo>
                  <a:lnTo>
                    <a:pt x="14986" y="16613"/>
                  </a:lnTo>
                  <a:lnTo>
                    <a:pt x="14900" y="17084"/>
                  </a:lnTo>
                  <a:lnTo>
                    <a:pt x="14729" y="17469"/>
                  </a:lnTo>
                  <a:lnTo>
                    <a:pt x="14515" y="17812"/>
                  </a:lnTo>
                  <a:lnTo>
                    <a:pt x="14344" y="17940"/>
                  </a:lnTo>
                  <a:lnTo>
                    <a:pt x="14215" y="18068"/>
                  </a:lnTo>
                  <a:lnTo>
                    <a:pt x="14215" y="18068"/>
                  </a:lnTo>
                  <a:lnTo>
                    <a:pt x="13915" y="18240"/>
                  </a:lnTo>
                  <a:lnTo>
                    <a:pt x="13573" y="18282"/>
                  </a:lnTo>
                  <a:lnTo>
                    <a:pt x="13188" y="18282"/>
                  </a:lnTo>
                  <a:lnTo>
                    <a:pt x="12845" y="18197"/>
                  </a:lnTo>
                  <a:lnTo>
                    <a:pt x="12845" y="18197"/>
                  </a:lnTo>
                  <a:lnTo>
                    <a:pt x="12717" y="18154"/>
                  </a:lnTo>
                  <a:lnTo>
                    <a:pt x="12717" y="18154"/>
                  </a:lnTo>
                  <a:lnTo>
                    <a:pt x="12503" y="18068"/>
                  </a:lnTo>
                  <a:lnTo>
                    <a:pt x="12503" y="18068"/>
                  </a:lnTo>
                  <a:lnTo>
                    <a:pt x="12374" y="18026"/>
                  </a:lnTo>
                  <a:lnTo>
                    <a:pt x="12374" y="18026"/>
                  </a:lnTo>
                  <a:lnTo>
                    <a:pt x="12203" y="17940"/>
                  </a:lnTo>
                  <a:lnTo>
                    <a:pt x="12203" y="17940"/>
                  </a:lnTo>
                  <a:lnTo>
                    <a:pt x="12117" y="17897"/>
                  </a:lnTo>
                  <a:lnTo>
                    <a:pt x="12117" y="17897"/>
                  </a:lnTo>
                  <a:lnTo>
                    <a:pt x="11775" y="17726"/>
                  </a:lnTo>
                  <a:lnTo>
                    <a:pt x="11389" y="17469"/>
                  </a:lnTo>
                  <a:lnTo>
                    <a:pt x="10661" y="16955"/>
                  </a:lnTo>
                  <a:lnTo>
                    <a:pt x="10661" y="16955"/>
                  </a:lnTo>
                  <a:lnTo>
                    <a:pt x="10533" y="16870"/>
                  </a:lnTo>
                  <a:lnTo>
                    <a:pt x="10533" y="16870"/>
                  </a:lnTo>
                  <a:lnTo>
                    <a:pt x="10447" y="16784"/>
                  </a:lnTo>
                  <a:lnTo>
                    <a:pt x="10447" y="16784"/>
                  </a:lnTo>
                  <a:lnTo>
                    <a:pt x="10319" y="16698"/>
                  </a:lnTo>
                  <a:lnTo>
                    <a:pt x="10319" y="16698"/>
                  </a:lnTo>
                  <a:lnTo>
                    <a:pt x="10233" y="16613"/>
                  </a:lnTo>
                  <a:lnTo>
                    <a:pt x="10233" y="16613"/>
                  </a:lnTo>
                  <a:lnTo>
                    <a:pt x="10233" y="16613"/>
                  </a:lnTo>
                  <a:lnTo>
                    <a:pt x="9591" y="16056"/>
                  </a:lnTo>
                  <a:lnTo>
                    <a:pt x="9034" y="15542"/>
                  </a:lnTo>
                  <a:lnTo>
                    <a:pt x="8563" y="15071"/>
                  </a:lnTo>
                  <a:lnTo>
                    <a:pt x="8563" y="15071"/>
                  </a:lnTo>
                  <a:lnTo>
                    <a:pt x="8478" y="15114"/>
                  </a:lnTo>
                  <a:lnTo>
                    <a:pt x="8478" y="15114"/>
                  </a:lnTo>
                  <a:lnTo>
                    <a:pt x="8392" y="15157"/>
                  </a:lnTo>
                  <a:lnTo>
                    <a:pt x="8392" y="15157"/>
                  </a:lnTo>
                  <a:lnTo>
                    <a:pt x="7279" y="15714"/>
                  </a:lnTo>
                  <a:lnTo>
                    <a:pt x="6423" y="16056"/>
                  </a:lnTo>
                  <a:lnTo>
                    <a:pt x="5524" y="16399"/>
                  </a:lnTo>
                  <a:lnTo>
                    <a:pt x="4624" y="16698"/>
                  </a:lnTo>
                  <a:lnTo>
                    <a:pt x="4153" y="16784"/>
                  </a:lnTo>
                  <a:lnTo>
                    <a:pt x="3768" y="16870"/>
                  </a:lnTo>
                  <a:lnTo>
                    <a:pt x="3340" y="16870"/>
                  </a:lnTo>
                  <a:lnTo>
                    <a:pt x="2997" y="16827"/>
                  </a:lnTo>
                  <a:lnTo>
                    <a:pt x="2698" y="16741"/>
                  </a:lnTo>
                  <a:lnTo>
                    <a:pt x="2441" y="16613"/>
                  </a:lnTo>
                  <a:lnTo>
                    <a:pt x="2441" y="16613"/>
                  </a:lnTo>
                  <a:lnTo>
                    <a:pt x="2355" y="16570"/>
                  </a:lnTo>
                  <a:lnTo>
                    <a:pt x="2355" y="16570"/>
                  </a:lnTo>
                  <a:lnTo>
                    <a:pt x="2227" y="16441"/>
                  </a:lnTo>
                  <a:lnTo>
                    <a:pt x="2141" y="16227"/>
                  </a:lnTo>
                  <a:lnTo>
                    <a:pt x="2141" y="16227"/>
                  </a:lnTo>
                  <a:lnTo>
                    <a:pt x="2098" y="16185"/>
                  </a:lnTo>
                  <a:lnTo>
                    <a:pt x="2098" y="16185"/>
                  </a:lnTo>
                  <a:lnTo>
                    <a:pt x="2056" y="16056"/>
                  </a:lnTo>
                  <a:lnTo>
                    <a:pt x="2056" y="16056"/>
                  </a:lnTo>
                  <a:lnTo>
                    <a:pt x="2056" y="15970"/>
                  </a:lnTo>
                  <a:lnTo>
                    <a:pt x="2056" y="15970"/>
                  </a:lnTo>
                  <a:lnTo>
                    <a:pt x="2013" y="15885"/>
                  </a:lnTo>
                  <a:lnTo>
                    <a:pt x="2013" y="15885"/>
                  </a:lnTo>
                  <a:lnTo>
                    <a:pt x="2013" y="15842"/>
                  </a:lnTo>
                  <a:lnTo>
                    <a:pt x="2013" y="15842"/>
                  </a:lnTo>
                  <a:lnTo>
                    <a:pt x="2013" y="15756"/>
                  </a:lnTo>
                  <a:lnTo>
                    <a:pt x="2013" y="15756"/>
                  </a:lnTo>
                  <a:lnTo>
                    <a:pt x="2013" y="15585"/>
                  </a:lnTo>
                  <a:lnTo>
                    <a:pt x="2013" y="15585"/>
                  </a:lnTo>
                  <a:lnTo>
                    <a:pt x="2013" y="15285"/>
                  </a:lnTo>
                  <a:lnTo>
                    <a:pt x="2013" y="14900"/>
                  </a:lnTo>
                  <a:lnTo>
                    <a:pt x="2184" y="14129"/>
                  </a:lnTo>
                  <a:lnTo>
                    <a:pt x="2398" y="13316"/>
                  </a:lnTo>
                  <a:lnTo>
                    <a:pt x="2698" y="12545"/>
                  </a:lnTo>
                  <a:lnTo>
                    <a:pt x="2997" y="11860"/>
                  </a:lnTo>
                  <a:lnTo>
                    <a:pt x="3254" y="11261"/>
                  </a:lnTo>
                  <a:lnTo>
                    <a:pt x="3597" y="10619"/>
                  </a:lnTo>
                  <a:lnTo>
                    <a:pt x="3597" y="10576"/>
                  </a:lnTo>
                  <a:lnTo>
                    <a:pt x="3597" y="10576"/>
                  </a:lnTo>
                  <a:lnTo>
                    <a:pt x="2955" y="10019"/>
                  </a:lnTo>
                  <a:lnTo>
                    <a:pt x="2312" y="9420"/>
                  </a:lnTo>
                  <a:lnTo>
                    <a:pt x="1585" y="8692"/>
                  </a:lnTo>
                  <a:lnTo>
                    <a:pt x="1242" y="8264"/>
                  </a:lnTo>
                  <a:lnTo>
                    <a:pt x="942" y="7836"/>
                  </a:lnTo>
                  <a:lnTo>
                    <a:pt x="643" y="7407"/>
                  </a:lnTo>
                  <a:lnTo>
                    <a:pt x="386" y="6979"/>
                  </a:lnTo>
                  <a:lnTo>
                    <a:pt x="172" y="6551"/>
                  </a:lnTo>
                  <a:lnTo>
                    <a:pt x="43" y="6166"/>
                  </a:lnTo>
                  <a:lnTo>
                    <a:pt x="0" y="5780"/>
                  </a:lnTo>
                  <a:lnTo>
                    <a:pt x="43" y="5609"/>
                  </a:lnTo>
                  <a:lnTo>
                    <a:pt x="86" y="5438"/>
                  </a:lnTo>
                  <a:lnTo>
                    <a:pt x="86" y="5438"/>
                  </a:lnTo>
                  <a:lnTo>
                    <a:pt x="86" y="5352"/>
                  </a:lnTo>
                  <a:lnTo>
                    <a:pt x="86" y="5352"/>
                  </a:lnTo>
                  <a:lnTo>
                    <a:pt x="172" y="5181"/>
                  </a:lnTo>
                  <a:lnTo>
                    <a:pt x="300" y="5053"/>
                  </a:lnTo>
                  <a:lnTo>
                    <a:pt x="600" y="4839"/>
                  </a:lnTo>
                  <a:lnTo>
                    <a:pt x="985" y="4667"/>
                  </a:lnTo>
                  <a:lnTo>
                    <a:pt x="1413" y="4539"/>
                  </a:lnTo>
                  <a:lnTo>
                    <a:pt x="1927" y="4453"/>
                  </a:lnTo>
                  <a:lnTo>
                    <a:pt x="2441" y="4410"/>
                  </a:lnTo>
                  <a:lnTo>
                    <a:pt x="2997" y="4410"/>
                  </a:lnTo>
                  <a:lnTo>
                    <a:pt x="3554" y="4410"/>
                  </a:lnTo>
                  <a:lnTo>
                    <a:pt x="4624" y="4496"/>
                  </a:lnTo>
                  <a:lnTo>
                    <a:pt x="5566" y="4582"/>
                  </a:lnTo>
                  <a:lnTo>
                    <a:pt x="6466" y="4753"/>
                  </a:lnTo>
                  <a:lnTo>
                    <a:pt x="6466" y="4753"/>
                  </a:lnTo>
                  <a:lnTo>
                    <a:pt x="6680" y="4153"/>
                  </a:lnTo>
                  <a:lnTo>
                    <a:pt x="6936" y="3511"/>
                  </a:lnTo>
                  <a:lnTo>
                    <a:pt x="7279" y="2783"/>
                  </a:lnTo>
                  <a:lnTo>
                    <a:pt x="7750" y="2013"/>
                  </a:lnTo>
                  <a:lnTo>
                    <a:pt x="8007" y="1627"/>
                  </a:lnTo>
                  <a:lnTo>
                    <a:pt x="8264" y="1242"/>
                  </a:lnTo>
                  <a:lnTo>
                    <a:pt x="8563" y="900"/>
                  </a:lnTo>
                  <a:lnTo>
                    <a:pt x="8863" y="643"/>
                  </a:lnTo>
                  <a:lnTo>
                    <a:pt x="9206" y="386"/>
                  </a:lnTo>
                  <a:lnTo>
                    <a:pt x="9548" y="172"/>
                  </a:lnTo>
                  <a:lnTo>
                    <a:pt x="9548" y="172"/>
                  </a:lnTo>
                  <a:lnTo>
                    <a:pt x="9891" y="43"/>
                  </a:lnTo>
                  <a:lnTo>
                    <a:pt x="9891" y="43"/>
                  </a:lnTo>
                  <a:lnTo>
                    <a:pt x="9976" y="43"/>
                  </a:lnTo>
                  <a:lnTo>
                    <a:pt x="10019" y="43"/>
                  </a:lnTo>
                  <a:lnTo>
                    <a:pt x="10019" y="43"/>
                  </a:lnTo>
                  <a:lnTo>
                    <a:pt x="10062" y="0"/>
                  </a:lnTo>
                  <a:lnTo>
                    <a:pt x="10062" y="0"/>
                  </a:lnTo>
                  <a:lnTo>
                    <a:pt x="10148" y="0"/>
                  </a:lnTo>
                  <a:lnTo>
                    <a:pt x="10148" y="0"/>
                  </a:lnTo>
                  <a:lnTo>
                    <a:pt x="10190" y="0"/>
                  </a:lnTo>
                  <a:lnTo>
                    <a:pt x="10190" y="0"/>
                  </a:lnTo>
                  <a:lnTo>
                    <a:pt x="10233" y="0"/>
                  </a:lnTo>
                  <a:lnTo>
                    <a:pt x="10233" y="0"/>
                  </a:lnTo>
                  <a:lnTo>
                    <a:pt x="10490" y="0"/>
                  </a:lnTo>
                  <a:lnTo>
                    <a:pt x="10490" y="0"/>
                  </a:lnTo>
                  <a:lnTo>
                    <a:pt x="10704" y="43"/>
                  </a:lnTo>
                  <a:lnTo>
                    <a:pt x="10918" y="129"/>
                  </a:lnTo>
                  <a:lnTo>
                    <a:pt x="10918" y="129"/>
                  </a:lnTo>
                  <a:lnTo>
                    <a:pt x="10961" y="172"/>
                  </a:lnTo>
                  <a:lnTo>
                    <a:pt x="10961" y="172"/>
                  </a:lnTo>
                  <a:lnTo>
                    <a:pt x="11047" y="214"/>
                  </a:lnTo>
                  <a:lnTo>
                    <a:pt x="11047" y="214"/>
                  </a:lnTo>
                  <a:lnTo>
                    <a:pt x="11261" y="343"/>
                  </a:lnTo>
                  <a:lnTo>
                    <a:pt x="11475" y="514"/>
                  </a:lnTo>
                  <a:lnTo>
                    <a:pt x="11689" y="728"/>
                  </a:lnTo>
                  <a:lnTo>
                    <a:pt x="11860" y="985"/>
                  </a:lnTo>
                  <a:lnTo>
                    <a:pt x="12203" y="1499"/>
                  </a:lnTo>
                  <a:lnTo>
                    <a:pt x="12460" y="2098"/>
                  </a:lnTo>
                  <a:lnTo>
                    <a:pt x="12460" y="2098"/>
                  </a:lnTo>
                  <a:lnTo>
                    <a:pt x="12588" y="2441"/>
                  </a:lnTo>
                  <a:lnTo>
                    <a:pt x="12588" y="2441"/>
                  </a:lnTo>
                  <a:lnTo>
                    <a:pt x="12845" y="3340"/>
                  </a:lnTo>
                  <a:lnTo>
                    <a:pt x="13016" y="4153"/>
                  </a:lnTo>
                  <a:lnTo>
                    <a:pt x="13145" y="4881"/>
                  </a:lnTo>
                  <a:lnTo>
                    <a:pt x="13188" y="5395"/>
                  </a:lnTo>
                  <a:lnTo>
                    <a:pt x="13188" y="5395"/>
                  </a:lnTo>
                  <a:lnTo>
                    <a:pt x="13188" y="5524"/>
                  </a:lnTo>
                  <a:lnTo>
                    <a:pt x="13188" y="5524"/>
                  </a:lnTo>
                  <a:lnTo>
                    <a:pt x="13188" y="5609"/>
                  </a:lnTo>
                  <a:lnTo>
                    <a:pt x="13188" y="5609"/>
                  </a:lnTo>
                  <a:lnTo>
                    <a:pt x="14044" y="5652"/>
                  </a:lnTo>
                  <a:lnTo>
                    <a:pt x="14943" y="5780"/>
                  </a:lnTo>
                  <a:lnTo>
                    <a:pt x="15971" y="5995"/>
                  </a:lnTo>
                  <a:lnTo>
                    <a:pt x="15971" y="5995"/>
                  </a:lnTo>
                  <a:lnTo>
                    <a:pt x="15971" y="5995"/>
                  </a:lnTo>
                  <a:lnTo>
                    <a:pt x="16099" y="5995"/>
                  </a:lnTo>
                  <a:lnTo>
                    <a:pt x="16099" y="5995"/>
                  </a:lnTo>
                  <a:lnTo>
                    <a:pt x="16570" y="6123"/>
                  </a:lnTo>
                  <a:lnTo>
                    <a:pt x="16570" y="6123"/>
                  </a:lnTo>
                  <a:lnTo>
                    <a:pt x="16656" y="6166"/>
                  </a:lnTo>
                  <a:lnTo>
                    <a:pt x="16656" y="6166"/>
                  </a:lnTo>
                  <a:lnTo>
                    <a:pt x="17298" y="6337"/>
                  </a:lnTo>
                  <a:lnTo>
                    <a:pt x="17854" y="6551"/>
                  </a:lnTo>
                  <a:lnTo>
                    <a:pt x="17854" y="6551"/>
                  </a:lnTo>
                  <a:lnTo>
                    <a:pt x="18026" y="6680"/>
                  </a:lnTo>
                  <a:lnTo>
                    <a:pt x="18026" y="6680"/>
                  </a:lnTo>
                  <a:lnTo>
                    <a:pt x="18454" y="6894"/>
                  </a:lnTo>
                  <a:lnTo>
                    <a:pt x="18454" y="6894"/>
                  </a:lnTo>
                  <a:lnTo>
                    <a:pt x="18625" y="7022"/>
                  </a:lnTo>
                  <a:lnTo>
                    <a:pt x="18625" y="7022"/>
                  </a:lnTo>
                  <a:lnTo>
                    <a:pt x="18754" y="7108"/>
                  </a:lnTo>
                  <a:lnTo>
                    <a:pt x="18754" y="7108"/>
                  </a:lnTo>
                  <a:lnTo>
                    <a:pt x="18925" y="7279"/>
                  </a:lnTo>
                  <a:lnTo>
                    <a:pt x="19053" y="7450"/>
                  </a:lnTo>
                  <a:lnTo>
                    <a:pt x="19139" y="7664"/>
                  </a:lnTo>
                  <a:lnTo>
                    <a:pt x="19225" y="7836"/>
                  </a:lnTo>
                  <a:lnTo>
                    <a:pt x="19225" y="7836"/>
                  </a:lnTo>
                  <a:lnTo>
                    <a:pt x="19225" y="8007"/>
                  </a:lnTo>
                  <a:lnTo>
                    <a:pt x="19225" y="8221"/>
                  </a:lnTo>
                  <a:lnTo>
                    <a:pt x="19182" y="8392"/>
                  </a:lnTo>
                  <a:lnTo>
                    <a:pt x="19139" y="8563"/>
                  </a:lnTo>
                  <a:lnTo>
                    <a:pt x="18925" y="8949"/>
                  </a:lnTo>
                  <a:lnTo>
                    <a:pt x="18668" y="9291"/>
                  </a:lnTo>
                  <a:lnTo>
                    <a:pt x="18325" y="9634"/>
                  </a:lnTo>
                  <a:lnTo>
                    <a:pt x="17940" y="9976"/>
                  </a:lnTo>
                  <a:lnTo>
                    <a:pt x="17469" y="10319"/>
                  </a:lnTo>
                  <a:lnTo>
                    <a:pt x="17041" y="10619"/>
                  </a:lnTo>
                  <a:lnTo>
                    <a:pt x="16142" y="11175"/>
                  </a:lnTo>
                  <a:lnTo>
                    <a:pt x="15328" y="11603"/>
                  </a:lnTo>
                  <a:lnTo>
                    <a:pt x="14515" y="11989"/>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0" name="Google Shape;84;p2">
              <a:extLst>
                <a:ext uri="{FF2B5EF4-FFF2-40B4-BE49-F238E27FC236}">
                  <a16:creationId xmlns:a16="http://schemas.microsoft.com/office/drawing/2014/main" id="{16110360-22CD-EFF9-E09C-0949F35C36B4}"/>
                </a:ext>
              </a:extLst>
            </p:cNvPr>
            <p:cNvSpPr/>
            <p:nvPr/>
          </p:nvSpPr>
          <p:spPr>
            <a:xfrm>
              <a:off x="8315475" y="408500"/>
              <a:ext cx="25" cy="25"/>
            </a:xfrm>
            <a:custGeom>
              <a:avLst/>
              <a:gdLst/>
              <a:ahLst/>
              <a:cxnLst/>
              <a:rect l="l" t="t" r="r" b="b"/>
              <a:pathLst>
                <a:path w="1" h="1" extrusionOk="0">
                  <a:moveTo>
                    <a:pt x="0" y="0"/>
                  </a:moveTo>
                  <a:lnTo>
                    <a:pt x="0" y="0"/>
                  </a:lnTo>
                  <a:lnTo>
                    <a:pt x="0" y="0"/>
                  </a:lnTo>
                  <a:lnTo>
                    <a:pt x="0" y="0"/>
                  </a:lnTo>
                  <a:lnTo>
                    <a:pt x="0" y="0"/>
                  </a:lnTo>
                  <a:lnTo>
                    <a:pt x="0" y="0"/>
                  </a:lnTo>
                  <a:lnTo>
                    <a:pt x="0" y="0"/>
                  </a:lnTo>
                  <a:lnTo>
                    <a:pt x="0"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1" name="Google Shape;85;p2">
              <a:extLst>
                <a:ext uri="{FF2B5EF4-FFF2-40B4-BE49-F238E27FC236}">
                  <a16:creationId xmlns:a16="http://schemas.microsoft.com/office/drawing/2014/main" id="{7BCF08D6-1817-E327-2DB0-371687F17BD9}"/>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2" name="Google Shape;86;p2">
              <a:extLst>
                <a:ext uri="{FF2B5EF4-FFF2-40B4-BE49-F238E27FC236}">
                  <a16:creationId xmlns:a16="http://schemas.microsoft.com/office/drawing/2014/main" id="{8D38570D-1743-597D-3F62-1A6044D1DA1D}"/>
                </a:ext>
              </a:extLst>
            </p:cNvPr>
            <p:cNvSpPr/>
            <p:nvPr/>
          </p:nvSpPr>
          <p:spPr>
            <a:xfrm>
              <a:off x="8314400" y="408500"/>
              <a:ext cx="1100" cy="25"/>
            </a:xfrm>
            <a:custGeom>
              <a:avLst/>
              <a:gdLst/>
              <a:ahLst/>
              <a:cxnLst/>
              <a:rect l="l" t="t" r="r" b="b"/>
              <a:pathLst>
                <a:path w="44" h="1" extrusionOk="0">
                  <a:moveTo>
                    <a:pt x="0" y="0"/>
                  </a:moveTo>
                  <a:lnTo>
                    <a:pt x="0" y="0"/>
                  </a:lnTo>
                  <a:lnTo>
                    <a:pt x="0" y="0"/>
                  </a:lnTo>
                  <a:lnTo>
                    <a:pt x="0" y="0"/>
                  </a:lnTo>
                  <a:lnTo>
                    <a:pt x="0" y="0"/>
                  </a:lnTo>
                  <a:lnTo>
                    <a:pt x="0" y="0"/>
                  </a:lnTo>
                  <a:lnTo>
                    <a:pt x="0" y="0"/>
                  </a:lnTo>
                  <a:lnTo>
                    <a:pt x="0" y="0"/>
                  </a:lnTo>
                  <a:lnTo>
                    <a:pt x="0" y="0"/>
                  </a:lnTo>
                  <a:lnTo>
                    <a:pt x="0" y="0"/>
                  </a:lnTo>
                  <a:close/>
                  <a:moveTo>
                    <a:pt x="43" y="0"/>
                  </a:moveTo>
                  <a:lnTo>
                    <a:pt x="43" y="0"/>
                  </a:lnTo>
                  <a:lnTo>
                    <a:pt x="43" y="0"/>
                  </a:lnTo>
                  <a:lnTo>
                    <a:pt x="43" y="0"/>
                  </a:lnTo>
                  <a:lnTo>
                    <a:pt x="43" y="0"/>
                  </a:lnTo>
                  <a:lnTo>
                    <a:pt x="43"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3" name="Google Shape;87;p2">
              <a:extLst>
                <a:ext uri="{FF2B5EF4-FFF2-40B4-BE49-F238E27FC236}">
                  <a16:creationId xmlns:a16="http://schemas.microsoft.com/office/drawing/2014/main" id="{8AD6393E-C2DA-38A5-F3FB-787DE907B088}"/>
                </a:ext>
              </a:extLst>
            </p:cNvPr>
            <p:cNvSpPr/>
            <p:nvPr/>
          </p:nvSpPr>
          <p:spPr>
            <a:xfrm>
              <a:off x="8314400" y="4085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4" name="Google Shape;88;p2">
              <a:extLst>
                <a:ext uri="{FF2B5EF4-FFF2-40B4-BE49-F238E27FC236}">
                  <a16:creationId xmlns:a16="http://schemas.microsoft.com/office/drawing/2014/main" id="{87F9F4A2-20F5-7525-C649-FE19E90D6E86}"/>
                </a:ext>
              </a:extLst>
            </p:cNvPr>
            <p:cNvSpPr/>
            <p:nvPr/>
          </p:nvSpPr>
          <p:spPr>
            <a:xfrm>
              <a:off x="8315475" y="408500"/>
              <a:ext cx="25" cy="25"/>
            </a:xfrm>
            <a:custGeom>
              <a:avLst/>
              <a:gdLst/>
              <a:ahLst/>
              <a:cxnLst/>
              <a:rect l="l" t="t" r="r" b="b"/>
              <a:pathLst>
                <a:path w="1" h="1" fill="none" extrusionOk="0">
                  <a:moveTo>
                    <a:pt x="0" y="0"/>
                  </a:move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5" name="Google Shape;89;p2">
              <a:extLst>
                <a:ext uri="{FF2B5EF4-FFF2-40B4-BE49-F238E27FC236}">
                  <a16:creationId xmlns:a16="http://schemas.microsoft.com/office/drawing/2014/main" id="{304CD23E-5200-6762-89EB-B59B40BE37D1}"/>
                </a:ext>
              </a:extLst>
            </p:cNvPr>
            <p:cNvSpPr/>
            <p:nvPr/>
          </p:nvSpPr>
          <p:spPr>
            <a:xfrm>
              <a:off x="8319750" y="408500"/>
              <a:ext cx="25" cy="25"/>
            </a:xfrm>
            <a:custGeom>
              <a:avLst/>
              <a:gdLst/>
              <a:ahLst/>
              <a:cxnLst/>
              <a:rect l="l" t="t" r="r" b="b"/>
              <a:pathLst>
                <a:path w="1" h="1" extrusionOk="0">
                  <a:moveTo>
                    <a:pt x="1" y="0"/>
                  </a:moveTo>
                  <a:lnTo>
                    <a:pt x="1" y="0"/>
                  </a:lnTo>
                  <a:lnTo>
                    <a:pt x="1" y="0"/>
                  </a:lnTo>
                  <a:lnTo>
                    <a:pt x="1" y="0"/>
                  </a:lnTo>
                  <a:lnTo>
                    <a:pt x="1"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6" name="Google Shape;90;p2">
              <a:extLst>
                <a:ext uri="{FF2B5EF4-FFF2-40B4-BE49-F238E27FC236}">
                  <a16:creationId xmlns:a16="http://schemas.microsoft.com/office/drawing/2014/main" id="{A4698AA8-BFE9-DA5E-7C40-F163CC554487}"/>
                </a:ext>
              </a:extLst>
            </p:cNvPr>
            <p:cNvSpPr/>
            <p:nvPr/>
          </p:nvSpPr>
          <p:spPr>
            <a:xfrm>
              <a:off x="8319750" y="408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7" name="Google Shape;91;p2">
              <a:extLst>
                <a:ext uri="{FF2B5EF4-FFF2-40B4-BE49-F238E27FC236}">
                  <a16:creationId xmlns:a16="http://schemas.microsoft.com/office/drawing/2014/main" id="{BC7F321E-AEBF-230C-56FD-9145E4F0E349}"/>
                </a:ext>
              </a:extLst>
            </p:cNvPr>
            <p:cNvSpPr/>
            <p:nvPr/>
          </p:nvSpPr>
          <p:spPr>
            <a:xfrm>
              <a:off x="8374350" y="471650"/>
              <a:ext cx="15000" cy="71750"/>
            </a:xfrm>
            <a:custGeom>
              <a:avLst/>
              <a:gdLst/>
              <a:ahLst/>
              <a:cxnLst/>
              <a:rect l="l" t="t" r="r" b="b"/>
              <a:pathLst>
                <a:path w="600" h="2870"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8" name="Google Shape;92;p2">
              <a:extLst>
                <a:ext uri="{FF2B5EF4-FFF2-40B4-BE49-F238E27FC236}">
                  <a16:creationId xmlns:a16="http://schemas.microsoft.com/office/drawing/2014/main" id="{4A55660E-8FB1-4186-D8AE-283035391344}"/>
                </a:ext>
              </a:extLst>
            </p:cNvPr>
            <p:cNvSpPr/>
            <p:nvPr/>
          </p:nvSpPr>
          <p:spPr>
            <a:xfrm>
              <a:off x="8374350" y="471650"/>
              <a:ext cx="15000" cy="71750"/>
            </a:xfrm>
            <a:custGeom>
              <a:avLst/>
              <a:gdLst/>
              <a:ahLst/>
              <a:cxnLst/>
              <a:rect l="l" t="t" r="r" b="b"/>
              <a:pathLst>
                <a:path w="600" h="2870" fill="none" extrusionOk="0">
                  <a:moveTo>
                    <a:pt x="0" y="0"/>
                  </a:moveTo>
                  <a:lnTo>
                    <a:pt x="0" y="0"/>
                  </a:lnTo>
                  <a:lnTo>
                    <a:pt x="257" y="857"/>
                  </a:lnTo>
                  <a:lnTo>
                    <a:pt x="428" y="1670"/>
                  </a:lnTo>
                  <a:lnTo>
                    <a:pt x="557" y="2355"/>
                  </a:lnTo>
                  <a:lnTo>
                    <a:pt x="600" y="2869"/>
                  </a:lnTo>
                  <a:lnTo>
                    <a:pt x="600" y="2869"/>
                  </a:lnTo>
                  <a:lnTo>
                    <a:pt x="557" y="2355"/>
                  </a:lnTo>
                  <a:lnTo>
                    <a:pt x="428" y="1670"/>
                  </a:lnTo>
                  <a:lnTo>
                    <a:pt x="257" y="857"/>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9" name="Google Shape;93;p2">
              <a:extLst>
                <a:ext uri="{FF2B5EF4-FFF2-40B4-BE49-F238E27FC236}">
                  <a16:creationId xmlns:a16="http://schemas.microsoft.com/office/drawing/2014/main" id="{D7137958-3A4B-6AFD-85E0-DB0CEE4975E0}"/>
                </a:ext>
              </a:extLst>
            </p:cNvPr>
            <p:cNvSpPr/>
            <p:nvPr/>
          </p:nvSpPr>
          <p:spPr>
            <a:xfrm>
              <a:off x="8374350" y="469500"/>
              <a:ext cx="15000" cy="73900"/>
            </a:xfrm>
            <a:custGeom>
              <a:avLst/>
              <a:gdLst/>
              <a:ahLst/>
              <a:cxnLst/>
              <a:rect l="l" t="t" r="r" b="b"/>
              <a:pathLst>
                <a:path w="600" h="2956" extrusionOk="0">
                  <a:moveTo>
                    <a:pt x="0" y="1"/>
                  </a:moveTo>
                  <a:lnTo>
                    <a:pt x="0" y="86"/>
                  </a:lnTo>
                  <a:lnTo>
                    <a:pt x="184" y="698"/>
                  </a:lnTo>
                  <a:lnTo>
                    <a:pt x="0" y="1"/>
                  </a:lnTo>
                  <a:close/>
                  <a:moveTo>
                    <a:pt x="184" y="698"/>
                  </a:moveTo>
                  <a:lnTo>
                    <a:pt x="214" y="814"/>
                  </a:lnTo>
                  <a:lnTo>
                    <a:pt x="279" y="1049"/>
                  </a:lnTo>
                  <a:lnTo>
                    <a:pt x="257" y="943"/>
                  </a:lnTo>
                  <a:lnTo>
                    <a:pt x="184" y="698"/>
                  </a:lnTo>
                  <a:close/>
                  <a:moveTo>
                    <a:pt x="279" y="1049"/>
                  </a:moveTo>
                  <a:lnTo>
                    <a:pt x="428" y="1756"/>
                  </a:lnTo>
                  <a:lnTo>
                    <a:pt x="482" y="2045"/>
                  </a:lnTo>
                  <a:lnTo>
                    <a:pt x="428" y="1585"/>
                  </a:lnTo>
                  <a:lnTo>
                    <a:pt x="279" y="1049"/>
                  </a:lnTo>
                  <a:close/>
                  <a:moveTo>
                    <a:pt x="482" y="2045"/>
                  </a:moveTo>
                  <a:lnTo>
                    <a:pt x="514" y="2313"/>
                  </a:lnTo>
                  <a:lnTo>
                    <a:pt x="600" y="2955"/>
                  </a:lnTo>
                  <a:lnTo>
                    <a:pt x="557" y="2441"/>
                  </a:lnTo>
                  <a:lnTo>
                    <a:pt x="482" y="2045"/>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0" name="Google Shape;94;p2">
              <a:extLst>
                <a:ext uri="{FF2B5EF4-FFF2-40B4-BE49-F238E27FC236}">
                  <a16:creationId xmlns:a16="http://schemas.microsoft.com/office/drawing/2014/main" id="{A7A1F0B2-A35C-55A4-575A-027CA5C86D72}"/>
                </a:ext>
              </a:extLst>
            </p:cNvPr>
            <p:cNvSpPr/>
            <p:nvPr/>
          </p:nvSpPr>
          <p:spPr>
            <a:xfrm>
              <a:off x="8371125" y="460950"/>
              <a:ext cx="18225" cy="85650"/>
            </a:xfrm>
            <a:custGeom>
              <a:avLst/>
              <a:gdLst/>
              <a:ahLst/>
              <a:cxnLst/>
              <a:rect l="l" t="t" r="r" b="b"/>
              <a:pathLst>
                <a:path w="729" h="3426" fill="none" extrusionOk="0">
                  <a:moveTo>
                    <a:pt x="1" y="0"/>
                  </a:moveTo>
                  <a:lnTo>
                    <a:pt x="1" y="0"/>
                  </a:lnTo>
                  <a:lnTo>
                    <a:pt x="1" y="0"/>
                  </a:lnTo>
                  <a:lnTo>
                    <a:pt x="129" y="343"/>
                  </a:lnTo>
                  <a:lnTo>
                    <a:pt x="129" y="343"/>
                  </a:lnTo>
                  <a:lnTo>
                    <a:pt x="129" y="428"/>
                  </a:lnTo>
                  <a:lnTo>
                    <a:pt x="129" y="428"/>
                  </a:lnTo>
                  <a:lnTo>
                    <a:pt x="386" y="1285"/>
                  </a:lnTo>
                  <a:lnTo>
                    <a:pt x="557" y="2098"/>
                  </a:lnTo>
                  <a:lnTo>
                    <a:pt x="686" y="2783"/>
                  </a:lnTo>
                  <a:lnTo>
                    <a:pt x="729" y="3297"/>
                  </a:lnTo>
                  <a:lnTo>
                    <a:pt x="729" y="3297"/>
                  </a:lnTo>
                  <a:lnTo>
                    <a:pt x="729" y="3297"/>
                  </a:lnTo>
                  <a:lnTo>
                    <a:pt x="729" y="3426"/>
                  </a:lnTo>
                  <a:lnTo>
                    <a:pt x="729" y="3426"/>
                  </a:lnTo>
                  <a:lnTo>
                    <a:pt x="729" y="3426"/>
                  </a:lnTo>
                  <a:lnTo>
                    <a:pt x="729" y="3426"/>
                  </a:lnTo>
                  <a:lnTo>
                    <a:pt x="729" y="3297"/>
                  </a:lnTo>
                  <a:lnTo>
                    <a:pt x="729" y="3297"/>
                  </a:lnTo>
                  <a:lnTo>
                    <a:pt x="643" y="2655"/>
                  </a:lnTo>
                  <a:lnTo>
                    <a:pt x="557" y="1927"/>
                  </a:lnTo>
                  <a:lnTo>
                    <a:pt x="343" y="1156"/>
                  </a:lnTo>
                  <a:lnTo>
                    <a:pt x="129" y="343"/>
                  </a:lnTo>
                  <a:lnTo>
                    <a:pt x="129" y="343"/>
                  </a:lnTo>
                  <a:lnTo>
                    <a:pt x="1" y="0"/>
                  </a:lnTo>
                  <a:lnTo>
                    <a:pt x="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1" name="Google Shape;95;p2">
              <a:extLst>
                <a:ext uri="{FF2B5EF4-FFF2-40B4-BE49-F238E27FC236}">
                  <a16:creationId xmlns:a16="http://schemas.microsoft.com/office/drawing/2014/main" id="{EC387DDD-E742-E09F-FD3C-BEABD5C25266}"/>
                </a:ext>
              </a:extLst>
            </p:cNvPr>
            <p:cNvSpPr/>
            <p:nvPr/>
          </p:nvSpPr>
          <p:spPr>
            <a:xfrm>
              <a:off x="8510275" y="575475"/>
              <a:ext cx="10725" cy="5375"/>
            </a:xfrm>
            <a:custGeom>
              <a:avLst/>
              <a:gdLst/>
              <a:ahLst/>
              <a:cxnLst/>
              <a:rect l="l" t="t" r="r" b="b"/>
              <a:pathLst>
                <a:path w="429" h="215" extrusionOk="0">
                  <a:moveTo>
                    <a:pt x="1" y="1"/>
                  </a:moveTo>
                  <a:lnTo>
                    <a:pt x="1" y="1"/>
                  </a:lnTo>
                  <a:lnTo>
                    <a:pt x="429" y="215"/>
                  </a:lnTo>
                  <a:lnTo>
                    <a:pt x="429" y="215"/>
                  </a:lnTo>
                  <a:lnTo>
                    <a:pt x="1" y="1"/>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2" name="Google Shape;96;p2">
              <a:extLst>
                <a:ext uri="{FF2B5EF4-FFF2-40B4-BE49-F238E27FC236}">
                  <a16:creationId xmlns:a16="http://schemas.microsoft.com/office/drawing/2014/main" id="{7CCEDBE6-6DF9-51F3-B17A-1A51F3F78F15}"/>
                </a:ext>
              </a:extLst>
            </p:cNvPr>
            <p:cNvSpPr/>
            <p:nvPr/>
          </p:nvSpPr>
          <p:spPr>
            <a:xfrm>
              <a:off x="8510275" y="575475"/>
              <a:ext cx="10725" cy="5375"/>
            </a:xfrm>
            <a:custGeom>
              <a:avLst/>
              <a:gdLst/>
              <a:ahLst/>
              <a:cxnLst/>
              <a:rect l="l" t="t" r="r" b="b"/>
              <a:pathLst>
                <a:path w="429" h="215" fill="none" extrusionOk="0">
                  <a:moveTo>
                    <a:pt x="1" y="1"/>
                  </a:moveTo>
                  <a:lnTo>
                    <a:pt x="1" y="1"/>
                  </a:lnTo>
                  <a:lnTo>
                    <a:pt x="429" y="215"/>
                  </a:lnTo>
                  <a:lnTo>
                    <a:pt x="429" y="215"/>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3" name="Google Shape;97;p2">
              <a:extLst>
                <a:ext uri="{FF2B5EF4-FFF2-40B4-BE49-F238E27FC236}">
                  <a16:creationId xmlns:a16="http://schemas.microsoft.com/office/drawing/2014/main" id="{2CD0E849-5F58-9D09-3766-E1639A0885B0}"/>
                </a:ext>
              </a:extLst>
            </p:cNvPr>
            <p:cNvSpPr/>
            <p:nvPr/>
          </p:nvSpPr>
          <p:spPr>
            <a:xfrm>
              <a:off x="8458900" y="558350"/>
              <a:ext cx="81375" cy="52475"/>
            </a:xfrm>
            <a:custGeom>
              <a:avLst/>
              <a:gdLst/>
              <a:ahLst/>
              <a:cxnLst/>
              <a:rect l="l" t="t" r="r" b="b"/>
              <a:pathLst>
                <a:path w="3255" h="2099" extrusionOk="0">
                  <a:moveTo>
                    <a:pt x="2655" y="1028"/>
                  </a:moveTo>
                  <a:lnTo>
                    <a:pt x="2655" y="1028"/>
                  </a:lnTo>
                  <a:lnTo>
                    <a:pt x="2655" y="1028"/>
                  </a:lnTo>
                  <a:lnTo>
                    <a:pt x="2655" y="1028"/>
                  </a:lnTo>
                  <a:lnTo>
                    <a:pt x="2784" y="1114"/>
                  </a:lnTo>
                  <a:lnTo>
                    <a:pt x="2784" y="1114"/>
                  </a:lnTo>
                  <a:lnTo>
                    <a:pt x="2955" y="1285"/>
                  </a:lnTo>
                  <a:lnTo>
                    <a:pt x="3083" y="1456"/>
                  </a:lnTo>
                  <a:lnTo>
                    <a:pt x="3169" y="1670"/>
                  </a:lnTo>
                  <a:lnTo>
                    <a:pt x="3255" y="1842"/>
                  </a:lnTo>
                  <a:lnTo>
                    <a:pt x="3255" y="1842"/>
                  </a:lnTo>
                  <a:lnTo>
                    <a:pt x="3255" y="2098"/>
                  </a:lnTo>
                  <a:lnTo>
                    <a:pt x="3255" y="2098"/>
                  </a:lnTo>
                  <a:lnTo>
                    <a:pt x="3255" y="1842"/>
                  </a:lnTo>
                  <a:lnTo>
                    <a:pt x="3255" y="1842"/>
                  </a:lnTo>
                  <a:lnTo>
                    <a:pt x="3169" y="1670"/>
                  </a:lnTo>
                  <a:lnTo>
                    <a:pt x="3083" y="1456"/>
                  </a:lnTo>
                  <a:lnTo>
                    <a:pt x="2955" y="1285"/>
                  </a:lnTo>
                  <a:lnTo>
                    <a:pt x="2784" y="1114"/>
                  </a:lnTo>
                  <a:lnTo>
                    <a:pt x="2784" y="1114"/>
                  </a:lnTo>
                  <a:lnTo>
                    <a:pt x="2655" y="1028"/>
                  </a:lnTo>
                  <a:lnTo>
                    <a:pt x="2655" y="1028"/>
                  </a:lnTo>
                  <a:close/>
                  <a:moveTo>
                    <a:pt x="686" y="172"/>
                  </a:moveTo>
                  <a:lnTo>
                    <a:pt x="686" y="172"/>
                  </a:lnTo>
                  <a:lnTo>
                    <a:pt x="686" y="172"/>
                  </a:lnTo>
                  <a:lnTo>
                    <a:pt x="686" y="172"/>
                  </a:lnTo>
                  <a:lnTo>
                    <a:pt x="1328" y="343"/>
                  </a:lnTo>
                  <a:lnTo>
                    <a:pt x="1884" y="557"/>
                  </a:lnTo>
                  <a:lnTo>
                    <a:pt x="1884" y="557"/>
                  </a:lnTo>
                  <a:lnTo>
                    <a:pt x="2056" y="686"/>
                  </a:lnTo>
                  <a:lnTo>
                    <a:pt x="2056" y="686"/>
                  </a:lnTo>
                  <a:lnTo>
                    <a:pt x="2056" y="686"/>
                  </a:lnTo>
                  <a:lnTo>
                    <a:pt x="2484" y="900"/>
                  </a:lnTo>
                  <a:lnTo>
                    <a:pt x="2484" y="900"/>
                  </a:lnTo>
                  <a:lnTo>
                    <a:pt x="2484" y="900"/>
                  </a:lnTo>
                  <a:lnTo>
                    <a:pt x="2484" y="900"/>
                  </a:lnTo>
                  <a:lnTo>
                    <a:pt x="2484" y="900"/>
                  </a:lnTo>
                  <a:lnTo>
                    <a:pt x="2484" y="900"/>
                  </a:lnTo>
                  <a:lnTo>
                    <a:pt x="2056" y="686"/>
                  </a:lnTo>
                  <a:lnTo>
                    <a:pt x="2056" y="686"/>
                  </a:lnTo>
                  <a:lnTo>
                    <a:pt x="1884" y="557"/>
                  </a:lnTo>
                  <a:lnTo>
                    <a:pt x="1884" y="557"/>
                  </a:lnTo>
                  <a:lnTo>
                    <a:pt x="1328" y="343"/>
                  </a:lnTo>
                  <a:lnTo>
                    <a:pt x="686" y="172"/>
                  </a:lnTo>
                  <a:lnTo>
                    <a:pt x="686" y="172"/>
                  </a:lnTo>
                  <a:close/>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4" name="Google Shape;98;p2">
              <a:extLst>
                <a:ext uri="{FF2B5EF4-FFF2-40B4-BE49-F238E27FC236}">
                  <a16:creationId xmlns:a16="http://schemas.microsoft.com/office/drawing/2014/main" id="{3750D26C-8885-A9A8-DE9F-D576BA452314}"/>
                </a:ext>
              </a:extLst>
            </p:cNvPr>
            <p:cNvSpPr/>
            <p:nvPr/>
          </p:nvSpPr>
          <p:spPr>
            <a:xfrm>
              <a:off x="8525275" y="584050"/>
              <a:ext cx="15000" cy="26775"/>
            </a:xfrm>
            <a:custGeom>
              <a:avLst/>
              <a:gdLst/>
              <a:ahLst/>
              <a:cxnLst/>
              <a:rect l="l" t="t" r="r" b="b"/>
              <a:pathLst>
                <a:path w="600" h="1071" fill="none" extrusionOk="0">
                  <a:moveTo>
                    <a:pt x="0" y="0"/>
                  </a:moveTo>
                  <a:lnTo>
                    <a:pt x="0" y="0"/>
                  </a:lnTo>
                  <a:lnTo>
                    <a:pt x="0" y="0"/>
                  </a:lnTo>
                  <a:lnTo>
                    <a:pt x="0" y="0"/>
                  </a:lnTo>
                  <a:lnTo>
                    <a:pt x="129" y="86"/>
                  </a:lnTo>
                  <a:lnTo>
                    <a:pt x="129" y="86"/>
                  </a:lnTo>
                  <a:lnTo>
                    <a:pt x="300" y="257"/>
                  </a:lnTo>
                  <a:lnTo>
                    <a:pt x="428" y="428"/>
                  </a:lnTo>
                  <a:lnTo>
                    <a:pt x="514" y="642"/>
                  </a:lnTo>
                  <a:lnTo>
                    <a:pt x="600" y="814"/>
                  </a:lnTo>
                  <a:lnTo>
                    <a:pt x="600" y="814"/>
                  </a:lnTo>
                  <a:lnTo>
                    <a:pt x="600" y="1070"/>
                  </a:lnTo>
                  <a:lnTo>
                    <a:pt x="600" y="1070"/>
                  </a:lnTo>
                  <a:lnTo>
                    <a:pt x="600" y="814"/>
                  </a:lnTo>
                  <a:lnTo>
                    <a:pt x="600" y="814"/>
                  </a:lnTo>
                  <a:lnTo>
                    <a:pt x="514" y="642"/>
                  </a:lnTo>
                  <a:lnTo>
                    <a:pt x="428" y="428"/>
                  </a:lnTo>
                  <a:lnTo>
                    <a:pt x="300" y="257"/>
                  </a:lnTo>
                  <a:lnTo>
                    <a:pt x="129" y="86"/>
                  </a:lnTo>
                  <a:lnTo>
                    <a:pt x="129" y="86"/>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5" name="Google Shape;99;p2">
              <a:extLst>
                <a:ext uri="{FF2B5EF4-FFF2-40B4-BE49-F238E27FC236}">
                  <a16:creationId xmlns:a16="http://schemas.microsoft.com/office/drawing/2014/main" id="{6EF09535-0E4F-7CC3-4DCA-F722D4297AF8}"/>
                </a:ext>
              </a:extLst>
            </p:cNvPr>
            <p:cNvSpPr/>
            <p:nvPr/>
          </p:nvSpPr>
          <p:spPr>
            <a:xfrm>
              <a:off x="8476025" y="562625"/>
              <a:ext cx="44975" cy="18225"/>
            </a:xfrm>
            <a:custGeom>
              <a:avLst/>
              <a:gdLst/>
              <a:ahLst/>
              <a:cxnLst/>
              <a:rect l="l" t="t" r="r" b="b"/>
              <a:pathLst>
                <a:path w="1799" h="729" fill="none" extrusionOk="0">
                  <a:moveTo>
                    <a:pt x="1" y="1"/>
                  </a:moveTo>
                  <a:lnTo>
                    <a:pt x="1" y="1"/>
                  </a:lnTo>
                  <a:lnTo>
                    <a:pt x="1" y="1"/>
                  </a:lnTo>
                  <a:lnTo>
                    <a:pt x="1" y="1"/>
                  </a:lnTo>
                  <a:lnTo>
                    <a:pt x="643" y="172"/>
                  </a:lnTo>
                  <a:lnTo>
                    <a:pt x="1199" y="386"/>
                  </a:lnTo>
                  <a:lnTo>
                    <a:pt x="1199" y="386"/>
                  </a:lnTo>
                  <a:lnTo>
                    <a:pt x="1371" y="515"/>
                  </a:lnTo>
                  <a:lnTo>
                    <a:pt x="1371" y="515"/>
                  </a:lnTo>
                  <a:lnTo>
                    <a:pt x="1371" y="515"/>
                  </a:lnTo>
                  <a:lnTo>
                    <a:pt x="1799" y="729"/>
                  </a:lnTo>
                  <a:lnTo>
                    <a:pt x="1799" y="729"/>
                  </a:lnTo>
                  <a:lnTo>
                    <a:pt x="1799" y="729"/>
                  </a:lnTo>
                  <a:lnTo>
                    <a:pt x="1799" y="729"/>
                  </a:lnTo>
                  <a:lnTo>
                    <a:pt x="1799" y="729"/>
                  </a:lnTo>
                  <a:lnTo>
                    <a:pt x="1799" y="729"/>
                  </a:lnTo>
                  <a:lnTo>
                    <a:pt x="1371" y="515"/>
                  </a:lnTo>
                  <a:lnTo>
                    <a:pt x="1371" y="515"/>
                  </a:lnTo>
                  <a:lnTo>
                    <a:pt x="1199" y="386"/>
                  </a:lnTo>
                  <a:lnTo>
                    <a:pt x="1199" y="386"/>
                  </a:lnTo>
                  <a:lnTo>
                    <a:pt x="643" y="172"/>
                  </a:lnTo>
                  <a:lnTo>
                    <a:pt x="1" y="1"/>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6" name="Google Shape;100;p2">
              <a:extLst>
                <a:ext uri="{FF2B5EF4-FFF2-40B4-BE49-F238E27FC236}">
                  <a16:creationId xmlns:a16="http://schemas.microsoft.com/office/drawing/2014/main" id="{763B503B-B9AD-FFDE-93E3-F57DCD7A4C85}"/>
                </a:ext>
              </a:extLst>
            </p:cNvPr>
            <p:cNvSpPr/>
            <p:nvPr/>
          </p:nvSpPr>
          <p:spPr>
            <a:xfrm>
              <a:off x="8458900" y="558350"/>
              <a:ext cx="16075" cy="3225"/>
            </a:xfrm>
            <a:custGeom>
              <a:avLst/>
              <a:gdLst/>
              <a:ahLst/>
              <a:cxnLst/>
              <a:rect l="l" t="t" r="r" b="b"/>
              <a:pathLst>
                <a:path w="643" h="129" fill="none" extrusionOk="0">
                  <a:moveTo>
                    <a:pt x="1" y="1"/>
                  </a:moveTo>
                  <a:lnTo>
                    <a:pt x="1" y="1"/>
                  </a:lnTo>
                  <a:lnTo>
                    <a:pt x="1" y="1"/>
                  </a:lnTo>
                  <a:lnTo>
                    <a:pt x="129" y="1"/>
                  </a:lnTo>
                  <a:lnTo>
                    <a:pt x="129" y="1"/>
                  </a:lnTo>
                  <a:lnTo>
                    <a:pt x="600" y="129"/>
                  </a:lnTo>
                  <a:lnTo>
                    <a:pt x="600" y="129"/>
                  </a:lnTo>
                  <a:lnTo>
                    <a:pt x="643" y="129"/>
                  </a:lnTo>
                  <a:lnTo>
                    <a:pt x="643" y="129"/>
                  </a:lnTo>
                  <a:lnTo>
                    <a:pt x="643" y="129"/>
                  </a:lnTo>
                  <a:lnTo>
                    <a:pt x="600" y="129"/>
                  </a:lnTo>
                  <a:lnTo>
                    <a:pt x="600" y="129"/>
                  </a:lnTo>
                  <a:lnTo>
                    <a:pt x="129" y="1"/>
                  </a:lnTo>
                  <a:lnTo>
                    <a:pt x="129" y="1"/>
                  </a:lnTo>
                  <a:lnTo>
                    <a:pt x="1"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7" name="Google Shape;101;p2">
              <a:extLst>
                <a:ext uri="{FF2B5EF4-FFF2-40B4-BE49-F238E27FC236}">
                  <a16:creationId xmlns:a16="http://schemas.microsoft.com/office/drawing/2014/main" id="{9DA8AB90-5ADB-9AF2-4805-FA3B83D7D23F}"/>
                </a:ext>
              </a:extLst>
            </p:cNvPr>
            <p:cNvSpPr/>
            <p:nvPr/>
          </p:nvSpPr>
          <p:spPr>
            <a:xfrm>
              <a:off x="8271575" y="785275"/>
              <a:ext cx="2175" cy="1100"/>
            </a:xfrm>
            <a:custGeom>
              <a:avLst/>
              <a:gdLst/>
              <a:ahLst/>
              <a:cxnLst/>
              <a:rect l="l" t="t" r="r" b="b"/>
              <a:pathLst>
                <a:path w="87" h="44" extrusionOk="0">
                  <a:moveTo>
                    <a:pt x="86" y="0"/>
                  </a:moveTo>
                  <a:lnTo>
                    <a:pt x="86" y="0"/>
                  </a:lnTo>
                  <a:lnTo>
                    <a:pt x="1" y="43"/>
                  </a:lnTo>
                  <a:lnTo>
                    <a:pt x="1" y="43"/>
                  </a:lnTo>
                  <a:lnTo>
                    <a:pt x="86" y="0"/>
                  </a:lnTo>
                  <a:lnTo>
                    <a:pt x="86" y="0"/>
                  </a:lnTo>
                  <a:lnTo>
                    <a:pt x="86"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8" name="Google Shape;102;p2">
              <a:extLst>
                <a:ext uri="{FF2B5EF4-FFF2-40B4-BE49-F238E27FC236}">
                  <a16:creationId xmlns:a16="http://schemas.microsoft.com/office/drawing/2014/main" id="{6BA5E824-A6D3-C1F2-8DA4-9F9583966258}"/>
                </a:ext>
              </a:extLst>
            </p:cNvPr>
            <p:cNvSpPr/>
            <p:nvPr/>
          </p:nvSpPr>
          <p:spPr>
            <a:xfrm>
              <a:off x="8271575" y="785275"/>
              <a:ext cx="2175" cy="1100"/>
            </a:xfrm>
            <a:custGeom>
              <a:avLst/>
              <a:gdLst/>
              <a:ahLst/>
              <a:cxnLst/>
              <a:rect l="l" t="t" r="r" b="b"/>
              <a:pathLst>
                <a:path w="87" h="44" fill="none" extrusionOk="0">
                  <a:moveTo>
                    <a:pt x="86" y="0"/>
                  </a:moveTo>
                  <a:lnTo>
                    <a:pt x="86" y="0"/>
                  </a:lnTo>
                  <a:lnTo>
                    <a:pt x="1" y="43"/>
                  </a:lnTo>
                  <a:lnTo>
                    <a:pt x="1" y="43"/>
                  </a:lnTo>
                  <a:lnTo>
                    <a:pt x="86" y="0"/>
                  </a:lnTo>
                  <a:lnTo>
                    <a:pt x="86" y="0"/>
                  </a:lnTo>
                  <a:lnTo>
                    <a:pt x="8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9" name="Google Shape;103;p2">
              <a:extLst>
                <a:ext uri="{FF2B5EF4-FFF2-40B4-BE49-F238E27FC236}">
                  <a16:creationId xmlns:a16="http://schemas.microsoft.com/office/drawing/2014/main" id="{B2D76953-8E41-9E25-05C2-9C52FF1AF8C5}"/>
                </a:ext>
              </a:extLst>
            </p:cNvPr>
            <p:cNvSpPr/>
            <p:nvPr/>
          </p:nvSpPr>
          <p:spPr>
            <a:xfrm>
              <a:off x="8413950" y="860200"/>
              <a:ext cx="25" cy="1100"/>
            </a:xfrm>
            <a:custGeom>
              <a:avLst/>
              <a:gdLst/>
              <a:ahLst/>
              <a:cxnLst/>
              <a:rect l="l" t="t" r="r" b="b"/>
              <a:pathLst>
                <a:path w="1" h="44" extrusionOk="0">
                  <a:moveTo>
                    <a:pt x="0" y="43"/>
                  </a:moveTo>
                  <a:lnTo>
                    <a:pt x="0" y="43"/>
                  </a:lnTo>
                  <a:lnTo>
                    <a:pt x="0" y="43"/>
                  </a:lnTo>
                  <a:lnTo>
                    <a:pt x="0" y="43"/>
                  </a:lnTo>
                  <a:lnTo>
                    <a:pt x="0" y="43"/>
                  </a:lnTo>
                  <a:lnTo>
                    <a:pt x="0" y="43"/>
                  </a:lnTo>
                  <a:lnTo>
                    <a:pt x="0" y="43"/>
                  </a:lnTo>
                  <a:close/>
                  <a:moveTo>
                    <a:pt x="0" y="0"/>
                  </a:moveTo>
                  <a:lnTo>
                    <a:pt x="0" y="0"/>
                  </a:lnTo>
                  <a:lnTo>
                    <a:pt x="0" y="43"/>
                  </a:lnTo>
                  <a:lnTo>
                    <a:pt x="0" y="43"/>
                  </a:lnTo>
                  <a:lnTo>
                    <a:pt x="0" y="0"/>
                  </a:lnTo>
                  <a:close/>
                </a:path>
              </a:pathLst>
            </a:custGeom>
            <a:solidFill>
              <a:srgbClr val="FF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0" name="Google Shape;104;p2">
              <a:extLst>
                <a:ext uri="{FF2B5EF4-FFF2-40B4-BE49-F238E27FC236}">
                  <a16:creationId xmlns:a16="http://schemas.microsoft.com/office/drawing/2014/main" id="{1263BEF7-A4F6-F306-4203-4E1ACA411870}"/>
                </a:ext>
              </a:extLst>
            </p:cNvPr>
            <p:cNvSpPr/>
            <p:nvPr/>
          </p:nvSpPr>
          <p:spPr>
            <a:xfrm>
              <a:off x="8413950" y="861275"/>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1" name="Google Shape;105;p2">
              <a:extLst>
                <a:ext uri="{FF2B5EF4-FFF2-40B4-BE49-F238E27FC236}">
                  <a16:creationId xmlns:a16="http://schemas.microsoft.com/office/drawing/2014/main" id="{B9591C8B-8D3F-03BC-C8D6-5498FAFD99E6}"/>
                </a:ext>
              </a:extLst>
            </p:cNvPr>
            <p:cNvSpPr/>
            <p:nvPr/>
          </p:nvSpPr>
          <p:spPr>
            <a:xfrm>
              <a:off x="8413950" y="860200"/>
              <a:ext cx="25" cy="1100"/>
            </a:xfrm>
            <a:custGeom>
              <a:avLst/>
              <a:gdLst/>
              <a:ahLst/>
              <a:cxnLst/>
              <a:rect l="l" t="t" r="r" b="b"/>
              <a:pathLst>
                <a:path w="1" h="44" fill="none" extrusionOk="0">
                  <a:moveTo>
                    <a:pt x="0" y="0"/>
                  </a:moveTo>
                  <a:lnTo>
                    <a:pt x="0" y="0"/>
                  </a:lnTo>
                  <a:lnTo>
                    <a:pt x="0" y="43"/>
                  </a:lnTo>
                  <a:lnTo>
                    <a:pt x="0" y="43"/>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2" name="Google Shape;106;p2">
              <a:extLst>
                <a:ext uri="{FF2B5EF4-FFF2-40B4-BE49-F238E27FC236}">
                  <a16:creationId xmlns:a16="http://schemas.microsoft.com/office/drawing/2014/main" id="{9E33A9AE-E28F-BB4A-A398-B83F7B4DB9F3}"/>
                </a:ext>
              </a:extLst>
            </p:cNvPr>
            <p:cNvSpPr/>
            <p:nvPr/>
          </p:nvSpPr>
          <p:spPr>
            <a:xfrm>
              <a:off x="8380775" y="861275"/>
              <a:ext cx="33200" cy="4300"/>
            </a:xfrm>
            <a:custGeom>
              <a:avLst/>
              <a:gdLst/>
              <a:ahLst/>
              <a:cxnLst/>
              <a:rect l="l" t="t" r="r" b="b"/>
              <a:pathLst>
                <a:path w="1328" h="172" extrusionOk="0">
                  <a:moveTo>
                    <a:pt x="599" y="171"/>
                  </a:moveTo>
                  <a:lnTo>
                    <a:pt x="599" y="171"/>
                  </a:lnTo>
                  <a:lnTo>
                    <a:pt x="642" y="171"/>
                  </a:lnTo>
                  <a:lnTo>
                    <a:pt x="642" y="171"/>
                  </a:lnTo>
                  <a:lnTo>
                    <a:pt x="642" y="171"/>
                  </a:lnTo>
                  <a:lnTo>
                    <a:pt x="599" y="171"/>
                  </a:lnTo>
                  <a:close/>
                  <a:moveTo>
                    <a:pt x="0" y="86"/>
                  </a:moveTo>
                  <a:lnTo>
                    <a:pt x="0" y="86"/>
                  </a:lnTo>
                  <a:lnTo>
                    <a:pt x="0" y="86"/>
                  </a:lnTo>
                  <a:lnTo>
                    <a:pt x="0" y="86"/>
                  </a:lnTo>
                  <a:lnTo>
                    <a:pt x="0" y="86"/>
                  </a:lnTo>
                  <a:close/>
                  <a:moveTo>
                    <a:pt x="1327" y="0"/>
                  </a:moveTo>
                  <a:lnTo>
                    <a:pt x="1327" y="0"/>
                  </a:lnTo>
                  <a:lnTo>
                    <a:pt x="1327" y="0"/>
                  </a:lnTo>
                  <a:lnTo>
                    <a:pt x="1327" y="0"/>
                  </a:lnTo>
                  <a:lnTo>
                    <a:pt x="1156" y="86"/>
                  </a:lnTo>
                  <a:lnTo>
                    <a:pt x="985" y="129"/>
                  </a:lnTo>
                  <a:lnTo>
                    <a:pt x="642" y="171"/>
                  </a:lnTo>
                  <a:lnTo>
                    <a:pt x="642" y="171"/>
                  </a:lnTo>
                  <a:lnTo>
                    <a:pt x="985" y="129"/>
                  </a:lnTo>
                  <a:lnTo>
                    <a:pt x="1156" y="86"/>
                  </a:lnTo>
                  <a:lnTo>
                    <a:pt x="1327" y="0"/>
                  </a:lnTo>
                  <a:close/>
                </a:path>
              </a:pathLst>
            </a:custGeom>
            <a:solidFill>
              <a:srgbClr val="FCC5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3" name="Google Shape;107;p2">
              <a:extLst>
                <a:ext uri="{FF2B5EF4-FFF2-40B4-BE49-F238E27FC236}">
                  <a16:creationId xmlns:a16="http://schemas.microsoft.com/office/drawing/2014/main" id="{0DF690DB-866A-1357-3AE4-0AB9F318125D}"/>
                </a:ext>
              </a:extLst>
            </p:cNvPr>
            <p:cNvSpPr/>
            <p:nvPr/>
          </p:nvSpPr>
          <p:spPr>
            <a:xfrm>
              <a:off x="8395750" y="865550"/>
              <a:ext cx="1100" cy="25"/>
            </a:xfrm>
            <a:custGeom>
              <a:avLst/>
              <a:gdLst/>
              <a:ahLst/>
              <a:cxnLst/>
              <a:rect l="l" t="t" r="r" b="b"/>
              <a:pathLst>
                <a:path w="44" h="1" fill="none" extrusionOk="0">
                  <a:moveTo>
                    <a:pt x="0" y="0"/>
                  </a:moveTo>
                  <a:lnTo>
                    <a:pt x="0" y="0"/>
                  </a:lnTo>
                  <a:lnTo>
                    <a:pt x="43" y="0"/>
                  </a:lnTo>
                  <a:lnTo>
                    <a:pt x="43" y="0"/>
                  </a:lnTo>
                  <a:lnTo>
                    <a:pt x="43" y="0"/>
                  </a:lnTo>
                  <a:lnTo>
                    <a:pt x="0"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4" name="Google Shape;108;p2">
              <a:extLst>
                <a:ext uri="{FF2B5EF4-FFF2-40B4-BE49-F238E27FC236}">
                  <a16:creationId xmlns:a16="http://schemas.microsoft.com/office/drawing/2014/main" id="{FFA174F3-DF6C-A788-CD93-C0AE218EAF2F}"/>
                </a:ext>
              </a:extLst>
            </p:cNvPr>
            <p:cNvSpPr/>
            <p:nvPr/>
          </p:nvSpPr>
          <p:spPr>
            <a:xfrm>
              <a:off x="8380775" y="8634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5" name="Google Shape;109;p2">
              <a:extLst>
                <a:ext uri="{FF2B5EF4-FFF2-40B4-BE49-F238E27FC236}">
                  <a16:creationId xmlns:a16="http://schemas.microsoft.com/office/drawing/2014/main" id="{75A4B525-8665-83A7-D126-2500DFE4AC81}"/>
                </a:ext>
              </a:extLst>
            </p:cNvPr>
            <p:cNvSpPr/>
            <p:nvPr/>
          </p:nvSpPr>
          <p:spPr>
            <a:xfrm>
              <a:off x="8396825" y="861275"/>
              <a:ext cx="17150" cy="4300"/>
            </a:xfrm>
            <a:custGeom>
              <a:avLst/>
              <a:gdLst/>
              <a:ahLst/>
              <a:cxnLst/>
              <a:rect l="l" t="t" r="r" b="b"/>
              <a:pathLst>
                <a:path w="686" h="172" fill="none" extrusionOk="0">
                  <a:moveTo>
                    <a:pt x="685" y="0"/>
                  </a:moveTo>
                  <a:lnTo>
                    <a:pt x="685" y="0"/>
                  </a:lnTo>
                  <a:lnTo>
                    <a:pt x="685" y="0"/>
                  </a:lnTo>
                  <a:lnTo>
                    <a:pt x="685" y="0"/>
                  </a:lnTo>
                  <a:lnTo>
                    <a:pt x="514" y="86"/>
                  </a:lnTo>
                  <a:lnTo>
                    <a:pt x="343" y="129"/>
                  </a:lnTo>
                  <a:lnTo>
                    <a:pt x="0" y="171"/>
                  </a:lnTo>
                  <a:lnTo>
                    <a:pt x="0" y="171"/>
                  </a:lnTo>
                  <a:lnTo>
                    <a:pt x="343" y="129"/>
                  </a:lnTo>
                  <a:lnTo>
                    <a:pt x="514" y="86"/>
                  </a:lnTo>
                  <a:lnTo>
                    <a:pt x="685"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6" name="Google Shape;110;p2">
              <a:extLst>
                <a:ext uri="{FF2B5EF4-FFF2-40B4-BE49-F238E27FC236}">
                  <a16:creationId xmlns:a16="http://schemas.microsoft.com/office/drawing/2014/main" id="{5BE2E9E5-22B3-C54B-31B3-8FDC310E7C4A}"/>
                </a:ext>
              </a:extLst>
            </p:cNvPr>
            <p:cNvSpPr/>
            <p:nvPr/>
          </p:nvSpPr>
          <p:spPr>
            <a:xfrm>
              <a:off x="8059650" y="408500"/>
              <a:ext cx="480625" cy="457075"/>
            </a:xfrm>
            <a:custGeom>
              <a:avLst/>
              <a:gdLst/>
              <a:ahLst/>
              <a:cxnLst/>
              <a:rect l="l" t="t" r="r" b="b"/>
              <a:pathLst>
                <a:path w="19225" h="18283" extrusionOk="0">
                  <a:moveTo>
                    <a:pt x="10062" y="0"/>
                  </a:moveTo>
                  <a:lnTo>
                    <a:pt x="10019" y="43"/>
                  </a:lnTo>
                  <a:lnTo>
                    <a:pt x="9891" y="43"/>
                  </a:lnTo>
                  <a:lnTo>
                    <a:pt x="9548" y="172"/>
                  </a:lnTo>
                  <a:lnTo>
                    <a:pt x="9591" y="172"/>
                  </a:lnTo>
                  <a:lnTo>
                    <a:pt x="9848" y="214"/>
                  </a:lnTo>
                  <a:lnTo>
                    <a:pt x="10062" y="257"/>
                  </a:lnTo>
                  <a:lnTo>
                    <a:pt x="10276" y="300"/>
                  </a:lnTo>
                  <a:lnTo>
                    <a:pt x="10490" y="386"/>
                  </a:lnTo>
                  <a:lnTo>
                    <a:pt x="10833" y="685"/>
                  </a:lnTo>
                  <a:lnTo>
                    <a:pt x="11132" y="985"/>
                  </a:lnTo>
                  <a:lnTo>
                    <a:pt x="11432" y="1413"/>
                  </a:lnTo>
                  <a:lnTo>
                    <a:pt x="11646" y="1841"/>
                  </a:lnTo>
                  <a:lnTo>
                    <a:pt x="11860" y="2312"/>
                  </a:lnTo>
                  <a:lnTo>
                    <a:pt x="12032" y="2826"/>
                  </a:lnTo>
                  <a:lnTo>
                    <a:pt x="12331" y="3811"/>
                  </a:lnTo>
                  <a:lnTo>
                    <a:pt x="12588" y="4667"/>
                  </a:lnTo>
                  <a:lnTo>
                    <a:pt x="12717" y="5010"/>
                  </a:lnTo>
                  <a:lnTo>
                    <a:pt x="12888" y="5309"/>
                  </a:lnTo>
                  <a:lnTo>
                    <a:pt x="13016" y="5481"/>
                  </a:lnTo>
                  <a:lnTo>
                    <a:pt x="13102" y="5566"/>
                  </a:lnTo>
                  <a:lnTo>
                    <a:pt x="13188" y="5566"/>
                  </a:lnTo>
                  <a:lnTo>
                    <a:pt x="13188" y="5524"/>
                  </a:lnTo>
                  <a:lnTo>
                    <a:pt x="13188" y="5395"/>
                  </a:lnTo>
                  <a:lnTo>
                    <a:pt x="13145" y="4881"/>
                  </a:lnTo>
                  <a:lnTo>
                    <a:pt x="13016" y="4196"/>
                  </a:lnTo>
                  <a:lnTo>
                    <a:pt x="12845" y="3383"/>
                  </a:lnTo>
                  <a:lnTo>
                    <a:pt x="12588" y="2526"/>
                  </a:lnTo>
                  <a:lnTo>
                    <a:pt x="12588" y="2441"/>
                  </a:lnTo>
                  <a:lnTo>
                    <a:pt x="12460" y="2098"/>
                  </a:lnTo>
                  <a:lnTo>
                    <a:pt x="12160" y="1499"/>
                  </a:lnTo>
                  <a:lnTo>
                    <a:pt x="11860" y="942"/>
                  </a:lnTo>
                  <a:lnTo>
                    <a:pt x="11689" y="728"/>
                  </a:lnTo>
                  <a:lnTo>
                    <a:pt x="11475" y="514"/>
                  </a:lnTo>
                  <a:lnTo>
                    <a:pt x="11261" y="343"/>
                  </a:lnTo>
                  <a:lnTo>
                    <a:pt x="11047" y="214"/>
                  </a:lnTo>
                  <a:lnTo>
                    <a:pt x="10961" y="172"/>
                  </a:lnTo>
                  <a:lnTo>
                    <a:pt x="10918" y="129"/>
                  </a:lnTo>
                  <a:lnTo>
                    <a:pt x="10704" y="43"/>
                  </a:lnTo>
                  <a:lnTo>
                    <a:pt x="10490" y="0"/>
                  </a:lnTo>
                  <a:close/>
                  <a:moveTo>
                    <a:pt x="86" y="5352"/>
                  </a:moveTo>
                  <a:lnTo>
                    <a:pt x="86" y="5438"/>
                  </a:lnTo>
                  <a:lnTo>
                    <a:pt x="43" y="5609"/>
                  </a:lnTo>
                  <a:lnTo>
                    <a:pt x="0" y="5823"/>
                  </a:lnTo>
                  <a:lnTo>
                    <a:pt x="43" y="6166"/>
                  </a:lnTo>
                  <a:lnTo>
                    <a:pt x="172" y="6551"/>
                  </a:lnTo>
                  <a:lnTo>
                    <a:pt x="343" y="6936"/>
                  </a:lnTo>
                  <a:lnTo>
                    <a:pt x="557" y="7322"/>
                  </a:lnTo>
                  <a:lnTo>
                    <a:pt x="857" y="7750"/>
                  </a:lnTo>
                  <a:lnTo>
                    <a:pt x="1156" y="8135"/>
                  </a:lnTo>
                  <a:lnTo>
                    <a:pt x="1799" y="8906"/>
                  </a:lnTo>
                  <a:lnTo>
                    <a:pt x="2441" y="9548"/>
                  </a:lnTo>
                  <a:lnTo>
                    <a:pt x="3040" y="10105"/>
                  </a:lnTo>
                  <a:lnTo>
                    <a:pt x="3597" y="10576"/>
                  </a:lnTo>
                  <a:lnTo>
                    <a:pt x="3597" y="10619"/>
                  </a:lnTo>
                  <a:lnTo>
                    <a:pt x="3683" y="10490"/>
                  </a:lnTo>
                  <a:lnTo>
                    <a:pt x="3768" y="10319"/>
                  </a:lnTo>
                  <a:lnTo>
                    <a:pt x="3768" y="10148"/>
                  </a:lnTo>
                  <a:lnTo>
                    <a:pt x="3683" y="9976"/>
                  </a:lnTo>
                  <a:lnTo>
                    <a:pt x="3426" y="9719"/>
                  </a:lnTo>
                  <a:lnTo>
                    <a:pt x="3083" y="9377"/>
                  </a:lnTo>
                  <a:lnTo>
                    <a:pt x="2612" y="8949"/>
                  </a:lnTo>
                  <a:lnTo>
                    <a:pt x="2098" y="8435"/>
                  </a:lnTo>
                  <a:lnTo>
                    <a:pt x="1585" y="7836"/>
                  </a:lnTo>
                  <a:lnTo>
                    <a:pt x="1071" y="7151"/>
                  </a:lnTo>
                  <a:lnTo>
                    <a:pt x="814" y="6765"/>
                  </a:lnTo>
                  <a:lnTo>
                    <a:pt x="600" y="6380"/>
                  </a:lnTo>
                  <a:lnTo>
                    <a:pt x="386" y="5909"/>
                  </a:lnTo>
                  <a:lnTo>
                    <a:pt x="214" y="5481"/>
                  </a:lnTo>
                  <a:lnTo>
                    <a:pt x="172" y="5395"/>
                  </a:lnTo>
                  <a:lnTo>
                    <a:pt x="86" y="5352"/>
                  </a:lnTo>
                  <a:close/>
                  <a:moveTo>
                    <a:pt x="7493" y="14643"/>
                  </a:moveTo>
                  <a:lnTo>
                    <a:pt x="7236" y="14686"/>
                  </a:lnTo>
                  <a:lnTo>
                    <a:pt x="6680" y="14857"/>
                  </a:lnTo>
                  <a:lnTo>
                    <a:pt x="6080" y="15114"/>
                  </a:lnTo>
                  <a:lnTo>
                    <a:pt x="5438" y="15371"/>
                  </a:lnTo>
                  <a:lnTo>
                    <a:pt x="4796" y="15671"/>
                  </a:lnTo>
                  <a:lnTo>
                    <a:pt x="4153" y="15885"/>
                  </a:lnTo>
                  <a:lnTo>
                    <a:pt x="3554" y="16056"/>
                  </a:lnTo>
                  <a:lnTo>
                    <a:pt x="3254" y="16099"/>
                  </a:lnTo>
                  <a:lnTo>
                    <a:pt x="2997" y="16142"/>
                  </a:lnTo>
                  <a:lnTo>
                    <a:pt x="2698" y="16099"/>
                  </a:lnTo>
                  <a:lnTo>
                    <a:pt x="2441" y="16013"/>
                  </a:lnTo>
                  <a:lnTo>
                    <a:pt x="2184" y="15842"/>
                  </a:lnTo>
                  <a:lnTo>
                    <a:pt x="2013" y="15585"/>
                  </a:lnTo>
                  <a:lnTo>
                    <a:pt x="2013" y="15756"/>
                  </a:lnTo>
                  <a:lnTo>
                    <a:pt x="2013" y="15842"/>
                  </a:lnTo>
                  <a:lnTo>
                    <a:pt x="2013" y="15885"/>
                  </a:lnTo>
                  <a:lnTo>
                    <a:pt x="2056" y="15970"/>
                  </a:lnTo>
                  <a:lnTo>
                    <a:pt x="2056" y="16056"/>
                  </a:lnTo>
                  <a:lnTo>
                    <a:pt x="2098" y="16185"/>
                  </a:lnTo>
                  <a:lnTo>
                    <a:pt x="2141" y="16227"/>
                  </a:lnTo>
                  <a:lnTo>
                    <a:pt x="2227" y="16441"/>
                  </a:lnTo>
                  <a:lnTo>
                    <a:pt x="2355" y="16570"/>
                  </a:lnTo>
                  <a:lnTo>
                    <a:pt x="2441" y="16613"/>
                  </a:lnTo>
                  <a:lnTo>
                    <a:pt x="2612" y="16741"/>
                  </a:lnTo>
                  <a:lnTo>
                    <a:pt x="2826" y="16784"/>
                  </a:lnTo>
                  <a:lnTo>
                    <a:pt x="3040" y="16827"/>
                  </a:lnTo>
                  <a:lnTo>
                    <a:pt x="3340" y="16870"/>
                  </a:lnTo>
                  <a:lnTo>
                    <a:pt x="3939" y="16784"/>
                  </a:lnTo>
                  <a:lnTo>
                    <a:pt x="4624" y="16656"/>
                  </a:lnTo>
                  <a:lnTo>
                    <a:pt x="5310" y="16441"/>
                  </a:lnTo>
                  <a:lnTo>
                    <a:pt x="6037" y="16185"/>
                  </a:lnTo>
                  <a:lnTo>
                    <a:pt x="7365" y="15628"/>
                  </a:lnTo>
                  <a:lnTo>
                    <a:pt x="8392" y="15157"/>
                  </a:lnTo>
                  <a:lnTo>
                    <a:pt x="8478" y="15114"/>
                  </a:lnTo>
                  <a:lnTo>
                    <a:pt x="8563" y="15071"/>
                  </a:lnTo>
                  <a:lnTo>
                    <a:pt x="8435" y="14857"/>
                  </a:lnTo>
                  <a:lnTo>
                    <a:pt x="8221" y="14729"/>
                  </a:lnTo>
                  <a:lnTo>
                    <a:pt x="8007" y="14643"/>
                  </a:lnTo>
                  <a:close/>
                  <a:moveTo>
                    <a:pt x="15971" y="5995"/>
                  </a:moveTo>
                  <a:lnTo>
                    <a:pt x="16570" y="6251"/>
                  </a:lnTo>
                  <a:lnTo>
                    <a:pt x="17212" y="6637"/>
                  </a:lnTo>
                  <a:lnTo>
                    <a:pt x="17512" y="6851"/>
                  </a:lnTo>
                  <a:lnTo>
                    <a:pt x="17769" y="7065"/>
                  </a:lnTo>
                  <a:lnTo>
                    <a:pt x="17940" y="7236"/>
                  </a:lnTo>
                  <a:lnTo>
                    <a:pt x="18026" y="7450"/>
                  </a:lnTo>
                  <a:lnTo>
                    <a:pt x="18111" y="7878"/>
                  </a:lnTo>
                  <a:lnTo>
                    <a:pt x="18069" y="8221"/>
                  </a:lnTo>
                  <a:lnTo>
                    <a:pt x="17983" y="8563"/>
                  </a:lnTo>
                  <a:lnTo>
                    <a:pt x="17812" y="8820"/>
                  </a:lnTo>
                  <a:lnTo>
                    <a:pt x="17555" y="9077"/>
                  </a:lnTo>
                  <a:lnTo>
                    <a:pt x="17255" y="9291"/>
                  </a:lnTo>
                  <a:lnTo>
                    <a:pt x="16955" y="9463"/>
                  </a:lnTo>
                  <a:lnTo>
                    <a:pt x="16570" y="9634"/>
                  </a:lnTo>
                  <a:lnTo>
                    <a:pt x="15799" y="9976"/>
                  </a:lnTo>
                  <a:lnTo>
                    <a:pt x="15071" y="10362"/>
                  </a:lnTo>
                  <a:lnTo>
                    <a:pt x="14729" y="10576"/>
                  </a:lnTo>
                  <a:lnTo>
                    <a:pt x="14429" y="10833"/>
                  </a:lnTo>
                  <a:lnTo>
                    <a:pt x="14172" y="11090"/>
                  </a:lnTo>
                  <a:lnTo>
                    <a:pt x="13958" y="11432"/>
                  </a:lnTo>
                  <a:lnTo>
                    <a:pt x="13830" y="11817"/>
                  </a:lnTo>
                  <a:lnTo>
                    <a:pt x="13744" y="12203"/>
                  </a:lnTo>
                  <a:lnTo>
                    <a:pt x="13744" y="12588"/>
                  </a:lnTo>
                  <a:lnTo>
                    <a:pt x="13744" y="13016"/>
                  </a:lnTo>
                  <a:lnTo>
                    <a:pt x="13787" y="13830"/>
                  </a:lnTo>
                  <a:lnTo>
                    <a:pt x="13915" y="14686"/>
                  </a:lnTo>
                  <a:lnTo>
                    <a:pt x="14001" y="15500"/>
                  </a:lnTo>
                  <a:lnTo>
                    <a:pt x="14001" y="15885"/>
                  </a:lnTo>
                  <a:lnTo>
                    <a:pt x="13958" y="16227"/>
                  </a:lnTo>
                  <a:lnTo>
                    <a:pt x="13873" y="16570"/>
                  </a:lnTo>
                  <a:lnTo>
                    <a:pt x="13701" y="16870"/>
                  </a:lnTo>
                  <a:lnTo>
                    <a:pt x="13487" y="17126"/>
                  </a:lnTo>
                  <a:lnTo>
                    <a:pt x="13230" y="17341"/>
                  </a:lnTo>
                  <a:lnTo>
                    <a:pt x="13016" y="17426"/>
                  </a:lnTo>
                  <a:lnTo>
                    <a:pt x="12802" y="17469"/>
                  </a:lnTo>
                  <a:lnTo>
                    <a:pt x="12503" y="17426"/>
                  </a:lnTo>
                  <a:lnTo>
                    <a:pt x="12160" y="17383"/>
                  </a:lnTo>
                  <a:lnTo>
                    <a:pt x="11475" y="17169"/>
                  </a:lnTo>
                  <a:lnTo>
                    <a:pt x="10790" y="16870"/>
                  </a:lnTo>
                  <a:lnTo>
                    <a:pt x="10233" y="16613"/>
                  </a:lnTo>
                  <a:lnTo>
                    <a:pt x="10319" y="16698"/>
                  </a:lnTo>
                  <a:lnTo>
                    <a:pt x="10447" y="16784"/>
                  </a:lnTo>
                  <a:lnTo>
                    <a:pt x="10533" y="16870"/>
                  </a:lnTo>
                  <a:lnTo>
                    <a:pt x="10661" y="16955"/>
                  </a:lnTo>
                  <a:lnTo>
                    <a:pt x="11389" y="17469"/>
                  </a:lnTo>
                  <a:lnTo>
                    <a:pt x="11775" y="17726"/>
                  </a:lnTo>
                  <a:lnTo>
                    <a:pt x="12117" y="17897"/>
                  </a:lnTo>
                  <a:lnTo>
                    <a:pt x="12203" y="17940"/>
                  </a:lnTo>
                  <a:lnTo>
                    <a:pt x="12374" y="18026"/>
                  </a:lnTo>
                  <a:lnTo>
                    <a:pt x="12503" y="18068"/>
                  </a:lnTo>
                  <a:lnTo>
                    <a:pt x="12717" y="18154"/>
                  </a:lnTo>
                  <a:lnTo>
                    <a:pt x="12845" y="18197"/>
                  </a:lnTo>
                  <a:lnTo>
                    <a:pt x="13145" y="18282"/>
                  </a:lnTo>
                  <a:lnTo>
                    <a:pt x="13487" y="18282"/>
                  </a:lnTo>
                  <a:lnTo>
                    <a:pt x="13830" y="18240"/>
                  </a:lnTo>
                  <a:lnTo>
                    <a:pt x="14001" y="18197"/>
                  </a:lnTo>
                  <a:lnTo>
                    <a:pt x="14172" y="18111"/>
                  </a:lnTo>
                  <a:lnTo>
                    <a:pt x="14172" y="18068"/>
                  </a:lnTo>
                  <a:lnTo>
                    <a:pt x="14215" y="18068"/>
                  </a:lnTo>
                  <a:lnTo>
                    <a:pt x="14429" y="17897"/>
                  </a:lnTo>
                  <a:lnTo>
                    <a:pt x="14600" y="17640"/>
                  </a:lnTo>
                  <a:lnTo>
                    <a:pt x="14772" y="17383"/>
                  </a:lnTo>
                  <a:lnTo>
                    <a:pt x="14900" y="17041"/>
                  </a:lnTo>
                  <a:lnTo>
                    <a:pt x="14986" y="16741"/>
                  </a:lnTo>
                  <a:lnTo>
                    <a:pt x="15029" y="16356"/>
                  </a:lnTo>
                  <a:lnTo>
                    <a:pt x="15071" y="15585"/>
                  </a:lnTo>
                  <a:lnTo>
                    <a:pt x="15071" y="14943"/>
                  </a:lnTo>
                  <a:lnTo>
                    <a:pt x="14986" y="14301"/>
                  </a:lnTo>
                  <a:lnTo>
                    <a:pt x="14815" y="13145"/>
                  </a:lnTo>
                  <a:lnTo>
                    <a:pt x="14600" y="12288"/>
                  </a:lnTo>
                  <a:lnTo>
                    <a:pt x="14515" y="11989"/>
                  </a:lnTo>
                  <a:lnTo>
                    <a:pt x="15243" y="11603"/>
                  </a:lnTo>
                  <a:lnTo>
                    <a:pt x="16013" y="11218"/>
                  </a:lnTo>
                  <a:lnTo>
                    <a:pt x="16870" y="10704"/>
                  </a:lnTo>
                  <a:lnTo>
                    <a:pt x="17726" y="10148"/>
                  </a:lnTo>
                  <a:lnTo>
                    <a:pt x="18154" y="9805"/>
                  </a:lnTo>
                  <a:lnTo>
                    <a:pt x="18497" y="9463"/>
                  </a:lnTo>
                  <a:lnTo>
                    <a:pt x="18796" y="9120"/>
                  </a:lnTo>
                  <a:lnTo>
                    <a:pt x="19053" y="8778"/>
                  </a:lnTo>
                  <a:lnTo>
                    <a:pt x="19182" y="8435"/>
                  </a:lnTo>
                  <a:lnTo>
                    <a:pt x="19225" y="8264"/>
                  </a:lnTo>
                  <a:lnTo>
                    <a:pt x="19225" y="8092"/>
                  </a:lnTo>
                  <a:lnTo>
                    <a:pt x="19225" y="7836"/>
                  </a:lnTo>
                  <a:lnTo>
                    <a:pt x="19139" y="7664"/>
                  </a:lnTo>
                  <a:lnTo>
                    <a:pt x="19053" y="7450"/>
                  </a:lnTo>
                  <a:lnTo>
                    <a:pt x="18925" y="7279"/>
                  </a:lnTo>
                  <a:lnTo>
                    <a:pt x="18754" y="7108"/>
                  </a:lnTo>
                  <a:lnTo>
                    <a:pt x="18625" y="7022"/>
                  </a:lnTo>
                  <a:lnTo>
                    <a:pt x="18454" y="6894"/>
                  </a:lnTo>
                  <a:lnTo>
                    <a:pt x="18026" y="6680"/>
                  </a:lnTo>
                  <a:lnTo>
                    <a:pt x="17854" y="6551"/>
                  </a:lnTo>
                  <a:lnTo>
                    <a:pt x="17298" y="6337"/>
                  </a:lnTo>
                  <a:lnTo>
                    <a:pt x="16656" y="6166"/>
                  </a:lnTo>
                  <a:lnTo>
                    <a:pt x="16613" y="6123"/>
                  </a:lnTo>
                  <a:lnTo>
                    <a:pt x="16570" y="6123"/>
                  </a:lnTo>
                  <a:lnTo>
                    <a:pt x="16099" y="5995"/>
                  </a:lnTo>
                  <a:close/>
                </a:path>
              </a:pathLst>
            </a:custGeom>
            <a:solidFill>
              <a:srgbClr val="FFD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235"/>
                </a:solidFill>
                <a:effectLst/>
                <a:uLnTx/>
                <a:uFillTx/>
              </a:endParaRPr>
            </a:p>
          </p:txBody>
        </p:sp>
        <p:sp>
          <p:nvSpPr>
            <p:cNvPr id="767" name="Google Shape;111;p2">
              <a:extLst>
                <a:ext uri="{FF2B5EF4-FFF2-40B4-BE49-F238E27FC236}">
                  <a16:creationId xmlns:a16="http://schemas.microsoft.com/office/drawing/2014/main" id="{4CA1A410-F1EB-2D9D-C9A0-825475F42A04}"/>
                </a:ext>
              </a:extLst>
            </p:cNvPr>
            <p:cNvSpPr/>
            <p:nvPr/>
          </p:nvSpPr>
          <p:spPr>
            <a:xfrm>
              <a:off x="8109950" y="774575"/>
              <a:ext cx="163800" cy="55675"/>
            </a:xfrm>
            <a:custGeom>
              <a:avLst/>
              <a:gdLst/>
              <a:ahLst/>
              <a:cxnLst/>
              <a:rect l="l" t="t" r="r" b="b"/>
              <a:pathLst>
                <a:path w="6552" h="2227" fill="none" extrusionOk="0">
                  <a:moveTo>
                    <a:pt x="5738" y="0"/>
                  </a:moveTo>
                  <a:lnTo>
                    <a:pt x="5738" y="0"/>
                  </a:lnTo>
                  <a:lnTo>
                    <a:pt x="5481" y="0"/>
                  </a:lnTo>
                  <a:lnTo>
                    <a:pt x="5224" y="43"/>
                  </a:lnTo>
                  <a:lnTo>
                    <a:pt x="4668" y="214"/>
                  </a:lnTo>
                  <a:lnTo>
                    <a:pt x="4068" y="471"/>
                  </a:lnTo>
                  <a:lnTo>
                    <a:pt x="3426" y="728"/>
                  </a:lnTo>
                  <a:lnTo>
                    <a:pt x="3426" y="728"/>
                  </a:lnTo>
                  <a:lnTo>
                    <a:pt x="2784" y="1028"/>
                  </a:lnTo>
                  <a:lnTo>
                    <a:pt x="2141" y="1242"/>
                  </a:lnTo>
                  <a:lnTo>
                    <a:pt x="1542" y="1413"/>
                  </a:lnTo>
                  <a:lnTo>
                    <a:pt x="1242" y="1456"/>
                  </a:lnTo>
                  <a:lnTo>
                    <a:pt x="985" y="1499"/>
                  </a:lnTo>
                  <a:lnTo>
                    <a:pt x="985" y="1499"/>
                  </a:lnTo>
                  <a:lnTo>
                    <a:pt x="686" y="1456"/>
                  </a:lnTo>
                  <a:lnTo>
                    <a:pt x="429" y="1370"/>
                  </a:lnTo>
                  <a:lnTo>
                    <a:pt x="172" y="1199"/>
                  </a:lnTo>
                  <a:lnTo>
                    <a:pt x="1" y="942"/>
                  </a:lnTo>
                  <a:lnTo>
                    <a:pt x="1" y="942"/>
                  </a:lnTo>
                  <a:lnTo>
                    <a:pt x="1" y="1113"/>
                  </a:lnTo>
                  <a:lnTo>
                    <a:pt x="1" y="1113"/>
                  </a:lnTo>
                  <a:lnTo>
                    <a:pt x="1" y="1199"/>
                  </a:lnTo>
                  <a:lnTo>
                    <a:pt x="1" y="1199"/>
                  </a:lnTo>
                  <a:lnTo>
                    <a:pt x="1" y="1242"/>
                  </a:lnTo>
                  <a:lnTo>
                    <a:pt x="1" y="1242"/>
                  </a:lnTo>
                  <a:lnTo>
                    <a:pt x="44" y="1327"/>
                  </a:lnTo>
                  <a:lnTo>
                    <a:pt x="44" y="1327"/>
                  </a:lnTo>
                  <a:lnTo>
                    <a:pt x="44" y="1413"/>
                  </a:lnTo>
                  <a:lnTo>
                    <a:pt x="44" y="1413"/>
                  </a:lnTo>
                  <a:lnTo>
                    <a:pt x="86" y="1542"/>
                  </a:lnTo>
                  <a:lnTo>
                    <a:pt x="86" y="1542"/>
                  </a:lnTo>
                  <a:lnTo>
                    <a:pt x="129" y="1584"/>
                  </a:lnTo>
                  <a:lnTo>
                    <a:pt x="129" y="1584"/>
                  </a:lnTo>
                  <a:lnTo>
                    <a:pt x="215" y="1798"/>
                  </a:lnTo>
                  <a:lnTo>
                    <a:pt x="343" y="1927"/>
                  </a:lnTo>
                  <a:lnTo>
                    <a:pt x="343" y="1927"/>
                  </a:lnTo>
                  <a:lnTo>
                    <a:pt x="429" y="1970"/>
                  </a:lnTo>
                  <a:lnTo>
                    <a:pt x="429" y="1970"/>
                  </a:lnTo>
                  <a:lnTo>
                    <a:pt x="600" y="2098"/>
                  </a:lnTo>
                  <a:lnTo>
                    <a:pt x="814" y="2141"/>
                  </a:lnTo>
                  <a:lnTo>
                    <a:pt x="1028" y="2184"/>
                  </a:lnTo>
                  <a:lnTo>
                    <a:pt x="1328" y="2227"/>
                  </a:lnTo>
                  <a:lnTo>
                    <a:pt x="1328" y="2227"/>
                  </a:lnTo>
                  <a:lnTo>
                    <a:pt x="1927" y="2141"/>
                  </a:lnTo>
                  <a:lnTo>
                    <a:pt x="2612" y="2013"/>
                  </a:lnTo>
                  <a:lnTo>
                    <a:pt x="3298" y="1798"/>
                  </a:lnTo>
                  <a:lnTo>
                    <a:pt x="4025" y="1542"/>
                  </a:lnTo>
                  <a:lnTo>
                    <a:pt x="5353" y="985"/>
                  </a:lnTo>
                  <a:lnTo>
                    <a:pt x="6380" y="514"/>
                  </a:lnTo>
                  <a:lnTo>
                    <a:pt x="6380" y="514"/>
                  </a:lnTo>
                  <a:lnTo>
                    <a:pt x="6466" y="471"/>
                  </a:lnTo>
                  <a:lnTo>
                    <a:pt x="6466" y="471"/>
                  </a:lnTo>
                  <a:lnTo>
                    <a:pt x="6466" y="471"/>
                  </a:lnTo>
                  <a:lnTo>
                    <a:pt x="6551" y="428"/>
                  </a:lnTo>
                  <a:lnTo>
                    <a:pt x="6551" y="428"/>
                  </a:lnTo>
                  <a:lnTo>
                    <a:pt x="6551" y="428"/>
                  </a:lnTo>
                  <a:lnTo>
                    <a:pt x="6423" y="214"/>
                  </a:lnTo>
                  <a:lnTo>
                    <a:pt x="6209" y="86"/>
                  </a:lnTo>
                  <a:lnTo>
                    <a:pt x="5995" y="0"/>
                  </a:lnTo>
                  <a:lnTo>
                    <a:pt x="5738" y="0"/>
                  </a:lnTo>
                </a:path>
              </a:pathLst>
            </a:custGeom>
            <a:solidFill>
              <a:srgbClr val="FFD1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235"/>
                </a:solidFill>
                <a:effectLst/>
                <a:uLnTx/>
                <a:uFillTx/>
              </a:endParaRPr>
            </a:p>
          </p:txBody>
        </p:sp>
        <p:sp>
          <p:nvSpPr>
            <p:cNvPr id="768" name="Google Shape;112;p2">
              <a:extLst>
                <a:ext uri="{FF2B5EF4-FFF2-40B4-BE49-F238E27FC236}">
                  <a16:creationId xmlns:a16="http://schemas.microsoft.com/office/drawing/2014/main" id="{54A32717-0598-795A-D1A3-65FB7031D982}"/>
                </a:ext>
              </a:extLst>
            </p:cNvPr>
            <p:cNvSpPr/>
            <p:nvPr/>
          </p:nvSpPr>
          <p:spPr>
            <a:xfrm>
              <a:off x="8315475" y="558350"/>
              <a:ext cx="224800" cy="307225"/>
            </a:xfrm>
            <a:custGeom>
              <a:avLst/>
              <a:gdLst/>
              <a:ahLst/>
              <a:cxnLst/>
              <a:rect l="l" t="t" r="r" b="b"/>
              <a:pathLst>
                <a:path w="8992" h="12289" fill="none" extrusionOk="0">
                  <a:moveTo>
                    <a:pt x="5738" y="1"/>
                  </a:moveTo>
                  <a:lnTo>
                    <a:pt x="5738" y="1"/>
                  </a:lnTo>
                  <a:lnTo>
                    <a:pt x="6337" y="257"/>
                  </a:lnTo>
                  <a:lnTo>
                    <a:pt x="6979" y="643"/>
                  </a:lnTo>
                  <a:lnTo>
                    <a:pt x="7279" y="857"/>
                  </a:lnTo>
                  <a:lnTo>
                    <a:pt x="7536" y="1071"/>
                  </a:lnTo>
                  <a:lnTo>
                    <a:pt x="7707" y="1242"/>
                  </a:lnTo>
                  <a:lnTo>
                    <a:pt x="7793" y="1456"/>
                  </a:lnTo>
                  <a:lnTo>
                    <a:pt x="7793" y="1456"/>
                  </a:lnTo>
                  <a:lnTo>
                    <a:pt x="7878" y="1884"/>
                  </a:lnTo>
                  <a:lnTo>
                    <a:pt x="7836" y="2227"/>
                  </a:lnTo>
                  <a:lnTo>
                    <a:pt x="7750" y="2569"/>
                  </a:lnTo>
                  <a:lnTo>
                    <a:pt x="7579" y="2826"/>
                  </a:lnTo>
                  <a:lnTo>
                    <a:pt x="7322" y="3083"/>
                  </a:lnTo>
                  <a:lnTo>
                    <a:pt x="7022" y="3297"/>
                  </a:lnTo>
                  <a:lnTo>
                    <a:pt x="6722" y="3469"/>
                  </a:lnTo>
                  <a:lnTo>
                    <a:pt x="6337" y="3640"/>
                  </a:lnTo>
                  <a:lnTo>
                    <a:pt x="5566" y="3982"/>
                  </a:lnTo>
                  <a:lnTo>
                    <a:pt x="4838" y="4368"/>
                  </a:lnTo>
                  <a:lnTo>
                    <a:pt x="4496" y="4582"/>
                  </a:lnTo>
                  <a:lnTo>
                    <a:pt x="4196" y="4839"/>
                  </a:lnTo>
                  <a:lnTo>
                    <a:pt x="3939" y="5096"/>
                  </a:lnTo>
                  <a:lnTo>
                    <a:pt x="3725" y="5438"/>
                  </a:lnTo>
                  <a:lnTo>
                    <a:pt x="3725" y="5438"/>
                  </a:lnTo>
                  <a:lnTo>
                    <a:pt x="3597" y="5823"/>
                  </a:lnTo>
                  <a:lnTo>
                    <a:pt x="3511" y="6209"/>
                  </a:lnTo>
                  <a:lnTo>
                    <a:pt x="3511" y="6594"/>
                  </a:lnTo>
                  <a:lnTo>
                    <a:pt x="3511" y="7022"/>
                  </a:lnTo>
                  <a:lnTo>
                    <a:pt x="3554" y="7836"/>
                  </a:lnTo>
                  <a:lnTo>
                    <a:pt x="3682" y="8692"/>
                  </a:lnTo>
                  <a:lnTo>
                    <a:pt x="3768" y="9506"/>
                  </a:lnTo>
                  <a:lnTo>
                    <a:pt x="3768" y="9891"/>
                  </a:lnTo>
                  <a:lnTo>
                    <a:pt x="3725" y="10233"/>
                  </a:lnTo>
                  <a:lnTo>
                    <a:pt x="3640" y="10576"/>
                  </a:lnTo>
                  <a:lnTo>
                    <a:pt x="3468" y="10876"/>
                  </a:lnTo>
                  <a:lnTo>
                    <a:pt x="3254" y="11132"/>
                  </a:lnTo>
                  <a:lnTo>
                    <a:pt x="2997" y="11347"/>
                  </a:lnTo>
                  <a:lnTo>
                    <a:pt x="2997" y="11347"/>
                  </a:lnTo>
                  <a:lnTo>
                    <a:pt x="2783" y="11432"/>
                  </a:lnTo>
                  <a:lnTo>
                    <a:pt x="2569" y="11475"/>
                  </a:lnTo>
                  <a:lnTo>
                    <a:pt x="2569" y="11475"/>
                  </a:lnTo>
                  <a:lnTo>
                    <a:pt x="2270" y="11432"/>
                  </a:lnTo>
                  <a:lnTo>
                    <a:pt x="1927" y="11389"/>
                  </a:lnTo>
                  <a:lnTo>
                    <a:pt x="1242" y="11175"/>
                  </a:lnTo>
                  <a:lnTo>
                    <a:pt x="557" y="10876"/>
                  </a:lnTo>
                  <a:lnTo>
                    <a:pt x="0" y="10619"/>
                  </a:lnTo>
                  <a:lnTo>
                    <a:pt x="0" y="10619"/>
                  </a:lnTo>
                  <a:lnTo>
                    <a:pt x="86" y="10704"/>
                  </a:lnTo>
                  <a:lnTo>
                    <a:pt x="86" y="10704"/>
                  </a:lnTo>
                  <a:lnTo>
                    <a:pt x="214" y="10790"/>
                  </a:lnTo>
                  <a:lnTo>
                    <a:pt x="214" y="10790"/>
                  </a:lnTo>
                  <a:lnTo>
                    <a:pt x="300" y="10876"/>
                  </a:lnTo>
                  <a:lnTo>
                    <a:pt x="300" y="10876"/>
                  </a:lnTo>
                  <a:lnTo>
                    <a:pt x="428" y="10961"/>
                  </a:lnTo>
                  <a:lnTo>
                    <a:pt x="428" y="10961"/>
                  </a:lnTo>
                  <a:lnTo>
                    <a:pt x="1156" y="11475"/>
                  </a:lnTo>
                  <a:lnTo>
                    <a:pt x="1542" y="11732"/>
                  </a:lnTo>
                  <a:lnTo>
                    <a:pt x="1884" y="11903"/>
                  </a:lnTo>
                  <a:lnTo>
                    <a:pt x="1884" y="11903"/>
                  </a:lnTo>
                  <a:lnTo>
                    <a:pt x="1970" y="11946"/>
                  </a:lnTo>
                  <a:lnTo>
                    <a:pt x="1970" y="11946"/>
                  </a:lnTo>
                  <a:lnTo>
                    <a:pt x="2141" y="12032"/>
                  </a:lnTo>
                  <a:lnTo>
                    <a:pt x="2141" y="12032"/>
                  </a:lnTo>
                  <a:lnTo>
                    <a:pt x="2270" y="12074"/>
                  </a:lnTo>
                  <a:lnTo>
                    <a:pt x="2270" y="12074"/>
                  </a:lnTo>
                  <a:lnTo>
                    <a:pt x="2484" y="12160"/>
                  </a:lnTo>
                  <a:lnTo>
                    <a:pt x="2484" y="12160"/>
                  </a:lnTo>
                  <a:lnTo>
                    <a:pt x="2612" y="12203"/>
                  </a:lnTo>
                  <a:lnTo>
                    <a:pt x="2612" y="12203"/>
                  </a:lnTo>
                  <a:lnTo>
                    <a:pt x="2612" y="12203"/>
                  </a:lnTo>
                  <a:lnTo>
                    <a:pt x="2612" y="12203"/>
                  </a:lnTo>
                  <a:lnTo>
                    <a:pt x="2612" y="12203"/>
                  </a:lnTo>
                  <a:lnTo>
                    <a:pt x="2912" y="12288"/>
                  </a:lnTo>
                  <a:lnTo>
                    <a:pt x="3211" y="12288"/>
                  </a:lnTo>
                  <a:lnTo>
                    <a:pt x="3211" y="12288"/>
                  </a:lnTo>
                  <a:lnTo>
                    <a:pt x="3254" y="12288"/>
                  </a:lnTo>
                  <a:lnTo>
                    <a:pt x="3254" y="12288"/>
                  </a:lnTo>
                  <a:lnTo>
                    <a:pt x="3254" y="12288"/>
                  </a:lnTo>
                  <a:lnTo>
                    <a:pt x="3254" y="12288"/>
                  </a:lnTo>
                  <a:lnTo>
                    <a:pt x="3597" y="12246"/>
                  </a:lnTo>
                  <a:lnTo>
                    <a:pt x="3768" y="12203"/>
                  </a:lnTo>
                  <a:lnTo>
                    <a:pt x="3939" y="12117"/>
                  </a:lnTo>
                  <a:lnTo>
                    <a:pt x="3939" y="12117"/>
                  </a:lnTo>
                  <a:lnTo>
                    <a:pt x="3939" y="12117"/>
                  </a:lnTo>
                  <a:lnTo>
                    <a:pt x="3939" y="12117"/>
                  </a:lnTo>
                  <a:lnTo>
                    <a:pt x="3939" y="12117"/>
                  </a:lnTo>
                  <a:lnTo>
                    <a:pt x="3939" y="12117"/>
                  </a:lnTo>
                  <a:lnTo>
                    <a:pt x="3939" y="12074"/>
                  </a:lnTo>
                  <a:lnTo>
                    <a:pt x="3939" y="12074"/>
                  </a:lnTo>
                  <a:lnTo>
                    <a:pt x="3982" y="12074"/>
                  </a:lnTo>
                  <a:lnTo>
                    <a:pt x="3982" y="12074"/>
                  </a:lnTo>
                  <a:lnTo>
                    <a:pt x="4196" y="11903"/>
                  </a:lnTo>
                  <a:lnTo>
                    <a:pt x="4367" y="11646"/>
                  </a:lnTo>
                  <a:lnTo>
                    <a:pt x="4539" y="11389"/>
                  </a:lnTo>
                  <a:lnTo>
                    <a:pt x="4667" y="11047"/>
                  </a:lnTo>
                  <a:lnTo>
                    <a:pt x="4753" y="10747"/>
                  </a:lnTo>
                  <a:lnTo>
                    <a:pt x="4796" y="10362"/>
                  </a:lnTo>
                  <a:lnTo>
                    <a:pt x="4838" y="9591"/>
                  </a:lnTo>
                  <a:lnTo>
                    <a:pt x="4838" y="9591"/>
                  </a:lnTo>
                  <a:lnTo>
                    <a:pt x="4838" y="8949"/>
                  </a:lnTo>
                  <a:lnTo>
                    <a:pt x="4753" y="8307"/>
                  </a:lnTo>
                  <a:lnTo>
                    <a:pt x="4582" y="7151"/>
                  </a:lnTo>
                  <a:lnTo>
                    <a:pt x="4367" y="6294"/>
                  </a:lnTo>
                  <a:lnTo>
                    <a:pt x="4282" y="5995"/>
                  </a:lnTo>
                  <a:lnTo>
                    <a:pt x="4282" y="5995"/>
                  </a:lnTo>
                  <a:lnTo>
                    <a:pt x="4282" y="5995"/>
                  </a:lnTo>
                  <a:lnTo>
                    <a:pt x="4282" y="5995"/>
                  </a:lnTo>
                  <a:lnTo>
                    <a:pt x="4282" y="5995"/>
                  </a:lnTo>
                  <a:lnTo>
                    <a:pt x="5010" y="5609"/>
                  </a:lnTo>
                  <a:lnTo>
                    <a:pt x="5780" y="5224"/>
                  </a:lnTo>
                  <a:lnTo>
                    <a:pt x="6637" y="4710"/>
                  </a:lnTo>
                  <a:lnTo>
                    <a:pt x="7493" y="4154"/>
                  </a:lnTo>
                  <a:lnTo>
                    <a:pt x="7921" y="3811"/>
                  </a:lnTo>
                  <a:lnTo>
                    <a:pt x="8264" y="3469"/>
                  </a:lnTo>
                  <a:lnTo>
                    <a:pt x="8563" y="3126"/>
                  </a:lnTo>
                  <a:lnTo>
                    <a:pt x="8820" y="2784"/>
                  </a:lnTo>
                  <a:lnTo>
                    <a:pt x="8949" y="2441"/>
                  </a:lnTo>
                  <a:lnTo>
                    <a:pt x="8992" y="2270"/>
                  </a:lnTo>
                  <a:lnTo>
                    <a:pt x="8992" y="2098"/>
                  </a:lnTo>
                  <a:lnTo>
                    <a:pt x="8992" y="2098"/>
                  </a:lnTo>
                  <a:lnTo>
                    <a:pt x="8992" y="1842"/>
                  </a:lnTo>
                  <a:lnTo>
                    <a:pt x="8992" y="1842"/>
                  </a:lnTo>
                  <a:lnTo>
                    <a:pt x="8906" y="1670"/>
                  </a:lnTo>
                  <a:lnTo>
                    <a:pt x="8820" y="1456"/>
                  </a:lnTo>
                  <a:lnTo>
                    <a:pt x="8692" y="1285"/>
                  </a:lnTo>
                  <a:lnTo>
                    <a:pt x="8521" y="1114"/>
                  </a:lnTo>
                  <a:lnTo>
                    <a:pt x="8521" y="1114"/>
                  </a:lnTo>
                  <a:lnTo>
                    <a:pt x="8392" y="1028"/>
                  </a:lnTo>
                  <a:lnTo>
                    <a:pt x="8392" y="1028"/>
                  </a:lnTo>
                  <a:lnTo>
                    <a:pt x="8392" y="1028"/>
                  </a:lnTo>
                  <a:lnTo>
                    <a:pt x="8221" y="900"/>
                  </a:lnTo>
                  <a:lnTo>
                    <a:pt x="8221" y="900"/>
                  </a:lnTo>
                  <a:lnTo>
                    <a:pt x="8221" y="900"/>
                  </a:lnTo>
                  <a:lnTo>
                    <a:pt x="8221" y="900"/>
                  </a:lnTo>
                  <a:lnTo>
                    <a:pt x="7793" y="686"/>
                  </a:lnTo>
                  <a:lnTo>
                    <a:pt x="7793" y="686"/>
                  </a:lnTo>
                  <a:lnTo>
                    <a:pt x="7793" y="686"/>
                  </a:lnTo>
                  <a:lnTo>
                    <a:pt x="7621" y="557"/>
                  </a:lnTo>
                  <a:lnTo>
                    <a:pt x="7621" y="557"/>
                  </a:lnTo>
                  <a:lnTo>
                    <a:pt x="7065" y="343"/>
                  </a:lnTo>
                  <a:lnTo>
                    <a:pt x="6423" y="172"/>
                  </a:lnTo>
                  <a:lnTo>
                    <a:pt x="6423" y="172"/>
                  </a:lnTo>
                  <a:lnTo>
                    <a:pt x="6423" y="172"/>
                  </a:lnTo>
                  <a:lnTo>
                    <a:pt x="6380" y="129"/>
                  </a:lnTo>
                  <a:lnTo>
                    <a:pt x="6380" y="129"/>
                  </a:lnTo>
                  <a:lnTo>
                    <a:pt x="6337" y="129"/>
                  </a:lnTo>
                  <a:lnTo>
                    <a:pt x="6337" y="129"/>
                  </a:lnTo>
                  <a:lnTo>
                    <a:pt x="5866" y="1"/>
                  </a:lnTo>
                  <a:lnTo>
                    <a:pt x="5866" y="1"/>
                  </a:lnTo>
                  <a:lnTo>
                    <a:pt x="5738"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9" name="Google Shape;113;p2">
              <a:extLst>
                <a:ext uri="{FF2B5EF4-FFF2-40B4-BE49-F238E27FC236}">
                  <a16:creationId xmlns:a16="http://schemas.microsoft.com/office/drawing/2014/main" id="{9C83FB02-0D59-F0D2-4ED6-738CDAC41DDA}"/>
                </a:ext>
              </a:extLst>
            </p:cNvPr>
            <p:cNvSpPr/>
            <p:nvPr/>
          </p:nvSpPr>
          <p:spPr>
            <a:xfrm>
              <a:off x="8059650" y="542300"/>
              <a:ext cx="94225" cy="131675"/>
            </a:xfrm>
            <a:custGeom>
              <a:avLst/>
              <a:gdLst/>
              <a:ahLst/>
              <a:cxnLst/>
              <a:rect l="l" t="t" r="r" b="b"/>
              <a:pathLst>
                <a:path w="3769" h="5267" fill="none" extrusionOk="0">
                  <a:moveTo>
                    <a:pt x="86" y="0"/>
                  </a:moveTo>
                  <a:lnTo>
                    <a:pt x="86" y="0"/>
                  </a:lnTo>
                  <a:lnTo>
                    <a:pt x="86" y="0"/>
                  </a:lnTo>
                  <a:lnTo>
                    <a:pt x="86" y="86"/>
                  </a:lnTo>
                  <a:lnTo>
                    <a:pt x="86" y="86"/>
                  </a:lnTo>
                  <a:lnTo>
                    <a:pt x="43" y="257"/>
                  </a:lnTo>
                  <a:lnTo>
                    <a:pt x="0" y="471"/>
                  </a:lnTo>
                  <a:lnTo>
                    <a:pt x="0" y="471"/>
                  </a:lnTo>
                  <a:lnTo>
                    <a:pt x="43" y="814"/>
                  </a:lnTo>
                  <a:lnTo>
                    <a:pt x="172" y="1199"/>
                  </a:lnTo>
                  <a:lnTo>
                    <a:pt x="343" y="1584"/>
                  </a:lnTo>
                  <a:lnTo>
                    <a:pt x="557" y="1970"/>
                  </a:lnTo>
                  <a:lnTo>
                    <a:pt x="857" y="2398"/>
                  </a:lnTo>
                  <a:lnTo>
                    <a:pt x="1156" y="2783"/>
                  </a:lnTo>
                  <a:lnTo>
                    <a:pt x="1799" y="3554"/>
                  </a:lnTo>
                  <a:lnTo>
                    <a:pt x="2441" y="4196"/>
                  </a:lnTo>
                  <a:lnTo>
                    <a:pt x="3040" y="4753"/>
                  </a:lnTo>
                  <a:lnTo>
                    <a:pt x="3597" y="5224"/>
                  </a:lnTo>
                  <a:lnTo>
                    <a:pt x="3597" y="5224"/>
                  </a:lnTo>
                  <a:lnTo>
                    <a:pt x="3597" y="5224"/>
                  </a:lnTo>
                  <a:lnTo>
                    <a:pt x="3597" y="5267"/>
                  </a:lnTo>
                  <a:lnTo>
                    <a:pt x="3597" y="5267"/>
                  </a:lnTo>
                  <a:lnTo>
                    <a:pt x="3683" y="5138"/>
                  </a:lnTo>
                  <a:lnTo>
                    <a:pt x="3768" y="4967"/>
                  </a:lnTo>
                  <a:lnTo>
                    <a:pt x="3768" y="4796"/>
                  </a:lnTo>
                  <a:lnTo>
                    <a:pt x="3683" y="4624"/>
                  </a:lnTo>
                  <a:lnTo>
                    <a:pt x="3683" y="4624"/>
                  </a:lnTo>
                  <a:lnTo>
                    <a:pt x="3426" y="4367"/>
                  </a:lnTo>
                  <a:lnTo>
                    <a:pt x="3083" y="4025"/>
                  </a:lnTo>
                  <a:lnTo>
                    <a:pt x="2612" y="3597"/>
                  </a:lnTo>
                  <a:lnTo>
                    <a:pt x="2098" y="3083"/>
                  </a:lnTo>
                  <a:lnTo>
                    <a:pt x="1585" y="2484"/>
                  </a:lnTo>
                  <a:lnTo>
                    <a:pt x="1071" y="1799"/>
                  </a:lnTo>
                  <a:lnTo>
                    <a:pt x="814" y="1413"/>
                  </a:lnTo>
                  <a:lnTo>
                    <a:pt x="600" y="1028"/>
                  </a:lnTo>
                  <a:lnTo>
                    <a:pt x="386" y="557"/>
                  </a:lnTo>
                  <a:lnTo>
                    <a:pt x="214" y="129"/>
                  </a:lnTo>
                  <a:lnTo>
                    <a:pt x="214" y="129"/>
                  </a:lnTo>
                  <a:lnTo>
                    <a:pt x="172" y="43"/>
                  </a:lnTo>
                  <a:lnTo>
                    <a:pt x="86"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0" name="Google Shape;114;p2">
              <a:extLst>
                <a:ext uri="{FF2B5EF4-FFF2-40B4-BE49-F238E27FC236}">
                  <a16:creationId xmlns:a16="http://schemas.microsoft.com/office/drawing/2014/main" id="{A0C2D775-4A23-A976-F646-EADBC0CEF677}"/>
                </a:ext>
              </a:extLst>
            </p:cNvPr>
            <p:cNvSpPr/>
            <p:nvPr/>
          </p:nvSpPr>
          <p:spPr>
            <a:xfrm>
              <a:off x="8298350" y="408500"/>
              <a:ext cx="91000" cy="139175"/>
            </a:xfrm>
            <a:custGeom>
              <a:avLst/>
              <a:gdLst/>
              <a:ahLst/>
              <a:cxnLst/>
              <a:rect l="l" t="t" r="r" b="b"/>
              <a:pathLst>
                <a:path w="3640" h="5567" fill="none" extrusionOk="0">
                  <a:moveTo>
                    <a:pt x="728" y="0"/>
                  </a:moveTo>
                  <a:lnTo>
                    <a:pt x="728" y="0"/>
                  </a:lnTo>
                  <a:lnTo>
                    <a:pt x="728" y="0"/>
                  </a:lnTo>
                  <a:lnTo>
                    <a:pt x="728" y="0"/>
                  </a:lnTo>
                  <a:lnTo>
                    <a:pt x="728" y="0"/>
                  </a:lnTo>
                  <a:lnTo>
                    <a:pt x="728"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85" y="0"/>
                  </a:lnTo>
                  <a:lnTo>
                    <a:pt x="642" y="0"/>
                  </a:lnTo>
                  <a:lnTo>
                    <a:pt x="642" y="0"/>
                  </a:lnTo>
                  <a:lnTo>
                    <a:pt x="642" y="0"/>
                  </a:lnTo>
                  <a:lnTo>
                    <a:pt x="642" y="0"/>
                  </a:lnTo>
                  <a:lnTo>
                    <a:pt x="642" y="0"/>
                  </a:lnTo>
                  <a:lnTo>
                    <a:pt x="642" y="0"/>
                  </a:lnTo>
                  <a:lnTo>
                    <a:pt x="642" y="0"/>
                  </a:lnTo>
                  <a:lnTo>
                    <a:pt x="642" y="0"/>
                  </a:lnTo>
                  <a:lnTo>
                    <a:pt x="642" y="0"/>
                  </a:lnTo>
                  <a:lnTo>
                    <a:pt x="642" y="0"/>
                  </a:lnTo>
                  <a:lnTo>
                    <a:pt x="600" y="0"/>
                  </a:lnTo>
                  <a:lnTo>
                    <a:pt x="600" y="0"/>
                  </a:lnTo>
                  <a:lnTo>
                    <a:pt x="600" y="0"/>
                  </a:lnTo>
                  <a:lnTo>
                    <a:pt x="514" y="0"/>
                  </a:lnTo>
                  <a:lnTo>
                    <a:pt x="514" y="0"/>
                  </a:lnTo>
                  <a:lnTo>
                    <a:pt x="471" y="43"/>
                  </a:lnTo>
                  <a:lnTo>
                    <a:pt x="428" y="43"/>
                  </a:lnTo>
                  <a:lnTo>
                    <a:pt x="428" y="43"/>
                  </a:lnTo>
                  <a:lnTo>
                    <a:pt x="343" y="43"/>
                  </a:lnTo>
                  <a:lnTo>
                    <a:pt x="343" y="43"/>
                  </a:lnTo>
                  <a:lnTo>
                    <a:pt x="343" y="43"/>
                  </a:lnTo>
                  <a:lnTo>
                    <a:pt x="343" y="43"/>
                  </a:lnTo>
                  <a:lnTo>
                    <a:pt x="0" y="172"/>
                  </a:lnTo>
                  <a:lnTo>
                    <a:pt x="0" y="172"/>
                  </a:lnTo>
                  <a:lnTo>
                    <a:pt x="43" y="172"/>
                  </a:lnTo>
                  <a:lnTo>
                    <a:pt x="43" y="172"/>
                  </a:lnTo>
                  <a:lnTo>
                    <a:pt x="300" y="214"/>
                  </a:lnTo>
                  <a:lnTo>
                    <a:pt x="514" y="257"/>
                  </a:lnTo>
                  <a:lnTo>
                    <a:pt x="728" y="300"/>
                  </a:lnTo>
                  <a:lnTo>
                    <a:pt x="942" y="386"/>
                  </a:lnTo>
                  <a:lnTo>
                    <a:pt x="1285" y="685"/>
                  </a:lnTo>
                  <a:lnTo>
                    <a:pt x="1584" y="985"/>
                  </a:lnTo>
                  <a:lnTo>
                    <a:pt x="1884" y="1413"/>
                  </a:lnTo>
                  <a:lnTo>
                    <a:pt x="2098" y="1841"/>
                  </a:lnTo>
                  <a:lnTo>
                    <a:pt x="2312" y="2312"/>
                  </a:lnTo>
                  <a:lnTo>
                    <a:pt x="2484" y="2826"/>
                  </a:lnTo>
                  <a:lnTo>
                    <a:pt x="2783" y="3811"/>
                  </a:lnTo>
                  <a:lnTo>
                    <a:pt x="3040" y="4667"/>
                  </a:lnTo>
                  <a:lnTo>
                    <a:pt x="3169" y="5010"/>
                  </a:lnTo>
                  <a:lnTo>
                    <a:pt x="3340" y="5309"/>
                  </a:lnTo>
                  <a:lnTo>
                    <a:pt x="3468" y="5481"/>
                  </a:lnTo>
                  <a:lnTo>
                    <a:pt x="3554" y="5566"/>
                  </a:lnTo>
                  <a:lnTo>
                    <a:pt x="3640" y="5566"/>
                  </a:lnTo>
                  <a:lnTo>
                    <a:pt x="3640" y="5566"/>
                  </a:lnTo>
                  <a:lnTo>
                    <a:pt x="3640" y="5524"/>
                  </a:lnTo>
                  <a:lnTo>
                    <a:pt x="3640" y="5524"/>
                  </a:lnTo>
                  <a:lnTo>
                    <a:pt x="3640" y="5524"/>
                  </a:lnTo>
                  <a:lnTo>
                    <a:pt x="3640" y="5395"/>
                  </a:lnTo>
                  <a:lnTo>
                    <a:pt x="3640" y="5395"/>
                  </a:lnTo>
                  <a:lnTo>
                    <a:pt x="3640" y="5395"/>
                  </a:lnTo>
                  <a:lnTo>
                    <a:pt x="3597" y="4881"/>
                  </a:lnTo>
                  <a:lnTo>
                    <a:pt x="3468" y="4196"/>
                  </a:lnTo>
                  <a:lnTo>
                    <a:pt x="3297" y="3383"/>
                  </a:lnTo>
                  <a:lnTo>
                    <a:pt x="3040" y="2526"/>
                  </a:lnTo>
                  <a:lnTo>
                    <a:pt x="3040" y="2526"/>
                  </a:lnTo>
                  <a:lnTo>
                    <a:pt x="3040" y="2441"/>
                  </a:lnTo>
                  <a:lnTo>
                    <a:pt x="3040" y="2441"/>
                  </a:lnTo>
                  <a:lnTo>
                    <a:pt x="2912" y="2098"/>
                  </a:lnTo>
                  <a:lnTo>
                    <a:pt x="2912" y="2098"/>
                  </a:lnTo>
                  <a:lnTo>
                    <a:pt x="2912" y="2098"/>
                  </a:lnTo>
                  <a:lnTo>
                    <a:pt x="2612" y="1499"/>
                  </a:lnTo>
                  <a:lnTo>
                    <a:pt x="2312" y="942"/>
                  </a:lnTo>
                  <a:lnTo>
                    <a:pt x="2141" y="728"/>
                  </a:lnTo>
                  <a:lnTo>
                    <a:pt x="1927" y="514"/>
                  </a:lnTo>
                  <a:lnTo>
                    <a:pt x="1713" y="343"/>
                  </a:lnTo>
                  <a:lnTo>
                    <a:pt x="1499" y="214"/>
                  </a:lnTo>
                  <a:lnTo>
                    <a:pt x="1499" y="214"/>
                  </a:lnTo>
                  <a:lnTo>
                    <a:pt x="1499" y="214"/>
                  </a:lnTo>
                  <a:lnTo>
                    <a:pt x="1413" y="172"/>
                  </a:lnTo>
                  <a:lnTo>
                    <a:pt x="1413" y="172"/>
                  </a:lnTo>
                  <a:lnTo>
                    <a:pt x="1370" y="129"/>
                  </a:lnTo>
                  <a:lnTo>
                    <a:pt x="1370" y="129"/>
                  </a:lnTo>
                  <a:lnTo>
                    <a:pt x="1370" y="129"/>
                  </a:lnTo>
                  <a:lnTo>
                    <a:pt x="1156" y="43"/>
                  </a:lnTo>
                  <a:lnTo>
                    <a:pt x="1156" y="43"/>
                  </a:lnTo>
                  <a:lnTo>
                    <a:pt x="942" y="0"/>
                  </a:lnTo>
                  <a:lnTo>
                    <a:pt x="942" y="0"/>
                  </a:lnTo>
                  <a:lnTo>
                    <a:pt x="942" y="0"/>
                  </a:lnTo>
                  <a:lnTo>
                    <a:pt x="899" y="0"/>
                  </a:lnTo>
                  <a:lnTo>
                    <a:pt x="899" y="0"/>
                  </a:lnTo>
                  <a:lnTo>
                    <a:pt x="857" y="0"/>
                  </a:lnTo>
                  <a:lnTo>
                    <a:pt x="857" y="0"/>
                  </a:lnTo>
                  <a:lnTo>
                    <a:pt x="857" y="0"/>
                  </a:lnTo>
                  <a:lnTo>
                    <a:pt x="857" y="0"/>
                  </a:lnTo>
                  <a:lnTo>
                    <a:pt x="728" y="0"/>
                  </a:lnTo>
                  <a:lnTo>
                    <a:pt x="728" y="0"/>
                  </a:lnTo>
                  <a:lnTo>
                    <a:pt x="728"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1" name="Google Shape;115;p2">
              <a:extLst>
                <a:ext uri="{FF2B5EF4-FFF2-40B4-BE49-F238E27FC236}">
                  <a16:creationId xmlns:a16="http://schemas.microsoft.com/office/drawing/2014/main" id="{69FFC87B-C6A7-7943-507D-5A9D0E329066}"/>
                </a:ext>
              </a:extLst>
            </p:cNvPr>
            <p:cNvSpPr/>
            <p:nvPr/>
          </p:nvSpPr>
          <p:spPr>
            <a:xfrm>
              <a:off x="8079975" y="427775"/>
              <a:ext cx="223750" cy="317925"/>
            </a:xfrm>
            <a:custGeom>
              <a:avLst/>
              <a:gdLst/>
              <a:ahLst/>
              <a:cxnLst/>
              <a:rect l="l" t="t" r="r" b="b"/>
              <a:pathLst>
                <a:path w="8950" h="12717" extrusionOk="0">
                  <a:moveTo>
                    <a:pt x="8564" y="0"/>
                  </a:moveTo>
                  <a:lnTo>
                    <a:pt x="8393" y="86"/>
                  </a:lnTo>
                  <a:lnTo>
                    <a:pt x="8136" y="214"/>
                  </a:lnTo>
                  <a:lnTo>
                    <a:pt x="7965" y="385"/>
                  </a:lnTo>
                  <a:lnTo>
                    <a:pt x="7750" y="557"/>
                  </a:lnTo>
                  <a:lnTo>
                    <a:pt x="7579" y="814"/>
                  </a:lnTo>
                  <a:lnTo>
                    <a:pt x="7280" y="1285"/>
                  </a:lnTo>
                  <a:lnTo>
                    <a:pt x="7023" y="1755"/>
                  </a:lnTo>
                  <a:lnTo>
                    <a:pt x="6809" y="2184"/>
                  </a:lnTo>
                  <a:lnTo>
                    <a:pt x="6680" y="2655"/>
                  </a:lnTo>
                  <a:lnTo>
                    <a:pt x="6680" y="2869"/>
                  </a:lnTo>
                  <a:lnTo>
                    <a:pt x="6680" y="3083"/>
                  </a:lnTo>
                  <a:lnTo>
                    <a:pt x="6723" y="3340"/>
                  </a:lnTo>
                  <a:lnTo>
                    <a:pt x="6809" y="3554"/>
                  </a:lnTo>
                  <a:lnTo>
                    <a:pt x="6894" y="3639"/>
                  </a:lnTo>
                  <a:lnTo>
                    <a:pt x="6980" y="3682"/>
                  </a:lnTo>
                  <a:lnTo>
                    <a:pt x="7108" y="3639"/>
                  </a:lnTo>
                  <a:lnTo>
                    <a:pt x="7194" y="3597"/>
                  </a:lnTo>
                  <a:lnTo>
                    <a:pt x="7194" y="3511"/>
                  </a:lnTo>
                  <a:lnTo>
                    <a:pt x="7322" y="3126"/>
                  </a:lnTo>
                  <a:lnTo>
                    <a:pt x="7451" y="2740"/>
                  </a:lnTo>
                  <a:lnTo>
                    <a:pt x="7622" y="2355"/>
                  </a:lnTo>
                  <a:lnTo>
                    <a:pt x="7793" y="2012"/>
                  </a:lnTo>
                  <a:lnTo>
                    <a:pt x="8093" y="1670"/>
                  </a:lnTo>
                  <a:lnTo>
                    <a:pt x="8393" y="1327"/>
                  </a:lnTo>
                  <a:lnTo>
                    <a:pt x="8650" y="985"/>
                  </a:lnTo>
                  <a:lnTo>
                    <a:pt x="8906" y="599"/>
                  </a:lnTo>
                  <a:lnTo>
                    <a:pt x="8949" y="514"/>
                  </a:lnTo>
                  <a:lnTo>
                    <a:pt x="8949" y="385"/>
                  </a:lnTo>
                  <a:lnTo>
                    <a:pt x="8906" y="214"/>
                  </a:lnTo>
                  <a:lnTo>
                    <a:pt x="8735" y="86"/>
                  </a:lnTo>
                  <a:lnTo>
                    <a:pt x="8650" y="43"/>
                  </a:lnTo>
                  <a:lnTo>
                    <a:pt x="8564" y="0"/>
                  </a:lnTo>
                  <a:close/>
                  <a:moveTo>
                    <a:pt x="1243" y="3853"/>
                  </a:moveTo>
                  <a:lnTo>
                    <a:pt x="857" y="3896"/>
                  </a:lnTo>
                  <a:lnTo>
                    <a:pt x="515" y="4025"/>
                  </a:lnTo>
                  <a:lnTo>
                    <a:pt x="172" y="4196"/>
                  </a:lnTo>
                  <a:lnTo>
                    <a:pt x="87" y="4282"/>
                  </a:lnTo>
                  <a:lnTo>
                    <a:pt x="44" y="4367"/>
                  </a:lnTo>
                  <a:lnTo>
                    <a:pt x="1" y="4538"/>
                  </a:lnTo>
                  <a:lnTo>
                    <a:pt x="44" y="4624"/>
                  </a:lnTo>
                  <a:lnTo>
                    <a:pt x="87" y="4710"/>
                  </a:lnTo>
                  <a:lnTo>
                    <a:pt x="129" y="4795"/>
                  </a:lnTo>
                  <a:lnTo>
                    <a:pt x="258" y="4838"/>
                  </a:lnTo>
                  <a:lnTo>
                    <a:pt x="686" y="4924"/>
                  </a:lnTo>
                  <a:lnTo>
                    <a:pt x="2227" y="4924"/>
                  </a:lnTo>
                  <a:lnTo>
                    <a:pt x="2741" y="5009"/>
                  </a:lnTo>
                  <a:lnTo>
                    <a:pt x="3298" y="5138"/>
                  </a:lnTo>
                  <a:lnTo>
                    <a:pt x="3811" y="5224"/>
                  </a:lnTo>
                  <a:lnTo>
                    <a:pt x="4325" y="5352"/>
                  </a:lnTo>
                  <a:lnTo>
                    <a:pt x="4368" y="5352"/>
                  </a:lnTo>
                  <a:lnTo>
                    <a:pt x="4497" y="5309"/>
                  </a:lnTo>
                  <a:lnTo>
                    <a:pt x="4625" y="5266"/>
                  </a:lnTo>
                  <a:lnTo>
                    <a:pt x="4711" y="5181"/>
                  </a:lnTo>
                  <a:lnTo>
                    <a:pt x="4796" y="5095"/>
                  </a:lnTo>
                  <a:lnTo>
                    <a:pt x="4839" y="5009"/>
                  </a:lnTo>
                  <a:lnTo>
                    <a:pt x="4882" y="4924"/>
                  </a:lnTo>
                  <a:lnTo>
                    <a:pt x="4925" y="4795"/>
                  </a:lnTo>
                  <a:lnTo>
                    <a:pt x="4925" y="4710"/>
                  </a:lnTo>
                  <a:lnTo>
                    <a:pt x="4882" y="4624"/>
                  </a:lnTo>
                  <a:lnTo>
                    <a:pt x="4711" y="4410"/>
                  </a:lnTo>
                  <a:lnTo>
                    <a:pt x="4539" y="4324"/>
                  </a:lnTo>
                  <a:lnTo>
                    <a:pt x="4325" y="4239"/>
                  </a:lnTo>
                  <a:lnTo>
                    <a:pt x="4111" y="4196"/>
                  </a:lnTo>
                  <a:lnTo>
                    <a:pt x="3469" y="4068"/>
                  </a:lnTo>
                  <a:lnTo>
                    <a:pt x="2827" y="3939"/>
                  </a:lnTo>
                  <a:lnTo>
                    <a:pt x="2270" y="3853"/>
                  </a:lnTo>
                  <a:close/>
                  <a:moveTo>
                    <a:pt x="3255" y="10490"/>
                  </a:moveTo>
                  <a:lnTo>
                    <a:pt x="3169" y="10533"/>
                  </a:lnTo>
                  <a:lnTo>
                    <a:pt x="2955" y="10618"/>
                  </a:lnTo>
                  <a:lnTo>
                    <a:pt x="2698" y="10790"/>
                  </a:lnTo>
                  <a:lnTo>
                    <a:pt x="2484" y="11046"/>
                  </a:lnTo>
                  <a:lnTo>
                    <a:pt x="2313" y="11303"/>
                  </a:lnTo>
                  <a:lnTo>
                    <a:pt x="2184" y="11646"/>
                  </a:lnTo>
                  <a:lnTo>
                    <a:pt x="2099" y="11946"/>
                  </a:lnTo>
                  <a:lnTo>
                    <a:pt x="2099" y="12245"/>
                  </a:lnTo>
                  <a:lnTo>
                    <a:pt x="2099" y="12502"/>
                  </a:lnTo>
                  <a:lnTo>
                    <a:pt x="2142" y="12588"/>
                  </a:lnTo>
                  <a:lnTo>
                    <a:pt x="2227" y="12673"/>
                  </a:lnTo>
                  <a:lnTo>
                    <a:pt x="2313" y="12716"/>
                  </a:lnTo>
                  <a:lnTo>
                    <a:pt x="2527" y="12716"/>
                  </a:lnTo>
                  <a:lnTo>
                    <a:pt x="2613" y="12631"/>
                  </a:lnTo>
                  <a:lnTo>
                    <a:pt x="2784" y="12459"/>
                  </a:lnTo>
                  <a:lnTo>
                    <a:pt x="2870" y="12202"/>
                  </a:lnTo>
                  <a:lnTo>
                    <a:pt x="3084" y="11731"/>
                  </a:lnTo>
                  <a:lnTo>
                    <a:pt x="3298" y="11303"/>
                  </a:lnTo>
                  <a:lnTo>
                    <a:pt x="3426" y="11089"/>
                  </a:lnTo>
                  <a:lnTo>
                    <a:pt x="3512" y="10832"/>
                  </a:lnTo>
                  <a:lnTo>
                    <a:pt x="3512" y="10704"/>
                  </a:lnTo>
                  <a:lnTo>
                    <a:pt x="3469" y="10618"/>
                  </a:lnTo>
                  <a:lnTo>
                    <a:pt x="3383" y="10533"/>
                  </a:lnTo>
                  <a:lnTo>
                    <a:pt x="3255" y="10490"/>
                  </a:lnTo>
                  <a:close/>
                </a:path>
              </a:pathLst>
            </a:custGeom>
            <a:solidFill>
              <a:srgbClr val="FFFBC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2" name="Google Shape;116;p2">
              <a:extLst>
                <a:ext uri="{FF2B5EF4-FFF2-40B4-BE49-F238E27FC236}">
                  <a16:creationId xmlns:a16="http://schemas.microsoft.com/office/drawing/2014/main" id="{04C36966-1211-BD2B-A91F-3CDE35077030}"/>
                </a:ext>
              </a:extLst>
            </p:cNvPr>
            <p:cNvSpPr/>
            <p:nvPr/>
          </p:nvSpPr>
          <p:spPr>
            <a:xfrm>
              <a:off x="8132425" y="690000"/>
              <a:ext cx="35350" cy="55700"/>
            </a:xfrm>
            <a:custGeom>
              <a:avLst/>
              <a:gdLst/>
              <a:ahLst/>
              <a:cxnLst/>
              <a:rect l="l" t="t" r="r" b="b"/>
              <a:pathLst>
                <a:path w="1414" h="2228" fill="none" extrusionOk="0">
                  <a:moveTo>
                    <a:pt x="1157" y="1"/>
                  </a:moveTo>
                  <a:lnTo>
                    <a:pt x="1157" y="1"/>
                  </a:lnTo>
                  <a:lnTo>
                    <a:pt x="1071" y="44"/>
                  </a:lnTo>
                  <a:lnTo>
                    <a:pt x="1071" y="44"/>
                  </a:lnTo>
                  <a:lnTo>
                    <a:pt x="857" y="129"/>
                  </a:lnTo>
                  <a:lnTo>
                    <a:pt x="600" y="301"/>
                  </a:lnTo>
                  <a:lnTo>
                    <a:pt x="386" y="557"/>
                  </a:lnTo>
                  <a:lnTo>
                    <a:pt x="215" y="814"/>
                  </a:lnTo>
                  <a:lnTo>
                    <a:pt x="86" y="1157"/>
                  </a:lnTo>
                  <a:lnTo>
                    <a:pt x="1" y="1457"/>
                  </a:lnTo>
                  <a:lnTo>
                    <a:pt x="1" y="1756"/>
                  </a:lnTo>
                  <a:lnTo>
                    <a:pt x="1" y="2013"/>
                  </a:lnTo>
                  <a:lnTo>
                    <a:pt x="1" y="2013"/>
                  </a:lnTo>
                  <a:lnTo>
                    <a:pt x="44" y="2099"/>
                  </a:lnTo>
                  <a:lnTo>
                    <a:pt x="129" y="2184"/>
                  </a:lnTo>
                  <a:lnTo>
                    <a:pt x="215" y="2227"/>
                  </a:lnTo>
                  <a:lnTo>
                    <a:pt x="301" y="2227"/>
                  </a:lnTo>
                  <a:lnTo>
                    <a:pt x="301" y="2227"/>
                  </a:lnTo>
                  <a:lnTo>
                    <a:pt x="429" y="2227"/>
                  </a:lnTo>
                  <a:lnTo>
                    <a:pt x="515" y="2142"/>
                  </a:lnTo>
                  <a:lnTo>
                    <a:pt x="515" y="2142"/>
                  </a:lnTo>
                  <a:lnTo>
                    <a:pt x="686" y="1970"/>
                  </a:lnTo>
                  <a:lnTo>
                    <a:pt x="772" y="1713"/>
                  </a:lnTo>
                  <a:lnTo>
                    <a:pt x="986" y="1242"/>
                  </a:lnTo>
                  <a:lnTo>
                    <a:pt x="986" y="1242"/>
                  </a:lnTo>
                  <a:lnTo>
                    <a:pt x="1200" y="814"/>
                  </a:lnTo>
                  <a:lnTo>
                    <a:pt x="1328" y="600"/>
                  </a:lnTo>
                  <a:lnTo>
                    <a:pt x="1414" y="343"/>
                  </a:lnTo>
                  <a:lnTo>
                    <a:pt x="1414" y="343"/>
                  </a:lnTo>
                  <a:lnTo>
                    <a:pt x="1414" y="215"/>
                  </a:lnTo>
                  <a:lnTo>
                    <a:pt x="1371" y="129"/>
                  </a:lnTo>
                  <a:lnTo>
                    <a:pt x="1285" y="44"/>
                  </a:lnTo>
                  <a:lnTo>
                    <a:pt x="1157" y="1"/>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3" name="Google Shape;117;p2">
              <a:extLst>
                <a:ext uri="{FF2B5EF4-FFF2-40B4-BE49-F238E27FC236}">
                  <a16:creationId xmlns:a16="http://schemas.microsoft.com/office/drawing/2014/main" id="{CB67D16F-080E-2757-E01D-BDC6B0A99C33}"/>
                </a:ext>
              </a:extLst>
            </p:cNvPr>
            <p:cNvSpPr/>
            <p:nvPr/>
          </p:nvSpPr>
          <p:spPr>
            <a:xfrm>
              <a:off x="8079975" y="524100"/>
              <a:ext cx="123125" cy="37475"/>
            </a:xfrm>
            <a:custGeom>
              <a:avLst/>
              <a:gdLst/>
              <a:ahLst/>
              <a:cxnLst/>
              <a:rect l="l" t="t" r="r" b="b"/>
              <a:pathLst>
                <a:path w="4925" h="1499" fill="none" extrusionOk="0">
                  <a:moveTo>
                    <a:pt x="1671" y="0"/>
                  </a:moveTo>
                  <a:lnTo>
                    <a:pt x="1671" y="0"/>
                  </a:lnTo>
                  <a:lnTo>
                    <a:pt x="1243" y="0"/>
                  </a:lnTo>
                  <a:lnTo>
                    <a:pt x="857" y="43"/>
                  </a:lnTo>
                  <a:lnTo>
                    <a:pt x="515" y="172"/>
                  </a:lnTo>
                  <a:lnTo>
                    <a:pt x="172" y="343"/>
                  </a:lnTo>
                  <a:lnTo>
                    <a:pt x="172" y="343"/>
                  </a:lnTo>
                  <a:lnTo>
                    <a:pt x="87" y="429"/>
                  </a:lnTo>
                  <a:lnTo>
                    <a:pt x="44" y="514"/>
                  </a:lnTo>
                  <a:lnTo>
                    <a:pt x="1" y="685"/>
                  </a:lnTo>
                  <a:lnTo>
                    <a:pt x="44" y="771"/>
                  </a:lnTo>
                  <a:lnTo>
                    <a:pt x="87" y="857"/>
                  </a:lnTo>
                  <a:lnTo>
                    <a:pt x="129" y="942"/>
                  </a:lnTo>
                  <a:lnTo>
                    <a:pt x="258" y="985"/>
                  </a:lnTo>
                  <a:lnTo>
                    <a:pt x="258" y="985"/>
                  </a:lnTo>
                  <a:lnTo>
                    <a:pt x="686" y="1071"/>
                  </a:lnTo>
                  <a:lnTo>
                    <a:pt x="1157" y="1071"/>
                  </a:lnTo>
                  <a:lnTo>
                    <a:pt x="1157" y="1071"/>
                  </a:lnTo>
                  <a:lnTo>
                    <a:pt x="1499" y="1071"/>
                  </a:lnTo>
                  <a:lnTo>
                    <a:pt x="1499" y="1071"/>
                  </a:lnTo>
                  <a:lnTo>
                    <a:pt x="1842" y="1071"/>
                  </a:lnTo>
                  <a:lnTo>
                    <a:pt x="1842" y="1071"/>
                  </a:lnTo>
                  <a:lnTo>
                    <a:pt x="2227" y="1071"/>
                  </a:lnTo>
                  <a:lnTo>
                    <a:pt x="2227" y="1071"/>
                  </a:lnTo>
                  <a:lnTo>
                    <a:pt x="2741" y="1156"/>
                  </a:lnTo>
                  <a:lnTo>
                    <a:pt x="3298" y="1285"/>
                  </a:lnTo>
                  <a:lnTo>
                    <a:pt x="3811" y="1371"/>
                  </a:lnTo>
                  <a:lnTo>
                    <a:pt x="4325" y="1499"/>
                  </a:lnTo>
                  <a:lnTo>
                    <a:pt x="4325" y="1499"/>
                  </a:lnTo>
                  <a:lnTo>
                    <a:pt x="4368" y="1499"/>
                  </a:lnTo>
                  <a:lnTo>
                    <a:pt x="4368" y="1499"/>
                  </a:lnTo>
                  <a:lnTo>
                    <a:pt x="4497" y="1456"/>
                  </a:lnTo>
                  <a:lnTo>
                    <a:pt x="4625" y="1413"/>
                  </a:lnTo>
                  <a:lnTo>
                    <a:pt x="4711" y="1328"/>
                  </a:lnTo>
                  <a:lnTo>
                    <a:pt x="4796" y="1242"/>
                  </a:lnTo>
                  <a:lnTo>
                    <a:pt x="4796" y="1242"/>
                  </a:lnTo>
                  <a:lnTo>
                    <a:pt x="4839" y="1156"/>
                  </a:lnTo>
                  <a:lnTo>
                    <a:pt x="4839" y="1156"/>
                  </a:lnTo>
                  <a:lnTo>
                    <a:pt x="4882" y="1071"/>
                  </a:lnTo>
                  <a:lnTo>
                    <a:pt x="4925" y="942"/>
                  </a:lnTo>
                  <a:lnTo>
                    <a:pt x="4925" y="857"/>
                  </a:lnTo>
                  <a:lnTo>
                    <a:pt x="4882" y="771"/>
                  </a:lnTo>
                  <a:lnTo>
                    <a:pt x="4882" y="771"/>
                  </a:lnTo>
                  <a:lnTo>
                    <a:pt x="4711" y="557"/>
                  </a:lnTo>
                  <a:lnTo>
                    <a:pt x="4539" y="471"/>
                  </a:lnTo>
                  <a:lnTo>
                    <a:pt x="4325" y="386"/>
                  </a:lnTo>
                  <a:lnTo>
                    <a:pt x="4111" y="343"/>
                  </a:lnTo>
                  <a:lnTo>
                    <a:pt x="4111" y="343"/>
                  </a:lnTo>
                  <a:lnTo>
                    <a:pt x="3469" y="215"/>
                  </a:lnTo>
                  <a:lnTo>
                    <a:pt x="2827" y="86"/>
                  </a:lnTo>
                  <a:lnTo>
                    <a:pt x="2827" y="86"/>
                  </a:lnTo>
                  <a:lnTo>
                    <a:pt x="2270" y="0"/>
                  </a:lnTo>
                  <a:lnTo>
                    <a:pt x="1671"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4" name="Google Shape;118;p2">
              <a:extLst>
                <a:ext uri="{FF2B5EF4-FFF2-40B4-BE49-F238E27FC236}">
                  <a16:creationId xmlns:a16="http://schemas.microsoft.com/office/drawing/2014/main" id="{822506C7-0BD9-34AD-35F9-ADB9DE599303}"/>
                </a:ext>
              </a:extLst>
            </p:cNvPr>
            <p:cNvSpPr/>
            <p:nvPr/>
          </p:nvSpPr>
          <p:spPr>
            <a:xfrm>
              <a:off x="8246975" y="427775"/>
              <a:ext cx="56750" cy="92075"/>
            </a:xfrm>
            <a:custGeom>
              <a:avLst/>
              <a:gdLst/>
              <a:ahLst/>
              <a:cxnLst/>
              <a:rect l="l" t="t" r="r" b="b"/>
              <a:pathLst>
                <a:path w="2270" h="3683" fill="none" extrusionOk="0">
                  <a:moveTo>
                    <a:pt x="1884" y="0"/>
                  </a:moveTo>
                  <a:lnTo>
                    <a:pt x="1884" y="0"/>
                  </a:lnTo>
                  <a:lnTo>
                    <a:pt x="1713" y="86"/>
                  </a:lnTo>
                  <a:lnTo>
                    <a:pt x="1713" y="86"/>
                  </a:lnTo>
                  <a:lnTo>
                    <a:pt x="1456" y="214"/>
                  </a:lnTo>
                  <a:lnTo>
                    <a:pt x="1285" y="385"/>
                  </a:lnTo>
                  <a:lnTo>
                    <a:pt x="1070" y="557"/>
                  </a:lnTo>
                  <a:lnTo>
                    <a:pt x="899" y="814"/>
                  </a:lnTo>
                  <a:lnTo>
                    <a:pt x="600" y="1285"/>
                  </a:lnTo>
                  <a:lnTo>
                    <a:pt x="343" y="1755"/>
                  </a:lnTo>
                  <a:lnTo>
                    <a:pt x="343" y="1755"/>
                  </a:lnTo>
                  <a:lnTo>
                    <a:pt x="129" y="2184"/>
                  </a:lnTo>
                  <a:lnTo>
                    <a:pt x="0" y="2655"/>
                  </a:lnTo>
                  <a:lnTo>
                    <a:pt x="0" y="2869"/>
                  </a:lnTo>
                  <a:lnTo>
                    <a:pt x="0" y="3083"/>
                  </a:lnTo>
                  <a:lnTo>
                    <a:pt x="43" y="3340"/>
                  </a:lnTo>
                  <a:lnTo>
                    <a:pt x="129" y="3554"/>
                  </a:lnTo>
                  <a:lnTo>
                    <a:pt x="129" y="3554"/>
                  </a:lnTo>
                  <a:lnTo>
                    <a:pt x="214" y="3639"/>
                  </a:lnTo>
                  <a:lnTo>
                    <a:pt x="300" y="3682"/>
                  </a:lnTo>
                  <a:lnTo>
                    <a:pt x="300" y="3682"/>
                  </a:lnTo>
                  <a:lnTo>
                    <a:pt x="428" y="3639"/>
                  </a:lnTo>
                  <a:lnTo>
                    <a:pt x="514" y="3597"/>
                  </a:lnTo>
                  <a:lnTo>
                    <a:pt x="514" y="3511"/>
                  </a:lnTo>
                  <a:lnTo>
                    <a:pt x="514" y="3511"/>
                  </a:lnTo>
                  <a:lnTo>
                    <a:pt x="642" y="3126"/>
                  </a:lnTo>
                  <a:lnTo>
                    <a:pt x="771" y="2740"/>
                  </a:lnTo>
                  <a:lnTo>
                    <a:pt x="942" y="2355"/>
                  </a:lnTo>
                  <a:lnTo>
                    <a:pt x="1113" y="2012"/>
                  </a:lnTo>
                  <a:lnTo>
                    <a:pt x="1113" y="2012"/>
                  </a:lnTo>
                  <a:lnTo>
                    <a:pt x="1413" y="1670"/>
                  </a:lnTo>
                  <a:lnTo>
                    <a:pt x="1713" y="1327"/>
                  </a:lnTo>
                  <a:lnTo>
                    <a:pt x="1970" y="985"/>
                  </a:lnTo>
                  <a:lnTo>
                    <a:pt x="2226" y="599"/>
                  </a:lnTo>
                  <a:lnTo>
                    <a:pt x="2226" y="599"/>
                  </a:lnTo>
                  <a:lnTo>
                    <a:pt x="2269" y="514"/>
                  </a:lnTo>
                  <a:lnTo>
                    <a:pt x="2269" y="385"/>
                  </a:lnTo>
                  <a:lnTo>
                    <a:pt x="2226" y="214"/>
                  </a:lnTo>
                  <a:lnTo>
                    <a:pt x="2055" y="86"/>
                  </a:lnTo>
                  <a:lnTo>
                    <a:pt x="1970" y="43"/>
                  </a:lnTo>
                  <a:lnTo>
                    <a:pt x="1884" y="0"/>
                  </a:lnTo>
                </a:path>
              </a:pathLst>
            </a:cu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76" name="Google Shape;3253;p40">
            <a:extLst>
              <a:ext uri="{FF2B5EF4-FFF2-40B4-BE49-F238E27FC236}">
                <a16:creationId xmlns:a16="http://schemas.microsoft.com/office/drawing/2014/main" id="{01E3595B-472B-2687-D816-5902EBE0F07B}"/>
              </a:ext>
            </a:extLst>
          </p:cNvPr>
          <p:cNvSpPr txBox="1">
            <a:spLocks/>
          </p:cNvSpPr>
          <p:nvPr/>
        </p:nvSpPr>
        <p:spPr>
          <a:xfrm>
            <a:off x="1933406" y="1729439"/>
            <a:ext cx="5054653" cy="201981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r>
              <a:rPr lang="en-US" sz="1100">
                <a:solidFill>
                  <a:schemeClr val="bg1"/>
                </a:solidFill>
                <a:latin typeface="Times New Roman" panose="02020603050405020304" pitchFamily="18" charset="0"/>
                <a:cs typeface="Times New Roman" panose="02020603050405020304" pitchFamily="18" charset="0"/>
              </a:rPr>
              <a:t>       </a:t>
            </a:r>
            <a:r>
              <a:rPr lang="en-US" sz="3600" i="1">
                <a:solidFill>
                  <a:schemeClr val="bg1"/>
                </a:solidFill>
                <a:latin typeface="Times New Roman" panose="02020603050405020304" pitchFamily="18" charset="0"/>
                <a:cs typeface="Times New Roman" panose="02020603050405020304" pitchFamily="18" charset="0"/>
              </a:rPr>
              <a:t>Thực hành luyện nói và quay lại video gửi cho GV</a:t>
            </a:r>
            <a:endParaRPr lang="en-US" sz="3600">
              <a:solidFill>
                <a:schemeClr val="bg1"/>
              </a:solidFill>
              <a:latin typeface="Times New Roman" panose="02020603050405020304" pitchFamily="18" charset="0"/>
              <a:cs typeface="Times New Roman" panose="02020603050405020304" pitchFamily="18" charset="0"/>
            </a:endParaRPr>
          </a:p>
          <a:p>
            <a:endParaRPr lang="en-US" sz="1100">
              <a:solidFill>
                <a:schemeClr val="bg1"/>
              </a:solidFill>
              <a:latin typeface="Times New Roman" panose="02020603050405020304" pitchFamily="18" charset="0"/>
              <a:cs typeface="Times New Roman" panose="02020603050405020304" pitchFamily="18" charset="0"/>
            </a:endParaRPr>
          </a:p>
        </p:txBody>
      </p:sp>
      <p:grpSp>
        <p:nvGrpSpPr>
          <p:cNvPr id="777" name="Google Shape;4432;p53">
            <a:extLst>
              <a:ext uri="{FF2B5EF4-FFF2-40B4-BE49-F238E27FC236}">
                <a16:creationId xmlns:a16="http://schemas.microsoft.com/office/drawing/2014/main" id="{A4927B12-7FE7-C02E-F5AC-8FB7C3800EEB}"/>
              </a:ext>
            </a:extLst>
          </p:cNvPr>
          <p:cNvGrpSpPr/>
          <p:nvPr/>
        </p:nvGrpSpPr>
        <p:grpSpPr>
          <a:xfrm>
            <a:off x="823270" y="2611157"/>
            <a:ext cx="1420310" cy="2549575"/>
            <a:chOff x="439550" y="1169175"/>
            <a:chExt cx="1715913" cy="3438181"/>
          </a:xfrm>
        </p:grpSpPr>
        <p:sp>
          <p:nvSpPr>
            <p:cNvPr id="778" name="Google Shape;4433;p53">
              <a:extLst>
                <a:ext uri="{FF2B5EF4-FFF2-40B4-BE49-F238E27FC236}">
                  <a16:creationId xmlns:a16="http://schemas.microsoft.com/office/drawing/2014/main" id="{14F92DC4-7BCD-8075-6DD6-A95ADB470E74}"/>
                </a:ext>
              </a:extLst>
            </p:cNvPr>
            <p:cNvSpPr/>
            <p:nvPr/>
          </p:nvSpPr>
          <p:spPr>
            <a:xfrm>
              <a:off x="785338" y="4266555"/>
              <a:ext cx="1370125" cy="340802"/>
            </a:xfrm>
            <a:custGeom>
              <a:avLst/>
              <a:gdLst/>
              <a:ahLst/>
              <a:cxnLst/>
              <a:rect l="l" t="t" r="r" b="b"/>
              <a:pathLst>
                <a:path w="54805" h="17439" extrusionOk="0">
                  <a:moveTo>
                    <a:pt x="27391" y="0"/>
                  </a:moveTo>
                  <a:cubicBezTo>
                    <a:pt x="12280" y="0"/>
                    <a:pt x="0" y="3903"/>
                    <a:pt x="0" y="8719"/>
                  </a:cubicBezTo>
                  <a:cubicBezTo>
                    <a:pt x="0" y="13536"/>
                    <a:pt x="12280" y="17439"/>
                    <a:pt x="27391" y="17439"/>
                  </a:cubicBezTo>
                  <a:cubicBezTo>
                    <a:pt x="42524" y="17439"/>
                    <a:pt x="54804" y="13536"/>
                    <a:pt x="54804" y="8719"/>
                  </a:cubicBezTo>
                  <a:cubicBezTo>
                    <a:pt x="54804" y="3903"/>
                    <a:pt x="42524" y="0"/>
                    <a:pt x="2739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9" name="Google Shape;4434;p53">
              <a:extLst>
                <a:ext uri="{FF2B5EF4-FFF2-40B4-BE49-F238E27FC236}">
                  <a16:creationId xmlns:a16="http://schemas.microsoft.com/office/drawing/2014/main" id="{F22BB0E1-344D-1A7A-9C4B-3E4608E037CC}"/>
                </a:ext>
              </a:extLst>
            </p:cNvPr>
            <p:cNvSpPr/>
            <p:nvPr/>
          </p:nvSpPr>
          <p:spPr>
            <a:xfrm>
              <a:off x="1075225" y="3623050"/>
              <a:ext cx="352675" cy="667925"/>
            </a:xfrm>
            <a:custGeom>
              <a:avLst/>
              <a:gdLst/>
              <a:ahLst/>
              <a:cxnLst/>
              <a:rect l="l" t="t" r="r" b="b"/>
              <a:pathLst>
                <a:path w="14107" h="26717" extrusionOk="0">
                  <a:moveTo>
                    <a:pt x="8225" y="0"/>
                  </a:moveTo>
                  <a:cubicBezTo>
                    <a:pt x="5097" y="0"/>
                    <a:pt x="1650" y="389"/>
                    <a:pt x="1370" y="1139"/>
                  </a:cubicBezTo>
                  <a:cubicBezTo>
                    <a:pt x="845" y="2509"/>
                    <a:pt x="1" y="25585"/>
                    <a:pt x="1" y="25585"/>
                  </a:cubicBezTo>
                  <a:cubicBezTo>
                    <a:pt x="338" y="26501"/>
                    <a:pt x="1470" y="26717"/>
                    <a:pt x="2464" y="26717"/>
                  </a:cubicBezTo>
                  <a:cubicBezTo>
                    <a:pt x="3353" y="26717"/>
                    <a:pt x="4132" y="26544"/>
                    <a:pt x="4132" y="26544"/>
                  </a:cubicBezTo>
                  <a:cubicBezTo>
                    <a:pt x="6962" y="21317"/>
                    <a:pt x="14107" y="1870"/>
                    <a:pt x="13331" y="751"/>
                  </a:cubicBezTo>
                  <a:cubicBezTo>
                    <a:pt x="12997" y="246"/>
                    <a:pt x="10712" y="0"/>
                    <a:pt x="8225" y="0"/>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0" name="Google Shape;4435;p53">
              <a:extLst>
                <a:ext uri="{FF2B5EF4-FFF2-40B4-BE49-F238E27FC236}">
                  <a16:creationId xmlns:a16="http://schemas.microsoft.com/office/drawing/2014/main" id="{1A46BC51-962F-7A2E-FF0A-DBD97852FCAA}"/>
                </a:ext>
              </a:extLst>
            </p:cNvPr>
            <p:cNvSpPr/>
            <p:nvPr/>
          </p:nvSpPr>
          <p:spPr>
            <a:xfrm>
              <a:off x="1075225" y="3622900"/>
              <a:ext cx="318450" cy="668075"/>
            </a:xfrm>
            <a:custGeom>
              <a:avLst/>
              <a:gdLst/>
              <a:ahLst/>
              <a:cxnLst/>
              <a:rect l="l" t="t" r="r" b="b"/>
              <a:pathLst>
                <a:path w="12738" h="26723" extrusionOk="0">
                  <a:moveTo>
                    <a:pt x="8243" y="1"/>
                  </a:moveTo>
                  <a:cubicBezTo>
                    <a:pt x="5108" y="1"/>
                    <a:pt x="1647" y="391"/>
                    <a:pt x="1370" y="1145"/>
                  </a:cubicBezTo>
                  <a:cubicBezTo>
                    <a:pt x="845" y="2515"/>
                    <a:pt x="1" y="25591"/>
                    <a:pt x="1" y="25591"/>
                  </a:cubicBezTo>
                  <a:cubicBezTo>
                    <a:pt x="338" y="26507"/>
                    <a:pt x="1470" y="26723"/>
                    <a:pt x="2464" y="26723"/>
                  </a:cubicBezTo>
                  <a:cubicBezTo>
                    <a:pt x="3353" y="26723"/>
                    <a:pt x="4132" y="26550"/>
                    <a:pt x="4132" y="26550"/>
                  </a:cubicBezTo>
                  <a:cubicBezTo>
                    <a:pt x="4863" y="25226"/>
                    <a:pt x="5844" y="22966"/>
                    <a:pt x="6917" y="20364"/>
                  </a:cubicBezTo>
                  <a:lnTo>
                    <a:pt x="6917" y="20364"/>
                  </a:lnTo>
                  <a:cubicBezTo>
                    <a:pt x="6460" y="20592"/>
                    <a:pt x="5958" y="20821"/>
                    <a:pt x="5456" y="21026"/>
                  </a:cubicBezTo>
                  <a:cubicBezTo>
                    <a:pt x="5352" y="21066"/>
                    <a:pt x="5253" y="21085"/>
                    <a:pt x="5158" y="21085"/>
                  </a:cubicBezTo>
                  <a:cubicBezTo>
                    <a:pt x="2871" y="21085"/>
                    <a:pt x="3352" y="9835"/>
                    <a:pt x="3813" y="8016"/>
                  </a:cubicBezTo>
                  <a:cubicBezTo>
                    <a:pt x="4034" y="7208"/>
                    <a:pt x="5603" y="6979"/>
                    <a:pt x="7306" y="6979"/>
                  </a:cubicBezTo>
                  <a:cubicBezTo>
                    <a:pt x="9114" y="6979"/>
                    <a:pt x="11075" y="7237"/>
                    <a:pt x="11733" y="7331"/>
                  </a:cubicBezTo>
                  <a:cubicBezTo>
                    <a:pt x="12121" y="6167"/>
                    <a:pt x="12463" y="5071"/>
                    <a:pt x="12737" y="4135"/>
                  </a:cubicBezTo>
                  <a:cubicBezTo>
                    <a:pt x="12692" y="2903"/>
                    <a:pt x="12463" y="1556"/>
                    <a:pt x="12167" y="278"/>
                  </a:cubicBezTo>
                  <a:cubicBezTo>
                    <a:pt x="11199" y="92"/>
                    <a:pt x="9759" y="1"/>
                    <a:pt x="824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1" name="Google Shape;4436;p53">
              <a:extLst>
                <a:ext uri="{FF2B5EF4-FFF2-40B4-BE49-F238E27FC236}">
                  <a16:creationId xmlns:a16="http://schemas.microsoft.com/office/drawing/2014/main" id="{9F497111-DAEC-72EB-7F78-3D2D451856BA}"/>
                </a:ext>
              </a:extLst>
            </p:cNvPr>
            <p:cNvSpPr/>
            <p:nvPr/>
          </p:nvSpPr>
          <p:spPr>
            <a:xfrm>
              <a:off x="1075800" y="4254100"/>
              <a:ext cx="315575" cy="181400"/>
            </a:xfrm>
            <a:custGeom>
              <a:avLst/>
              <a:gdLst/>
              <a:ahLst/>
              <a:cxnLst/>
              <a:rect l="l" t="t" r="r" b="b"/>
              <a:pathLst>
                <a:path w="12623" h="7256" extrusionOk="0">
                  <a:moveTo>
                    <a:pt x="46" y="1"/>
                  </a:moveTo>
                  <a:cubicBezTo>
                    <a:pt x="23" y="937"/>
                    <a:pt x="1" y="1873"/>
                    <a:pt x="1" y="2808"/>
                  </a:cubicBezTo>
                  <a:cubicBezTo>
                    <a:pt x="987" y="5571"/>
                    <a:pt x="6596" y="7256"/>
                    <a:pt x="9833" y="7256"/>
                  </a:cubicBezTo>
                  <a:cubicBezTo>
                    <a:pt x="11088" y="7256"/>
                    <a:pt x="11987" y="7003"/>
                    <a:pt x="12121" y="6460"/>
                  </a:cubicBezTo>
                  <a:cubicBezTo>
                    <a:pt x="12623" y="4520"/>
                    <a:pt x="4200" y="959"/>
                    <a:pt x="4200" y="959"/>
                  </a:cubicBezTo>
                  <a:cubicBezTo>
                    <a:pt x="4200" y="959"/>
                    <a:pt x="4200" y="891"/>
                    <a:pt x="4223" y="754"/>
                  </a:cubicBezTo>
                  <a:lnTo>
                    <a:pt x="4223" y="754"/>
                  </a:lnTo>
                  <a:cubicBezTo>
                    <a:pt x="3780" y="912"/>
                    <a:pt x="3196" y="1057"/>
                    <a:pt x="2566" y="1057"/>
                  </a:cubicBezTo>
                  <a:cubicBezTo>
                    <a:pt x="1736" y="1057"/>
                    <a:pt x="825" y="805"/>
                    <a:pt x="4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2" name="Google Shape;4437;p53">
              <a:extLst>
                <a:ext uri="{FF2B5EF4-FFF2-40B4-BE49-F238E27FC236}">
                  <a16:creationId xmlns:a16="http://schemas.microsoft.com/office/drawing/2014/main" id="{1ACE3173-3D5F-3B0D-60FE-A305BC210C90}"/>
                </a:ext>
              </a:extLst>
            </p:cNvPr>
            <p:cNvSpPr/>
            <p:nvPr/>
          </p:nvSpPr>
          <p:spPr>
            <a:xfrm>
              <a:off x="1075800" y="4315175"/>
              <a:ext cx="304750" cy="120325"/>
            </a:xfrm>
            <a:custGeom>
              <a:avLst/>
              <a:gdLst/>
              <a:ahLst/>
              <a:cxnLst/>
              <a:rect l="l" t="t" r="r" b="b"/>
              <a:pathLst>
                <a:path w="12190" h="4813" extrusionOk="0">
                  <a:moveTo>
                    <a:pt x="1" y="0"/>
                  </a:moveTo>
                  <a:cubicBezTo>
                    <a:pt x="1" y="114"/>
                    <a:pt x="1" y="228"/>
                    <a:pt x="1" y="365"/>
                  </a:cubicBezTo>
                  <a:cubicBezTo>
                    <a:pt x="987" y="3128"/>
                    <a:pt x="6596" y="4813"/>
                    <a:pt x="9833" y="4813"/>
                  </a:cubicBezTo>
                  <a:cubicBezTo>
                    <a:pt x="11088" y="4813"/>
                    <a:pt x="11987" y="4560"/>
                    <a:pt x="12121" y="4017"/>
                  </a:cubicBezTo>
                  <a:cubicBezTo>
                    <a:pt x="12189" y="3766"/>
                    <a:pt x="12098" y="3492"/>
                    <a:pt x="11915" y="3196"/>
                  </a:cubicBezTo>
                  <a:cubicBezTo>
                    <a:pt x="11573" y="3410"/>
                    <a:pt x="11026" y="3561"/>
                    <a:pt x="10167" y="3561"/>
                  </a:cubicBezTo>
                  <a:cubicBezTo>
                    <a:pt x="9652" y="3561"/>
                    <a:pt x="9025" y="3507"/>
                    <a:pt x="8263" y="3378"/>
                  </a:cubicBezTo>
                  <a:cubicBezTo>
                    <a:pt x="4611" y="2762"/>
                    <a:pt x="1530" y="1415"/>
                    <a:pt x="1"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3" name="Google Shape;4438;p53">
              <a:extLst>
                <a:ext uri="{FF2B5EF4-FFF2-40B4-BE49-F238E27FC236}">
                  <a16:creationId xmlns:a16="http://schemas.microsoft.com/office/drawing/2014/main" id="{09556459-A53E-D19D-CF5E-47454F847E73}"/>
                </a:ext>
              </a:extLst>
            </p:cNvPr>
            <p:cNvSpPr/>
            <p:nvPr/>
          </p:nvSpPr>
          <p:spPr>
            <a:xfrm>
              <a:off x="1453000" y="3572625"/>
              <a:ext cx="314425" cy="714575"/>
            </a:xfrm>
            <a:custGeom>
              <a:avLst/>
              <a:gdLst/>
              <a:ahLst/>
              <a:cxnLst/>
              <a:rect l="l" t="t" r="r" b="b"/>
              <a:pathLst>
                <a:path w="12577" h="28583" extrusionOk="0">
                  <a:moveTo>
                    <a:pt x="10535" y="1"/>
                  </a:moveTo>
                  <a:cubicBezTo>
                    <a:pt x="8267" y="1"/>
                    <a:pt x="0" y="3530"/>
                    <a:pt x="0" y="4845"/>
                  </a:cubicBezTo>
                  <a:cubicBezTo>
                    <a:pt x="23" y="6283"/>
                    <a:pt x="7647" y="28104"/>
                    <a:pt x="7647" y="28104"/>
                  </a:cubicBezTo>
                  <a:cubicBezTo>
                    <a:pt x="7960" y="28453"/>
                    <a:pt x="8387" y="28582"/>
                    <a:pt x="8849" y="28582"/>
                  </a:cubicBezTo>
                  <a:cubicBezTo>
                    <a:pt x="10206" y="28582"/>
                    <a:pt x="11869" y="27465"/>
                    <a:pt x="11869" y="27465"/>
                  </a:cubicBezTo>
                  <a:cubicBezTo>
                    <a:pt x="12577" y="21576"/>
                    <a:pt x="12143" y="874"/>
                    <a:pt x="11002" y="98"/>
                  </a:cubicBezTo>
                  <a:cubicBezTo>
                    <a:pt x="10906" y="31"/>
                    <a:pt x="10747" y="1"/>
                    <a:pt x="10535" y="1"/>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4" name="Google Shape;4439;p53">
              <a:extLst>
                <a:ext uri="{FF2B5EF4-FFF2-40B4-BE49-F238E27FC236}">
                  <a16:creationId xmlns:a16="http://schemas.microsoft.com/office/drawing/2014/main" id="{DBD15B0F-F4F2-0D78-2808-8B41C0CD4988}"/>
                </a:ext>
              </a:extLst>
            </p:cNvPr>
            <p:cNvSpPr/>
            <p:nvPr/>
          </p:nvSpPr>
          <p:spPr>
            <a:xfrm>
              <a:off x="1453000" y="3575050"/>
              <a:ext cx="304725" cy="712150"/>
            </a:xfrm>
            <a:custGeom>
              <a:avLst/>
              <a:gdLst/>
              <a:ahLst/>
              <a:cxnLst/>
              <a:rect l="l" t="t" r="r" b="b"/>
              <a:pathLst>
                <a:path w="12189" h="28486" extrusionOk="0">
                  <a:moveTo>
                    <a:pt x="9746" y="1"/>
                  </a:moveTo>
                  <a:cubicBezTo>
                    <a:pt x="6779" y="549"/>
                    <a:pt x="0" y="3562"/>
                    <a:pt x="0" y="4748"/>
                  </a:cubicBezTo>
                  <a:cubicBezTo>
                    <a:pt x="23" y="6186"/>
                    <a:pt x="7647" y="28007"/>
                    <a:pt x="7647" y="28007"/>
                  </a:cubicBezTo>
                  <a:cubicBezTo>
                    <a:pt x="7960" y="28356"/>
                    <a:pt x="8387" y="28485"/>
                    <a:pt x="8849" y="28485"/>
                  </a:cubicBezTo>
                  <a:cubicBezTo>
                    <a:pt x="10206" y="28485"/>
                    <a:pt x="11869" y="27368"/>
                    <a:pt x="11869" y="27368"/>
                  </a:cubicBezTo>
                  <a:cubicBezTo>
                    <a:pt x="12052" y="25885"/>
                    <a:pt x="12143" y="23442"/>
                    <a:pt x="12189" y="20589"/>
                  </a:cubicBezTo>
                  <a:lnTo>
                    <a:pt x="12189" y="20589"/>
                  </a:lnTo>
                  <a:cubicBezTo>
                    <a:pt x="11846" y="21000"/>
                    <a:pt x="11481" y="21388"/>
                    <a:pt x="11070" y="21753"/>
                  </a:cubicBezTo>
                  <a:cubicBezTo>
                    <a:pt x="10913" y="21897"/>
                    <a:pt x="10744" y="21964"/>
                    <a:pt x="10567" y="21964"/>
                  </a:cubicBezTo>
                  <a:cubicBezTo>
                    <a:pt x="8412" y="21964"/>
                    <a:pt x="5006" y="12042"/>
                    <a:pt x="4816" y="10249"/>
                  </a:cubicBezTo>
                  <a:cubicBezTo>
                    <a:pt x="4611" y="8515"/>
                    <a:pt x="10659" y="7008"/>
                    <a:pt x="11915" y="6711"/>
                  </a:cubicBezTo>
                  <a:cubicBezTo>
                    <a:pt x="11846" y="5479"/>
                    <a:pt x="11778" y="4338"/>
                    <a:pt x="11687" y="3379"/>
                  </a:cubicBezTo>
                  <a:cubicBezTo>
                    <a:pt x="11184" y="2260"/>
                    <a:pt x="10477" y="1074"/>
                    <a:pt x="974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5" name="Google Shape;4440;p53">
              <a:extLst>
                <a:ext uri="{FF2B5EF4-FFF2-40B4-BE49-F238E27FC236}">
                  <a16:creationId xmlns:a16="http://schemas.microsoft.com/office/drawing/2014/main" id="{96D1DA77-7C3F-1E47-77EC-78F2150A05E9}"/>
                </a:ext>
              </a:extLst>
            </p:cNvPr>
            <p:cNvSpPr/>
            <p:nvPr/>
          </p:nvSpPr>
          <p:spPr>
            <a:xfrm>
              <a:off x="1643000" y="4245550"/>
              <a:ext cx="344125" cy="125200"/>
            </a:xfrm>
            <a:custGeom>
              <a:avLst/>
              <a:gdLst/>
              <a:ahLst/>
              <a:cxnLst/>
              <a:rect l="l" t="t" r="r" b="b"/>
              <a:pathLst>
                <a:path w="13765" h="5008" extrusionOk="0">
                  <a:moveTo>
                    <a:pt x="4155" y="0"/>
                  </a:moveTo>
                  <a:cubicBezTo>
                    <a:pt x="3565" y="525"/>
                    <a:pt x="2609" y="1156"/>
                    <a:pt x="1448" y="1156"/>
                  </a:cubicBezTo>
                  <a:cubicBezTo>
                    <a:pt x="994" y="1156"/>
                    <a:pt x="508" y="1060"/>
                    <a:pt x="1" y="822"/>
                  </a:cubicBezTo>
                  <a:lnTo>
                    <a:pt x="1" y="822"/>
                  </a:lnTo>
                  <a:cubicBezTo>
                    <a:pt x="320" y="1712"/>
                    <a:pt x="640" y="2580"/>
                    <a:pt x="982" y="3470"/>
                  </a:cubicBezTo>
                  <a:cubicBezTo>
                    <a:pt x="1960" y="4581"/>
                    <a:pt x="3926" y="5008"/>
                    <a:pt x="6020" y="5008"/>
                  </a:cubicBezTo>
                  <a:cubicBezTo>
                    <a:pt x="9693" y="5008"/>
                    <a:pt x="13765" y="3693"/>
                    <a:pt x="13605" y="2443"/>
                  </a:cubicBezTo>
                  <a:cubicBezTo>
                    <a:pt x="13354" y="457"/>
                    <a:pt x="4201" y="206"/>
                    <a:pt x="4201" y="206"/>
                  </a:cubicBezTo>
                  <a:cubicBezTo>
                    <a:pt x="4201" y="206"/>
                    <a:pt x="4201" y="137"/>
                    <a:pt x="4155"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6" name="Google Shape;4441;p53">
              <a:extLst>
                <a:ext uri="{FF2B5EF4-FFF2-40B4-BE49-F238E27FC236}">
                  <a16:creationId xmlns:a16="http://schemas.microsoft.com/office/drawing/2014/main" id="{20A81582-D116-C4B1-3790-C7ABD68BD60D}"/>
                </a:ext>
              </a:extLst>
            </p:cNvPr>
            <p:cNvSpPr/>
            <p:nvPr/>
          </p:nvSpPr>
          <p:spPr>
            <a:xfrm>
              <a:off x="1664125" y="4289475"/>
              <a:ext cx="323000" cy="81275"/>
            </a:xfrm>
            <a:custGeom>
              <a:avLst/>
              <a:gdLst/>
              <a:ahLst/>
              <a:cxnLst/>
              <a:rect l="l" t="t" r="r" b="b"/>
              <a:pathLst>
                <a:path w="12920" h="3251" extrusionOk="0">
                  <a:moveTo>
                    <a:pt x="12258" y="1"/>
                  </a:moveTo>
                  <a:cubicBezTo>
                    <a:pt x="11870" y="503"/>
                    <a:pt x="10957" y="1074"/>
                    <a:pt x="8925" y="1507"/>
                  </a:cubicBezTo>
                  <a:cubicBezTo>
                    <a:pt x="7285" y="1848"/>
                    <a:pt x="5701" y="2006"/>
                    <a:pt x="4278" y="2006"/>
                  </a:cubicBezTo>
                  <a:cubicBezTo>
                    <a:pt x="2553" y="2006"/>
                    <a:pt x="1064" y="1773"/>
                    <a:pt x="0" y="1348"/>
                  </a:cubicBezTo>
                  <a:lnTo>
                    <a:pt x="0" y="1348"/>
                  </a:lnTo>
                  <a:cubicBezTo>
                    <a:pt x="46" y="1462"/>
                    <a:pt x="92" y="1576"/>
                    <a:pt x="137" y="1713"/>
                  </a:cubicBezTo>
                  <a:cubicBezTo>
                    <a:pt x="1107" y="2824"/>
                    <a:pt x="3070" y="3251"/>
                    <a:pt x="5165" y="3251"/>
                  </a:cubicBezTo>
                  <a:cubicBezTo>
                    <a:pt x="8839" y="3251"/>
                    <a:pt x="12920" y="1936"/>
                    <a:pt x="12760" y="686"/>
                  </a:cubicBezTo>
                  <a:cubicBezTo>
                    <a:pt x="12737" y="435"/>
                    <a:pt x="12554" y="206"/>
                    <a:pt x="12258"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7" name="Google Shape;4442;p53">
              <a:extLst>
                <a:ext uri="{FF2B5EF4-FFF2-40B4-BE49-F238E27FC236}">
                  <a16:creationId xmlns:a16="http://schemas.microsoft.com/office/drawing/2014/main" id="{C5C2A4CE-C3AA-0DA7-3F26-7E0D387CD33E}"/>
                </a:ext>
              </a:extLst>
            </p:cNvPr>
            <p:cNvSpPr/>
            <p:nvPr/>
          </p:nvSpPr>
          <p:spPr>
            <a:xfrm>
              <a:off x="1331450" y="2474300"/>
              <a:ext cx="431425" cy="750050"/>
            </a:xfrm>
            <a:custGeom>
              <a:avLst/>
              <a:gdLst/>
              <a:ahLst/>
              <a:cxnLst/>
              <a:rect l="l" t="t" r="r" b="b"/>
              <a:pathLst>
                <a:path w="17257" h="30002" extrusionOk="0">
                  <a:moveTo>
                    <a:pt x="6685" y="1"/>
                  </a:moveTo>
                  <a:cubicBezTo>
                    <a:pt x="6671" y="1"/>
                    <a:pt x="6657" y="1"/>
                    <a:pt x="6642" y="1"/>
                  </a:cubicBezTo>
                  <a:lnTo>
                    <a:pt x="6642" y="1621"/>
                  </a:lnTo>
                  <a:cubicBezTo>
                    <a:pt x="7555" y="2124"/>
                    <a:pt x="8697" y="2808"/>
                    <a:pt x="10021" y="4748"/>
                  </a:cubicBezTo>
                  <a:cubicBezTo>
                    <a:pt x="12463" y="8332"/>
                    <a:pt x="13764" y="17713"/>
                    <a:pt x="10409" y="22940"/>
                  </a:cubicBezTo>
                  <a:cubicBezTo>
                    <a:pt x="10409" y="22940"/>
                    <a:pt x="8320" y="26586"/>
                    <a:pt x="4211" y="26586"/>
                  </a:cubicBezTo>
                  <a:cubicBezTo>
                    <a:pt x="3815" y="26586"/>
                    <a:pt x="3401" y="26552"/>
                    <a:pt x="2968" y="26478"/>
                  </a:cubicBezTo>
                  <a:lnTo>
                    <a:pt x="92" y="26684"/>
                  </a:lnTo>
                  <a:cubicBezTo>
                    <a:pt x="92" y="26684"/>
                    <a:pt x="0" y="29582"/>
                    <a:pt x="4451" y="29970"/>
                  </a:cubicBezTo>
                  <a:cubicBezTo>
                    <a:pt x="4701" y="29991"/>
                    <a:pt x="4949" y="30002"/>
                    <a:pt x="5195" y="30002"/>
                  </a:cubicBezTo>
                  <a:cubicBezTo>
                    <a:pt x="8167" y="30002"/>
                    <a:pt x="10857" y="28504"/>
                    <a:pt x="12691" y="26227"/>
                  </a:cubicBezTo>
                  <a:cubicBezTo>
                    <a:pt x="13285" y="25497"/>
                    <a:pt x="14266" y="24606"/>
                    <a:pt x="14654" y="23716"/>
                  </a:cubicBezTo>
                  <a:cubicBezTo>
                    <a:pt x="16457" y="19585"/>
                    <a:pt x="17256" y="15842"/>
                    <a:pt x="16457" y="11277"/>
                  </a:cubicBezTo>
                  <a:cubicBezTo>
                    <a:pt x="15138" y="3699"/>
                    <a:pt x="11277" y="1"/>
                    <a:pt x="6685"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8" name="Google Shape;4443;p53">
              <a:extLst>
                <a:ext uri="{FF2B5EF4-FFF2-40B4-BE49-F238E27FC236}">
                  <a16:creationId xmlns:a16="http://schemas.microsoft.com/office/drawing/2014/main" id="{39C11C79-81E2-F250-BFD3-FC6B756E54A7}"/>
                </a:ext>
              </a:extLst>
            </p:cNvPr>
            <p:cNvSpPr/>
            <p:nvPr/>
          </p:nvSpPr>
          <p:spPr>
            <a:xfrm>
              <a:off x="1333150" y="2507400"/>
              <a:ext cx="353825" cy="680500"/>
            </a:xfrm>
            <a:custGeom>
              <a:avLst/>
              <a:gdLst/>
              <a:ahLst/>
              <a:cxnLst/>
              <a:rect l="l" t="t" r="r" b="b"/>
              <a:pathLst>
                <a:path w="14153" h="27220" extrusionOk="0">
                  <a:moveTo>
                    <a:pt x="6574" y="1"/>
                  </a:moveTo>
                  <a:lnTo>
                    <a:pt x="6574" y="297"/>
                  </a:lnTo>
                  <a:cubicBezTo>
                    <a:pt x="7487" y="800"/>
                    <a:pt x="8629" y="1484"/>
                    <a:pt x="9953" y="3424"/>
                  </a:cubicBezTo>
                  <a:cubicBezTo>
                    <a:pt x="12395" y="7008"/>
                    <a:pt x="13696" y="16389"/>
                    <a:pt x="10341" y="21616"/>
                  </a:cubicBezTo>
                  <a:cubicBezTo>
                    <a:pt x="10341" y="21616"/>
                    <a:pt x="8252" y="25262"/>
                    <a:pt x="4143" y="25262"/>
                  </a:cubicBezTo>
                  <a:cubicBezTo>
                    <a:pt x="3747" y="25262"/>
                    <a:pt x="3333" y="25228"/>
                    <a:pt x="2900" y="25154"/>
                  </a:cubicBezTo>
                  <a:lnTo>
                    <a:pt x="24" y="25360"/>
                  </a:lnTo>
                  <a:cubicBezTo>
                    <a:pt x="24" y="25360"/>
                    <a:pt x="1" y="25907"/>
                    <a:pt x="366" y="26569"/>
                  </a:cubicBezTo>
                  <a:cubicBezTo>
                    <a:pt x="937" y="26889"/>
                    <a:pt x="1690" y="27117"/>
                    <a:pt x="2717" y="27186"/>
                  </a:cubicBezTo>
                  <a:cubicBezTo>
                    <a:pt x="2965" y="27208"/>
                    <a:pt x="3210" y="27219"/>
                    <a:pt x="3454" y="27219"/>
                  </a:cubicBezTo>
                  <a:cubicBezTo>
                    <a:pt x="6154" y="27219"/>
                    <a:pt x="8595" y="25857"/>
                    <a:pt x="10249" y="23785"/>
                  </a:cubicBezTo>
                  <a:cubicBezTo>
                    <a:pt x="10797" y="23100"/>
                    <a:pt x="11254" y="22324"/>
                    <a:pt x="11619" y="21525"/>
                  </a:cubicBezTo>
                  <a:cubicBezTo>
                    <a:pt x="13262" y="17736"/>
                    <a:pt x="14152" y="14244"/>
                    <a:pt x="13422" y="10067"/>
                  </a:cubicBezTo>
                  <a:cubicBezTo>
                    <a:pt x="12372" y="4201"/>
                    <a:pt x="9838" y="868"/>
                    <a:pt x="6574" y="1"/>
                  </a:cubicBezTo>
                  <a:close/>
                </a:path>
              </a:pathLst>
            </a:custGeom>
            <a:solidFill>
              <a:srgbClr val="FFD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9" name="Google Shape;4444;p53">
              <a:extLst>
                <a:ext uri="{FF2B5EF4-FFF2-40B4-BE49-F238E27FC236}">
                  <a16:creationId xmlns:a16="http://schemas.microsoft.com/office/drawing/2014/main" id="{495B405D-B51B-7E11-6388-065698D5FCD0}"/>
                </a:ext>
              </a:extLst>
            </p:cNvPr>
            <p:cNvSpPr/>
            <p:nvPr/>
          </p:nvSpPr>
          <p:spPr>
            <a:xfrm>
              <a:off x="1497500" y="2519400"/>
              <a:ext cx="164925" cy="611800"/>
            </a:xfrm>
            <a:custGeom>
              <a:avLst/>
              <a:gdLst/>
              <a:ahLst/>
              <a:cxnLst/>
              <a:rect l="l" t="t" r="r" b="b"/>
              <a:pathLst>
                <a:path w="6597" h="24472" extrusionOk="0">
                  <a:moveTo>
                    <a:pt x="0" y="0"/>
                  </a:moveTo>
                  <a:lnTo>
                    <a:pt x="0" y="228"/>
                  </a:lnTo>
                  <a:cubicBezTo>
                    <a:pt x="252" y="297"/>
                    <a:pt x="525" y="388"/>
                    <a:pt x="799" y="525"/>
                  </a:cubicBezTo>
                  <a:cubicBezTo>
                    <a:pt x="2009" y="1164"/>
                    <a:pt x="3196" y="2671"/>
                    <a:pt x="4041" y="4291"/>
                  </a:cubicBezTo>
                  <a:cubicBezTo>
                    <a:pt x="4451" y="5090"/>
                    <a:pt x="4817" y="5957"/>
                    <a:pt x="5045" y="6756"/>
                  </a:cubicBezTo>
                  <a:cubicBezTo>
                    <a:pt x="5227" y="7601"/>
                    <a:pt x="5410" y="8400"/>
                    <a:pt x="5524" y="9062"/>
                  </a:cubicBezTo>
                  <a:cubicBezTo>
                    <a:pt x="5661" y="9746"/>
                    <a:pt x="5684" y="10317"/>
                    <a:pt x="5752" y="10728"/>
                  </a:cubicBezTo>
                  <a:cubicBezTo>
                    <a:pt x="5775" y="10933"/>
                    <a:pt x="5798" y="11070"/>
                    <a:pt x="5798" y="11184"/>
                  </a:cubicBezTo>
                  <a:cubicBezTo>
                    <a:pt x="5798" y="11299"/>
                    <a:pt x="5798" y="11344"/>
                    <a:pt x="5798" y="11344"/>
                  </a:cubicBezTo>
                  <a:cubicBezTo>
                    <a:pt x="5798" y="11344"/>
                    <a:pt x="5821" y="11572"/>
                    <a:pt x="5867" y="11983"/>
                  </a:cubicBezTo>
                  <a:cubicBezTo>
                    <a:pt x="5912" y="12394"/>
                    <a:pt x="5889" y="12965"/>
                    <a:pt x="5889" y="13650"/>
                  </a:cubicBezTo>
                  <a:cubicBezTo>
                    <a:pt x="5844" y="14334"/>
                    <a:pt x="5798" y="15133"/>
                    <a:pt x="5615" y="15978"/>
                  </a:cubicBezTo>
                  <a:cubicBezTo>
                    <a:pt x="5570" y="16183"/>
                    <a:pt x="5547" y="16389"/>
                    <a:pt x="5501" y="16617"/>
                  </a:cubicBezTo>
                  <a:cubicBezTo>
                    <a:pt x="5433" y="16822"/>
                    <a:pt x="5364" y="17028"/>
                    <a:pt x="5296" y="17256"/>
                  </a:cubicBezTo>
                  <a:cubicBezTo>
                    <a:pt x="5227" y="17461"/>
                    <a:pt x="5182" y="17690"/>
                    <a:pt x="5113" y="17895"/>
                  </a:cubicBezTo>
                  <a:lnTo>
                    <a:pt x="4839" y="18534"/>
                  </a:lnTo>
                  <a:cubicBezTo>
                    <a:pt x="4155" y="20269"/>
                    <a:pt x="3173" y="21844"/>
                    <a:pt x="2260" y="22871"/>
                  </a:cubicBezTo>
                  <a:cubicBezTo>
                    <a:pt x="1324" y="23921"/>
                    <a:pt x="525" y="24423"/>
                    <a:pt x="571" y="24469"/>
                  </a:cubicBezTo>
                  <a:cubicBezTo>
                    <a:pt x="571" y="24471"/>
                    <a:pt x="573" y="24472"/>
                    <a:pt x="575" y="24472"/>
                  </a:cubicBezTo>
                  <a:cubicBezTo>
                    <a:pt x="607" y="24472"/>
                    <a:pt x="807" y="24358"/>
                    <a:pt x="1142" y="24149"/>
                  </a:cubicBezTo>
                  <a:cubicBezTo>
                    <a:pt x="1210" y="24104"/>
                    <a:pt x="1324" y="24035"/>
                    <a:pt x="1416" y="23967"/>
                  </a:cubicBezTo>
                  <a:cubicBezTo>
                    <a:pt x="1530" y="23898"/>
                    <a:pt x="1621" y="23807"/>
                    <a:pt x="1735" y="23715"/>
                  </a:cubicBezTo>
                  <a:cubicBezTo>
                    <a:pt x="1941" y="23533"/>
                    <a:pt x="2215" y="23327"/>
                    <a:pt x="2443" y="23076"/>
                  </a:cubicBezTo>
                  <a:cubicBezTo>
                    <a:pt x="3470" y="22072"/>
                    <a:pt x="4543" y="20474"/>
                    <a:pt x="5296" y="18740"/>
                  </a:cubicBezTo>
                  <a:lnTo>
                    <a:pt x="5593" y="18100"/>
                  </a:lnTo>
                  <a:cubicBezTo>
                    <a:pt x="5661" y="17872"/>
                    <a:pt x="5752" y="17644"/>
                    <a:pt x="5821" y="17416"/>
                  </a:cubicBezTo>
                  <a:cubicBezTo>
                    <a:pt x="5889" y="17187"/>
                    <a:pt x="5958" y="16982"/>
                    <a:pt x="6049" y="16754"/>
                  </a:cubicBezTo>
                  <a:cubicBezTo>
                    <a:pt x="6118" y="16526"/>
                    <a:pt x="6140" y="16320"/>
                    <a:pt x="6186" y="16092"/>
                  </a:cubicBezTo>
                  <a:cubicBezTo>
                    <a:pt x="6414" y="15224"/>
                    <a:pt x="6483" y="14380"/>
                    <a:pt x="6551" y="13672"/>
                  </a:cubicBezTo>
                  <a:cubicBezTo>
                    <a:pt x="6551" y="12965"/>
                    <a:pt x="6597" y="12371"/>
                    <a:pt x="6551" y="11938"/>
                  </a:cubicBezTo>
                  <a:cubicBezTo>
                    <a:pt x="6528" y="11527"/>
                    <a:pt x="6506" y="11299"/>
                    <a:pt x="6506" y="11299"/>
                  </a:cubicBezTo>
                  <a:cubicBezTo>
                    <a:pt x="6506" y="11299"/>
                    <a:pt x="6506" y="11230"/>
                    <a:pt x="6506" y="11116"/>
                  </a:cubicBezTo>
                  <a:cubicBezTo>
                    <a:pt x="6483" y="11002"/>
                    <a:pt x="6460" y="10842"/>
                    <a:pt x="6437" y="10637"/>
                  </a:cubicBezTo>
                  <a:cubicBezTo>
                    <a:pt x="6369" y="10249"/>
                    <a:pt x="6323" y="9655"/>
                    <a:pt x="6163" y="8948"/>
                  </a:cubicBezTo>
                  <a:cubicBezTo>
                    <a:pt x="6026" y="8263"/>
                    <a:pt x="5844" y="7464"/>
                    <a:pt x="5615" y="6597"/>
                  </a:cubicBezTo>
                  <a:cubicBezTo>
                    <a:pt x="5342" y="5729"/>
                    <a:pt x="4931" y="4862"/>
                    <a:pt x="4474" y="4040"/>
                  </a:cubicBezTo>
                  <a:cubicBezTo>
                    <a:pt x="3995" y="3218"/>
                    <a:pt x="3447" y="2442"/>
                    <a:pt x="2854" y="1780"/>
                  </a:cubicBezTo>
                  <a:cubicBezTo>
                    <a:pt x="2260" y="1118"/>
                    <a:pt x="1575" y="593"/>
                    <a:pt x="913" y="297"/>
                  </a:cubicBezTo>
                  <a:cubicBezTo>
                    <a:pt x="594" y="137"/>
                    <a:pt x="274" y="46"/>
                    <a:pt x="0" y="0"/>
                  </a:cubicBezTo>
                  <a:close/>
                </a:path>
              </a:pathLst>
            </a:custGeom>
            <a:solidFill>
              <a:srgbClr val="FF9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0" name="Google Shape;4445;p53">
              <a:extLst>
                <a:ext uri="{FF2B5EF4-FFF2-40B4-BE49-F238E27FC236}">
                  <a16:creationId xmlns:a16="http://schemas.microsoft.com/office/drawing/2014/main" id="{917C8538-5710-165D-98AA-3D80B3113123}"/>
                </a:ext>
              </a:extLst>
            </p:cNvPr>
            <p:cNvSpPr/>
            <p:nvPr/>
          </p:nvSpPr>
          <p:spPr>
            <a:xfrm>
              <a:off x="1374250" y="2475050"/>
              <a:ext cx="387475" cy="755000"/>
            </a:xfrm>
            <a:custGeom>
              <a:avLst/>
              <a:gdLst/>
              <a:ahLst/>
              <a:cxnLst/>
              <a:rect l="l" t="t" r="r" b="b"/>
              <a:pathLst>
                <a:path w="15499" h="30200" extrusionOk="0">
                  <a:moveTo>
                    <a:pt x="5941" y="0"/>
                  </a:moveTo>
                  <a:cubicBezTo>
                    <a:pt x="5608" y="0"/>
                    <a:pt x="5314" y="26"/>
                    <a:pt x="5067" y="62"/>
                  </a:cubicBezTo>
                  <a:cubicBezTo>
                    <a:pt x="4999" y="62"/>
                    <a:pt x="4976" y="85"/>
                    <a:pt x="4930" y="85"/>
                  </a:cubicBezTo>
                  <a:lnTo>
                    <a:pt x="4930" y="222"/>
                  </a:lnTo>
                  <a:lnTo>
                    <a:pt x="5067" y="222"/>
                  </a:lnTo>
                  <a:cubicBezTo>
                    <a:pt x="5241" y="209"/>
                    <a:pt x="5436" y="200"/>
                    <a:pt x="5650" y="200"/>
                  </a:cubicBezTo>
                  <a:cubicBezTo>
                    <a:pt x="6194" y="200"/>
                    <a:pt x="6857" y="260"/>
                    <a:pt x="7578" y="473"/>
                  </a:cubicBezTo>
                  <a:cubicBezTo>
                    <a:pt x="8080" y="633"/>
                    <a:pt x="8628" y="861"/>
                    <a:pt x="9130" y="1158"/>
                  </a:cubicBezTo>
                  <a:cubicBezTo>
                    <a:pt x="9632" y="1477"/>
                    <a:pt x="10157" y="1865"/>
                    <a:pt x="10614" y="2322"/>
                  </a:cubicBezTo>
                  <a:cubicBezTo>
                    <a:pt x="11070" y="2778"/>
                    <a:pt x="11504" y="3326"/>
                    <a:pt x="11892" y="3874"/>
                  </a:cubicBezTo>
                  <a:cubicBezTo>
                    <a:pt x="12280" y="4467"/>
                    <a:pt x="12600" y="5084"/>
                    <a:pt x="12919" y="5700"/>
                  </a:cubicBezTo>
                  <a:cubicBezTo>
                    <a:pt x="14106" y="8256"/>
                    <a:pt x="14631" y="11087"/>
                    <a:pt x="14768" y="13187"/>
                  </a:cubicBezTo>
                  <a:cubicBezTo>
                    <a:pt x="14837" y="14237"/>
                    <a:pt x="14814" y="15104"/>
                    <a:pt x="14768" y="15720"/>
                  </a:cubicBezTo>
                  <a:cubicBezTo>
                    <a:pt x="14745" y="16017"/>
                    <a:pt x="14723" y="16268"/>
                    <a:pt x="14700" y="16428"/>
                  </a:cubicBezTo>
                  <a:cubicBezTo>
                    <a:pt x="14677" y="16588"/>
                    <a:pt x="14677" y="16679"/>
                    <a:pt x="14677" y="16679"/>
                  </a:cubicBezTo>
                  <a:cubicBezTo>
                    <a:pt x="14677" y="16679"/>
                    <a:pt x="14654" y="16770"/>
                    <a:pt x="14631" y="16930"/>
                  </a:cubicBezTo>
                  <a:cubicBezTo>
                    <a:pt x="14608" y="17090"/>
                    <a:pt x="14586" y="17318"/>
                    <a:pt x="14540" y="17638"/>
                  </a:cubicBezTo>
                  <a:cubicBezTo>
                    <a:pt x="14449" y="18231"/>
                    <a:pt x="14289" y="19098"/>
                    <a:pt x="13992" y="20126"/>
                  </a:cubicBezTo>
                  <a:cubicBezTo>
                    <a:pt x="13673" y="21130"/>
                    <a:pt x="13262" y="22294"/>
                    <a:pt x="12668" y="23481"/>
                  </a:cubicBezTo>
                  <a:cubicBezTo>
                    <a:pt x="12372" y="24051"/>
                    <a:pt x="12006" y="24645"/>
                    <a:pt x="11618" y="25216"/>
                  </a:cubicBezTo>
                  <a:cubicBezTo>
                    <a:pt x="11230" y="25786"/>
                    <a:pt x="10797" y="26334"/>
                    <a:pt x="10317" y="26859"/>
                  </a:cubicBezTo>
                  <a:cubicBezTo>
                    <a:pt x="9838" y="27361"/>
                    <a:pt x="9313" y="27840"/>
                    <a:pt x="8765" y="28229"/>
                  </a:cubicBezTo>
                  <a:cubicBezTo>
                    <a:pt x="8194" y="28617"/>
                    <a:pt x="7601" y="28982"/>
                    <a:pt x="7008" y="29233"/>
                  </a:cubicBezTo>
                  <a:cubicBezTo>
                    <a:pt x="5798" y="29735"/>
                    <a:pt x="4542" y="29918"/>
                    <a:pt x="3492" y="29918"/>
                  </a:cubicBezTo>
                  <a:cubicBezTo>
                    <a:pt x="1485" y="29896"/>
                    <a:pt x="172" y="29364"/>
                    <a:pt x="16" y="29364"/>
                  </a:cubicBezTo>
                  <a:cubicBezTo>
                    <a:pt x="7" y="29364"/>
                    <a:pt x="1" y="29366"/>
                    <a:pt x="0" y="29370"/>
                  </a:cubicBezTo>
                  <a:cubicBezTo>
                    <a:pt x="0" y="29393"/>
                    <a:pt x="320" y="29530"/>
                    <a:pt x="913" y="29735"/>
                  </a:cubicBezTo>
                  <a:cubicBezTo>
                    <a:pt x="1529" y="29918"/>
                    <a:pt x="2397" y="30146"/>
                    <a:pt x="3492" y="30191"/>
                  </a:cubicBezTo>
                  <a:cubicBezTo>
                    <a:pt x="3619" y="30197"/>
                    <a:pt x="3749" y="30200"/>
                    <a:pt x="3881" y="30200"/>
                  </a:cubicBezTo>
                  <a:cubicBezTo>
                    <a:pt x="4872" y="30200"/>
                    <a:pt x="6017" y="30041"/>
                    <a:pt x="7145" y="29598"/>
                  </a:cubicBezTo>
                  <a:cubicBezTo>
                    <a:pt x="7784" y="29347"/>
                    <a:pt x="8400" y="29005"/>
                    <a:pt x="9016" y="28594"/>
                  </a:cubicBezTo>
                  <a:cubicBezTo>
                    <a:pt x="9610" y="28183"/>
                    <a:pt x="10157" y="27704"/>
                    <a:pt x="10682" y="27201"/>
                  </a:cubicBezTo>
                  <a:cubicBezTo>
                    <a:pt x="11185" y="26676"/>
                    <a:pt x="11641" y="26106"/>
                    <a:pt x="12075" y="25535"/>
                  </a:cubicBezTo>
                  <a:cubicBezTo>
                    <a:pt x="12486" y="24942"/>
                    <a:pt x="12851" y="24348"/>
                    <a:pt x="13170" y="23732"/>
                  </a:cubicBezTo>
                  <a:cubicBezTo>
                    <a:pt x="13832" y="22545"/>
                    <a:pt x="14289" y="21335"/>
                    <a:pt x="14608" y="20308"/>
                  </a:cubicBezTo>
                  <a:cubicBezTo>
                    <a:pt x="14928" y="19258"/>
                    <a:pt x="15111" y="18368"/>
                    <a:pt x="15225" y="17752"/>
                  </a:cubicBezTo>
                  <a:cubicBezTo>
                    <a:pt x="15270" y="17432"/>
                    <a:pt x="15316" y="17181"/>
                    <a:pt x="15339" y="17021"/>
                  </a:cubicBezTo>
                  <a:cubicBezTo>
                    <a:pt x="15362" y="16839"/>
                    <a:pt x="15362" y="16747"/>
                    <a:pt x="15362" y="16747"/>
                  </a:cubicBezTo>
                  <a:cubicBezTo>
                    <a:pt x="15362" y="16747"/>
                    <a:pt x="15384" y="16656"/>
                    <a:pt x="15407" y="16496"/>
                  </a:cubicBezTo>
                  <a:cubicBezTo>
                    <a:pt x="15407" y="16337"/>
                    <a:pt x="15430" y="16085"/>
                    <a:pt x="15453" y="15766"/>
                  </a:cubicBezTo>
                  <a:cubicBezTo>
                    <a:pt x="15499" y="15127"/>
                    <a:pt x="15499" y="14214"/>
                    <a:pt x="15407" y="13141"/>
                  </a:cubicBezTo>
                  <a:cubicBezTo>
                    <a:pt x="15225" y="10973"/>
                    <a:pt x="14654" y="8097"/>
                    <a:pt x="13353" y="5495"/>
                  </a:cubicBezTo>
                  <a:cubicBezTo>
                    <a:pt x="13033" y="4833"/>
                    <a:pt x="12668" y="4216"/>
                    <a:pt x="12257" y="3623"/>
                  </a:cubicBezTo>
                  <a:cubicBezTo>
                    <a:pt x="11847" y="3052"/>
                    <a:pt x="11367" y="2504"/>
                    <a:pt x="10888" y="2048"/>
                  </a:cubicBezTo>
                  <a:cubicBezTo>
                    <a:pt x="10386" y="1569"/>
                    <a:pt x="9838" y="1181"/>
                    <a:pt x="9290" y="884"/>
                  </a:cubicBezTo>
                  <a:cubicBezTo>
                    <a:pt x="8742" y="564"/>
                    <a:pt x="8194" y="359"/>
                    <a:pt x="7669" y="222"/>
                  </a:cubicBezTo>
                  <a:cubicBezTo>
                    <a:pt x="7026" y="58"/>
                    <a:pt x="6440" y="0"/>
                    <a:pt x="5941"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1" name="Google Shape;4446;p53">
              <a:extLst>
                <a:ext uri="{FF2B5EF4-FFF2-40B4-BE49-F238E27FC236}">
                  <a16:creationId xmlns:a16="http://schemas.microsoft.com/office/drawing/2014/main" id="{6B0B4B7C-3025-6B50-9B17-86AEC659C2D3}"/>
                </a:ext>
              </a:extLst>
            </p:cNvPr>
            <p:cNvSpPr/>
            <p:nvPr/>
          </p:nvSpPr>
          <p:spPr>
            <a:xfrm>
              <a:off x="1666400" y="2629500"/>
              <a:ext cx="46825" cy="102750"/>
            </a:xfrm>
            <a:custGeom>
              <a:avLst/>
              <a:gdLst/>
              <a:ahLst/>
              <a:cxnLst/>
              <a:rect l="l" t="t" r="r" b="b"/>
              <a:pathLst>
                <a:path w="1873" h="4110" extrusionOk="0">
                  <a:moveTo>
                    <a:pt x="481" y="0"/>
                  </a:moveTo>
                  <a:cubicBezTo>
                    <a:pt x="473" y="0"/>
                    <a:pt x="465" y="1"/>
                    <a:pt x="457" y="1"/>
                  </a:cubicBezTo>
                  <a:cubicBezTo>
                    <a:pt x="161" y="24"/>
                    <a:pt x="1" y="503"/>
                    <a:pt x="138" y="1051"/>
                  </a:cubicBezTo>
                  <a:cubicBezTo>
                    <a:pt x="249" y="1585"/>
                    <a:pt x="599" y="2011"/>
                    <a:pt x="891" y="2011"/>
                  </a:cubicBezTo>
                  <a:cubicBezTo>
                    <a:pt x="899" y="2011"/>
                    <a:pt x="906" y="2011"/>
                    <a:pt x="914" y="2010"/>
                  </a:cubicBezTo>
                  <a:cubicBezTo>
                    <a:pt x="1210" y="1987"/>
                    <a:pt x="1370" y="1508"/>
                    <a:pt x="1233" y="960"/>
                  </a:cubicBezTo>
                  <a:cubicBezTo>
                    <a:pt x="1122" y="426"/>
                    <a:pt x="794" y="0"/>
                    <a:pt x="481" y="0"/>
                  </a:cubicBezTo>
                  <a:close/>
                  <a:moveTo>
                    <a:pt x="1254" y="2671"/>
                  </a:moveTo>
                  <a:cubicBezTo>
                    <a:pt x="1247" y="2671"/>
                    <a:pt x="1240" y="2671"/>
                    <a:pt x="1233" y="2672"/>
                  </a:cubicBezTo>
                  <a:cubicBezTo>
                    <a:pt x="1005" y="2695"/>
                    <a:pt x="914" y="3014"/>
                    <a:pt x="1005" y="3425"/>
                  </a:cubicBezTo>
                  <a:cubicBezTo>
                    <a:pt x="1096" y="3813"/>
                    <a:pt x="1347" y="4110"/>
                    <a:pt x="1553" y="4110"/>
                  </a:cubicBezTo>
                  <a:cubicBezTo>
                    <a:pt x="1781" y="4087"/>
                    <a:pt x="1872" y="3745"/>
                    <a:pt x="1781" y="3357"/>
                  </a:cubicBezTo>
                  <a:cubicBezTo>
                    <a:pt x="1693" y="2982"/>
                    <a:pt x="1456" y="2671"/>
                    <a:pt x="1254" y="2671"/>
                  </a:cubicBezTo>
                  <a:close/>
                </a:path>
              </a:pathLst>
            </a:custGeom>
            <a:solidFill>
              <a:srgbClr val="FFD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2" name="Google Shape;4447;p53">
              <a:extLst>
                <a:ext uri="{FF2B5EF4-FFF2-40B4-BE49-F238E27FC236}">
                  <a16:creationId xmlns:a16="http://schemas.microsoft.com/office/drawing/2014/main" id="{4A850C4A-7183-0882-B496-3323B21EDCAD}"/>
                </a:ext>
              </a:extLst>
            </p:cNvPr>
            <p:cNvSpPr/>
            <p:nvPr/>
          </p:nvSpPr>
          <p:spPr>
            <a:xfrm>
              <a:off x="747775" y="2422300"/>
              <a:ext cx="1005975" cy="953450"/>
            </a:xfrm>
            <a:custGeom>
              <a:avLst/>
              <a:gdLst/>
              <a:ahLst/>
              <a:cxnLst/>
              <a:rect l="l" t="t" r="r" b="b"/>
              <a:pathLst>
                <a:path w="40239" h="38138" extrusionOk="0">
                  <a:moveTo>
                    <a:pt x="24310" y="1"/>
                  </a:moveTo>
                  <a:cubicBezTo>
                    <a:pt x="23184" y="1"/>
                    <a:pt x="21931" y="97"/>
                    <a:pt x="20540" y="323"/>
                  </a:cubicBezTo>
                  <a:cubicBezTo>
                    <a:pt x="10839" y="1898"/>
                    <a:pt x="8602" y="3519"/>
                    <a:pt x="6982" y="5254"/>
                  </a:cubicBezTo>
                  <a:cubicBezTo>
                    <a:pt x="5384" y="6988"/>
                    <a:pt x="4288" y="13425"/>
                    <a:pt x="2690" y="15548"/>
                  </a:cubicBezTo>
                  <a:cubicBezTo>
                    <a:pt x="1271" y="17440"/>
                    <a:pt x="1" y="19387"/>
                    <a:pt x="3385" y="19387"/>
                  </a:cubicBezTo>
                  <a:cubicBezTo>
                    <a:pt x="3757" y="19387"/>
                    <a:pt x="4186" y="19364"/>
                    <a:pt x="4676" y="19314"/>
                  </a:cubicBezTo>
                  <a:lnTo>
                    <a:pt x="4676" y="19314"/>
                  </a:lnTo>
                  <a:cubicBezTo>
                    <a:pt x="4676" y="19314"/>
                    <a:pt x="2668" y="34972"/>
                    <a:pt x="7872" y="36798"/>
                  </a:cubicBezTo>
                  <a:cubicBezTo>
                    <a:pt x="10215" y="37617"/>
                    <a:pt x="15565" y="38137"/>
                    <a:pt x="21066" y="38137"/>
                  </a:cubicBezTo>
                  <a:cubicBezTo>
                    <a:pt x="27834" y="38137"/>
                    <a:pt x="34832" y="37349"/>
                    <a:pt x="36746" y="35360"/>
                  </a:cubicBezTo>
                  <a:cubicBezTo>
                    <a:pt x="40238" y="31777"/>
                    <a:pt x="35673" y="6281"/>
                    <a:pt x="33208" y="3450"/>
                  </a:cubicBezTo>
                  <a:cubicBezTo>
                    <a:pt x="33208" y="3450"/>
                    <a:pt x="31031" y="1"/>
                    <a:pt x="24310"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3" name="Google Shape;4448;p53">
              <a:extLst>
                <a:ext uri="{FF2B5EF4-FFF2-40B4-BE49-F238E27FC236}">
                  <a16:creationId xmlns:a16="http://schemas.microsoft.com/office/drawing/2014/main" id="{A0556C5E-EF9A-35D6-1EA8-E89A643C91CE}"/>
                </a:ext>
              </a:extLst>
            </p:cNvPr>
            <p:cNvSpPr/>
            <p:nvPr/>
          </p:nvSpPr>
          <p:spPr>
            <a:xfrm>
              <a:off x="890925" y="2470325"/>
              <a:ext cx="862825" cy="905525"/>
            </a:xfrm>
            <a:custGeom>
              <a:avLst/>
              <a:gdLst/>
              <a:ahLst/>
              <a:cxnLst/>
              <a:rect l="l" t="t" r="r" b="b"/>
              <a:pathLst>
                <a:path w="34513" h="36221" extrusionOk="0">
                  <a:moveTo>
                    <a:pt x="22941" y="0"/>
                  </a:moveTo>
                  <a:cubicBezTo>
                    <a:pt x="19487" y="0"/>
                    <a:pt x="15158" y="282"/>
                    <a:pt x="11846" y="1438"/>
                  </a:cubicBezTo>
                  <a:cubicBezTo>
                    <a:pt x="5387" y="3698"/>
                    <a:pt x="3150" y="4474"/>
                    <a:pt x="2785" y="9678"/>
                  </a:cubicBezTo>
                  <a:cubicBezTo>
                    <a:pt x="2465" y="14357"/>
                    <a:pt x="0" y="31157"/>
                    <a:pt x="3173" y="35174"/>
                  </a:cubicBezTo>
                  <a:cubicBezTo>
                    <a:pt x="5843" y="35816"/>
                    <a:pt x="10565" y="36220"/>
                    <a:pt x="15393" y="36220"/>
                  </a:cubicBezTo>
                  <a:cubicBezTo>
                    <a:pt x="17087" y="36220"/>
                    <a:pt x="18793" y="36171"/>
                    <a:pt x="20429" y="36064"/>
                  </a:cubicBezTo>
                  <a:cubicBezTo>
                    <a:pt x="23624" y="35722"/>
                    <a:pt x="26820" y="35197"/>
                    <a:pt x="29582" y="34375"/>
                  </a:cubicBezTo>
                  <a:cubicBezTo>
                    <a:pt x="30198" y="34101"/>
                    <a:pt x="30700" y="33781"/>
                    <a:pt x="31020" y="33439"/>
                  </a:cubicBezTo>
                  <a:cubicBezTo>
                    <a:pt x="34512" y="29856"/>
                    <a:pt x="29947" y="4360"/>
                    <a:pt x="27482" y="1529"/>
                  </a:cubicBezTo>
                  <a:cubicBezTo>
                    <a:pt x="27482" y="1529"/>
                    <a:pt x="27048" y="845"/>
                    <a:pt x="25953" y="69"/>
                  </a:cubicBezTo>
                  <a:cubicBezTo>
                    <a:pt x="25083" y="30"/>
                    <a:pt x="24058" y="0"/>
                    <a:pt x="22941"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4" name="Google Shape;4449;p53">
              <a:extLst>
                <a:ext uri="{FF2B5EF4-FFF2-40B4-BE49-F238E27FC236}">
                  <a16:creationId xmlns:a16="http://schemas.microsoft.com/office/drawing/2014/main" id="{F596C34D-BEC9-8235-440B-270156DC4864}"/>
                </a:ext>
              </a:extLst>
            </p:cNvPr>
            <p:cNvSpPr/>
            <p:nvPr/>
          </p:nvSpPr>
          <p:spPr>
            <a:xfrm>
              <a:off x="789350" y="2555750"/>
              <a:ext cx="474775" cy="817900"/>
            </a:xfrm>
            <a:custGeom>
              <a:avLst/>
              <a:gdLst/>
              <a:ahLst/>
              <a:cxnLst/>
              <a:rect l="l" t="t" r="r" b="b"/>
              <a:pathLst>
                <a:path w="18991" h="32716" extrusionOk="0">
                  <a:moveTo>
                    <a:pt x="9078" y="1"/>
                  </a:moveTo>
                  <a:cubicBezTo>
                    <a:pt x="8232" y="1"/>
                    <a:pt x="7363" y="303"/>
                    <a:pt x="6505" y="806"/>
                  </a:cubicBezTo>
                  <a:cubicBezTo>
                    <a:pt x="3310" y="2677"/>
                    <a:pt x="3903" y="6695"/>
                    <a:pt x="2762" y="9662"/>
                  </a:cubicBezTo>
                  <a:cubicBezTo>
                    <a:pt x="2351" y="10735"/>
                    <a:pt x="1689" y="11648"/>
                    <a:pt x="1027" y="12561"/>
                  </a:cubicBezTo>
                  <a:cubicBezTo>
                    <a:pt x="822" y="12857"/>
                    <a:pt x="343" y="13268"/>
                    <a:pt x="0" y="13725"/>
                  </a:cubicBezTo>
                  <a:cubicBezTo>
                    <a:pt x="348" y="13930"/>
                    <a:pt x="904" y="14048"/>
                    <a:pt x="1736" y="14048"/>
                  </a:cubicBezTo>
                  <a:cubicBezTo>
                    <a:pt x="2105" y="14048"/>
                    <a:pt x="2529" y="14025"/>
                    <a:pt x="3013" y="13976"/>
                  </a:cubicBezTo>
                  <a:lnTo>
                    <a:pt x="3013" y="13976"/>
                  </a:lnTo>
                  <a:cubicBezTo>
                    <a:pt x="3013" y="13976"/>
                    <a:pt x="2853" y="15277"/>
                    <a:pt x="2739" y="17194"/>
                  </a:cubicBezTo>
                  <a:cubicBezTo>
                    <a:pt x="2968" y="18381"/>
                    <a:pt x="2625" y="19728"/>
                    <a:pt x="2648" y="20960"/>
                  </a:cubicBezTo>
                  <a:cubicBezTo>
                    <a:pt x="2648" y="20960"/>
                    <a:pt x="2648" y="20983"/>
                    <a:pt x="2648" y="20983"/>
                  </a:cubicBezTo>
                  <a:cubicBezTo>
                    <a:pt x="2648" y="21348"/>
                    <a:pt x="2648" y="21691"/>
                    <a:pt x="2671" y="22033"/>
                  </a:cubicBezTo>
                  <a:cubicBezTo>
                    <a:pt x="2671" y="22102"/>
                    <a:pt x="2671" y="22147"/>
                    <a:pt x="2671" y="22193"/>
                  </a:cubicBezTo>
                  <a:cubicBezTo>
                    <a:pt x="2694" y="22490"/>
                    <a:pt x="2694" y="22786"/>
                    <a:pt x="2716" y="23106"/>
                  </a:cubicBezTo>
                  <a:cubicBezTo>
                    <a:pt x="2716" y="23197"/>
                    <a:pt x="2739" y="23289"/>
                    <a:pt x="2739" y="23380"/>
                  </a:cubicBezTo>
                  <a:cubicBezTo>
                    <a:pt x="2762" y="23677"/>
                    <a:pt x="2785" y="23973"/>
                    <a:pt x="2808" y="24270"/>
                  </a:cubicBezTo>
                  <a:cubicBezTo>
                    <a:pt x="2831" y="24339"/>
                    <a:pt x="2831" y="24384"/>
                    <a:pt x="2831" y="24453"/>
                  </a:cubicBezTo>
                  <a:cubicBezTo>
                    <a:pt x="2876" y="24795"/>
                    <a:pt x="2922" y="25160"/>
                    <a:pt x="2968" y="25503"/>
                  </a:cubicBezTo>
                  <a:cubicBezTo>
                    <a:pt x="3356" y="28105"/>
                    <a:pt x="4177" y="30364"/>
                    <a:pt x="5729" y="31232"/>
                  </a:cubicBezTo>
                  <a:cubicBezTo>
                    <a:pt x="5729" y="31232"/>
                    <a:pt x="5752" y="31255"/>
                    <a:pt x="5752" y="31255"/>
                  </a:cubicBezTo>
                  <a:cubicBezTo>
                    <a:pt x="5798" y="31277"/>
                    <a:pt x="5844" y="31300"/>
                    <a:pt x="5889" y="31323"/>
                  </a:cubicBezTo>
                  <a:cubicBezTo>
                    <a:pt x="5980" y="31369"/>
                    <a:pt x="6095" y="31414"/>
                    <a:pt x="6209" y="31460"/>
                  </a:cubicBezTo>
                  <a:cubicBezTo>
                    <a:pt x="6323" y="31483"/>
                    <a:pt x="6437" y="31529"/>
                    <a:pt x="6528" y="31551"/>
                  </a:cubicBezTo>
                  <a:cubicBezTo>
                    <a:pt x="6574" y="31574"/>
                    <a:pt x="6597" y="31574"/>
                    <a:pt x="6642" y="31597"/>
                  </a:cubicBezTo>
                  <a:cubicBezTo>
                    <a:pt x="6734" y="31620"/>
                    <a:pt x="6825" y="31643"/>
                    <a:pt x="6916" y="31665"/>
                  </a:cubicBezTo>
                  <a:cubicBezTo>
                    <a:pt x="6939" y="31688"/>
                    <a:pt x="6985" y="31688"/>
                    <a:pt x="7008" y="31688"/>
                  </a:cubicBezTo>
                  <a:cubicBezTo>
                    <a:pt x="7122" y="31734"/>
                    <a:pt x="7259" y="31757"/>
                    <a:pt x="7396" y="31780"/>
                  </a:cubicBezTo>
                  <a:cubicBezTo>
                    <a:pt x="7418" y="31802"/>
                    <a:pt x="7464" y="31802"/>
                    <a:pt x="7487" y="31802"/>
                  </a:cubicBezTo>
                  <a:cubicBezTo>
                    <a:pt x="7601" y="31825"/>
                    <a:pt x="7715" y="31871"/>
                    <a:pt x="7829" y="31894"/>
                  </a:cubicBezTo>
                  <a:cubicBezTo>
                    <a:pt x="7875" y="31894"/>
                    <a:pt x="7921" y="31894"/>
                    <a:pt x="7943" y="31917"/>
                  </a:cubicBezTo>
                  <a:cubicBezTo>
                    <a:pt x="8103" y="31939"/>
                    <a:pt x="8240" y="31962"/>
                    <a:pt x="8400" y="31985"/>
                  </a:cubicBezTo>
                  <a:cubicBezTo>
                    <a:pt x="8400" y="31985"/>
                    <a:pt x="8400" y="32008"/>
                    <a:pt x="8400" y="32008"/>
                  </a:cubicBezTo>
                  <a:cubicBezTo>
                    <a:pt x="8560" y="32031"/>
                    <a:pt x="8742" y="32054"/>
                    <a:pt x="8902" y="32076"/>
                  </a:cubicBezTo>
                  <a:cubicBezTo>
                    <a:pt x="8948" y="32099"/>
                    <a:pt x="8993" y="32099"/>
                    <a:pt x="9016" y="32099"/>
                  </a:cubicBezTo>
                  <a:cubicBezTo>
                    <a:pt x="9176" y="32122"/>
                    <a:pt x="9313" y="32145"/>
                    <a:pt x="9450" y="32168"/>
                  </a:cubicBezTo>
                  <a:cubicBezTo>
                    <a:pt x="9496" y="32168"/>
                    <a:pt x="9518" y="32168"/>
                    <a:pt x="9564" y="32190"/>
                  </a:cubicBezTo>
                  <a:cubicBezTo>
                    <a:pt x="9747" y="32213"/>
                    <a:pt x="9929" y="32236"/>
                    <a:pt x="10112" y="32259"/>
                  </a:cubicBezTo>
                  <a:lnTo>
                    <a:pt x="10158" y="32259"/>
                  </a:lnTo>
                  <a:cubicBezTo>
                    <a:pt x="10340" y="32282"/>
                    <a:pt x="10523" y="32305"/>
                    <a:pt x="10705" y="32327"/>
                  </a:cubicBezTo>
                  <a:cubicBezTo>
                    <a:pt x="10751" y="32327"/>
                    <a:pt x="10774" y="32350"/>
                    <a:pt x="10819" y="32350"/>
                  </a:cubicBezTo>
                  <a:cubicBezTo>
                    <a:pt x="11207" y="32396"/>
                    <a:pt x="11641" y="32442"/>
                    <a:pt x="12075" y="32487"/>
                  </a:cubicBezTo>
                  <a:lnTo>
                    <a:pt x="12120" y="32487"/>
                  </a:lnTo>
                  <a:cubicBezTo>
                    <a:pt x="12349" y="32510"/>
                    <a:pt x="12554" y="32510"/>
                    <a:pt x="12782" y="32533"/>
                  </a:cubicBezTo>
                  <a:lnTo>
                    <a:pt x="12805" y="32533"/>
                  </a:lnTo>
                  <a:cubicBezTo>
                    <a:pt x="13262" y="32579"/>
                    <a:pt x="13741" y="32601"/>
                    <a:pt x="14220" y="32647"/>
                  </a:cubicBezTo>
                  <a:lnTo>
                    <a:pt x="14266" y="32647"/>
                  </a:lnTo>
                  <a:cubicBezTo>
                    <a:pt x="14768" y="32670"/>
                    <a:pt x="15248" y="32693"/>
                    <a:pt x="15773" y="32715"/>
                  </a:cubicBezTo>
                  <a:cubicBezTo>
                    <a:pt x="15955" y="31939"/>
                    <a:pt x="16206" y="31118"/>
                    <a:pt x="16571" y="30273"/>
                  </a:cubicBezTo>
                  <a:cubicBezTo>
                    <a:pt x="18991" y="24772"/>
                    <a:pt x="13878" y="4047"/>
                    <a:pt x="12212" y="1810"/>
                  </a:cubicBezTo>
                  <a:cubicBezTo>
                    <a:pt x="11265" y="526"/>
                    <a:pt x="10192" y="1"/>
                    <a:pt x="907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5" name="Google Shape;4450;p53">
              <a:extLst>
                <a:ext uri="{FF2B5EF4-FFF2-40B4-BE49-F238E27FC236}">
                  <a16:creationId xmlns:a16="http://schemas.microsoft.com/office/drawing/2014/main" id="{DF5EFEBE-70E5-CFA2-E27A-0C88D683B14D}"/>
                </a:ext>
              </a:extLst>
            </p:cNvPr>
            <p:cNvSpPr/>
            <p:nvPr/>
          </p:nvSpPr>
          <p:spPr>
            <a:xfrm>
              <a:off x="789350" y="2591850"/>
              <a:ext cx="140975" cy="315125"/>
            </a:xfrm>
            <a:custGeom>
              <a:avLst/>
              <a:gdLst/>
              <a:ahLst/>
              <a:cxnLst/>
              <a:rect l="l" t="t" r="r" b="b"/>
              <a:pathLst>
                <a:path w="5639" h="12605" extrusionOk="0">
                  <a:moveTo>
                    <a:pt x="5638" y="1"/>
                  </a:moveTo>
                  <a:cubicBezTo>
                    <a:pt x="3424" y="2055"/>
                    <a:pt x="3789" y="5547"/>
                    <a:pt x="2762" y="8218"/>
                  </a:cubicBezTo>
                  <a:cubicBezTo>
                    <a:pt x="2351" y="9291"/>
                    <a:pt x="1689" y="10204"/>
                    <a:pt x="1027" y="11117"/>
                  </a:cubicBezTo>
                  <a:cubicBezTo>
                    <a:pt x="822" y="11413"/>
                    <a:pt x="343" y="11824"/>
                    <a:pt x="0" y="12281"/>
                  </a:cubicBezTo>
                  <a:cubicBezTo>
                    <a:pt x="332" y="12486"/>
                    <a:pt x="872" y="12604"/>
                    <a:pt x="1688" y="12604"/>
                  </a:cubicBezTo>
                  <a:cubicBezTo>
                    <a:pt x="2051" y="12604"/>
                    <a:pt x="2468" y="12581"/>
                    <a:pt x="2945" y="12532"/>
                  </a:cubicBezTo>
                  <a:cubicBezTo>
                    <a:pt x="3219" y="11687"/>
                    <a:pt x="3584" y="10341"/>
                    <a:pt x="3607" y="8994"/>
                  </a:cubicBezTo>
                  <a:cubicBezTo>
                    <a:pt x="3629" y="6963"/>
                    <a:pt x="4542" y="1690"/>
                    <a:pt x="563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6" name="Google Shape;4451;p53">
              <a:extLst>
                <a:ext uri="{FF2B5EF4-FFF2-40B4-BE49-F238E27FC236}">
                  <a16:creationId xmlns:a16="http://schemas.microsoft.com/office/drawing/2014/main" id="{A8036E54-010A-AAFE-B1BB-54E29CDF587C}"/>
                </a:ext>
              </a:extLst>
            </p:cNvPr>
            <p:cNvSpPr/>
            <p:nvPr/>
          </p:nvSpPr>
          <p:spPr>
            <a:xfrm>
              <a:off x="800175" y="2554100"/>
              <a:ext cx="247700" cy="340800"/>
            </a:xfrm>
            <a:custGeom>
              <a:avLst/>
              <a:gdLst/>
              <a:ahLst/>
              <a:cxnLst/>
              <a:rect l="l" t="t" r="r" b="b"/>
              <a:pathLst>
                <a:path w="9908" h="13632" extrusionOk="0">
                  <a:moveTo>
                    <a:pt x="9867" y="1"/>
                  </a:moveTo>
                  <a:cubicBezTo>
                    <a:pt x="9769" y="1"/>
                    <a:pt x="9250" y="89"/>
                    <a:pt x="8492" y="233"/>
                  </a:cubicBezTo>
                  <a:cubicBezTo>
                    <a:pt x="7670" y="438"/>
                    <a:pt x="6529" y="689"/>
                    <a:pt x="5547" y="1374"/>
                  </a:cubicBezTo>
                  <a:cubicBezTo>
                    <a:pt x="5068" y="1716"/>
                    <a:pt x="4657" y="2150"/>
                    <a:pt x="4383" y="2629"/>
                  </a:cubicBezTo>
                  <a:cubicBezTo>
                    <a:pt x="4087" y="3109"/>
                    <a:pt x="3904" y="3588"/>
                    <a:pt x="3790" y="3999"/>
                  </a:cubicBezTo>
                  <a:cubicBezTo>
                    <a:pt x="3539" y="4821"/>
                    <a:pt x="3402" y="5391"/>
                    <a:pt x="3402" y="5391"/>
                  </a:cubicBezTo>
                  <a:cubicBezTo>
                    <a:pt x="3402" y="5391"/>
                    <a:pt x="3379" y="5528"/>
                    <a:pt x="3333" y="5779"/>
                  </a:cubicBezTo>
                  <a:cubicBezTo>
                    <a:pt x="3288" y="6007"/>
                    <a:pt x="3219" y="6350"/>
                    <a:pt x="3128" y="6783"/>
                  </a:cubicBezTo>
                  <a:cubicBezTo>
                    <a:pt x="2968" y="7605"/>
                    <a:pt x="2763" y="8724"/>
                    <a:pt x="2398" y="9774"/>
                  </a:cubicBezTo>
                  <a:cubicBezTo>
                    <a:pt x="1667" y="11919"/>
                    <a:pt x="1" y="13563"/>
                    <a:pt x="115" y="13631"/>
                  </a:cubicBezTo>
                  <a:cubicBezTo>
                    <a:pt x="116" y="13632"/>
                    <a:pt x="116" y="13632"/>
                    <a:pt x="117" y="13632"/>
                  </a:cubicBezTo>
                  <a:cubicBezTo>
                    <a:pt x="156" y="13632"/>
                    <a:pt x="517" y="13204"/>
                    <a:pt x="1074" y="12581"/>
                  </a:cubicBezTo>
                  <a:cubicBezTo>
                    <a:pt x="1211" y="12421"/>
                    <a:pt x="1370" y="12239"/>
                    <a:pt x="1507" y="12056"/>
                  </a:cubicBezTo>
                  <a:cubicBezTo>
                    <a:pt x="1667" y="11851"/>
                    <a:pt x="1804" y="11622"/>
                    <a:pt x="1941" y="11394"/>
                  </a:cubicBezTo>
                  <a:cubicBezTo>
                    <a:pt x="2010" y="11280"/>
                    <a:pt x="2078" y="11166"/>
                    <a:pt x="2147" y="11052"/>
                  </a:cubicBezTo>
                  <a:lnTo>
                    <a:pt x="2261" y="10869"/>
                  </a:lnTo>
                  <a:lnTo>
                    <a:pt x="2352" y="10687"/>
                  </a:lnTo>
                  <a:cubicBezTo>
                    <a:pt x="2466" y="10413"/>
                    <a:pt x="2580" y="10162"/>
                    <a:pt x="2694" y="9888"/>
                  </a:cubicBezTo>
                  <a:cubicBezTo>
                    <a:pt x="3105" y="8815"/>
                    <a:pt x="3356" y="7696"/>
                    <a:pt x="3539" y="6852"/>
                  </a:cubicBezTo>
                  <a:cubicBezTo>
                    <a:pt x="3630" y="6441"/>
                    <a:pt x="3699" y="6099"/>
                    <a:pt x="3744" y="5848"/>
                  </a:cubicBezTo>
                  <a:cubicBezTo>
                    <a:pt x="3813" y="5619"/>
                    <a:pt x="3836" y="5482"/>
                    <a:pt x="3836" y="5482"/>
                  </a:cubicBezTo>
                  <a:cubicBezTo>
                    <a:pt x="3836" y="5482"/>
                    <a:pt x="3950" y="4935"/>
                    <a:pt x="4178" y="4113"/>
                  </a:cubicBezTo>
                  <a:cubicBezTo>
                    <a:pt x="4383" y="3314"/>
                    <a:pt x="4840" y="2287"/>
                    <a:pt x="5730" y="1625"/>
                  </a:cubicBezTo>
                  <a:cubicBezTo>
                    <a:pt x="6620" y="963"/>
                    <a:pt x="7716" y="643"/>
                    <a:pt x="8538" y="415"/>
                  </a:cubicBezTo>
                  <a:cubicBezTo>
                    <a:pt x="9359" y="187"/>
                    <a:pt x="9907" y="27"/>
                    <a:pt x="9884" y="4"/>
                  </a:cubicBezTo>
                  <a:cubicBezTo>
                    <a:pt x="9884" y="2"/>
                    <a:pt x="9879" y="1"/>
                    <a:pt x="9867"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7" name="Google Shape;4452;p53">
              <a:extLst>
                <a:ext uri="{FF2B5EF4-FFF2-40B4-BE49-F238E27FC236}">
                  <a16:creationId xmlns:a16="http://schemas.microsoft.com/office/drawing/2014/main" id="{3542960E-A649-8994-E548-8A6057316EAC}"/>
                </a:ext>
              </a:extLst>
            </p:cNvPr>
            <p:cNvSpPr/>
            <p:nvPr/>
          </p:nvSpPr>
          <p:spPr>
            <a:xfrm>
              <a:off x="845275" y="2777875"/>
              <a:ext cx="152950" cy="618100"/>
            </a:xfrm>
            <a:custGeom>
              <a:avLst/>
              <a:gdLst/>
              <a:ahLst/>
              <a:cxnLst/>
              <a:rect l="l" t="t" r="r" b="b"/>
              <a:pathLst>
                <a:path w="6118" h="24724" extrusionOk="0">
                  <a:moveTo>
                    <a:pt x="1141" y="1"/>
                  </a:moveTo>
                  <a:cubicBezTo>
                    <a:pt x="1119" y="1"/>
                    <a:pt x="1119" y="69"/>
                    <a:pt x="1141" y="161"/>
                  </a:cubicBezTo>
                  <a:cubicBezTo>
                    <a:pt x="1164" y="252"/>
                    <a:pt x="1233" y="389"/>
                    <a:pt x="1233" y="572"/>
                  </a:cubicBezTo>
                  <a:cubicBezTo>
                    <a:pt x="1301" y="914"/>
                    <a:pt x="1278" y="1439"/>
                    <a:pt x="1210" y="2032"/>
                  </a:cubicBezTo>
                  <a:cubicBezTo>
                    <a:pt x="1141" y="2649"/>
                    <a:pt x="982" y="3379"/>
                    <a:pt x="913" y="4155"/>
                  </a:cubicBezTo>
                  <a:cubicBezTo>
                    <a:pt x="822" y="4931"/>
                    <a:pt x="731" y="5753"/>
                    <a:pt x="594" y="6575"/>
                  </a:cubicBezTo>
                  <a:cubicBezTo>
                    <a:pt x="457" y="7396"/>
                    <a:pt x="343" y="8218"/>
                    <a:pt x="228" y="9017"/>
                  </a:cubicBezTo>
                  <a:cubicBezTo>
                    <a:pt x="160" y="9405"/>
                    <a:pt x="137" y="9770"/>
                    <a:pt x="114" y="10135"/>
                  </a:cubicBezTo>
                  <a:cubicBezTo>
                    <a:pt x="91" y="10500"/>
                    <a:pt x="69" y="10843"/>
                    <a:pt x="46" y="11162"/>
                  </a:cubicBezTo>
                  <a:cubicBezTo>
                    <a:pt x="0" y="11779"/>
                    <a:pt x="23" y="12327"/>
                    <a:pt x="23" y="12692"/>
                  </a:cubicBezTo>
                  <a:cubicBezTo>
                    <a:pt x="23" y="13057"/>
                    <a:pt x="23" y="13262"/>
                    <a:pt x="23" y="13262"/>
                  </a:cubicBezTo>
                  <a:cubicBezTo>
                    <a:pt x="23" y="13262"/>
                    <a:pt x="23" y="13331"/>
                    <a:pt x="23" y="13422"/>
                  </a:cubicBezTo>
                  <a:cubicBezTo>
                    <a:pt x="46" y="13513"/>
                    <a:pt x="46" y="13673"/>
                    <a:pt x="69" y="13856"/>
                  </a:cubicBezTo>
                  <a:cubicBezTo>
                    <a:pt x="114" y="14221"/>
                    <a:pt x="160" y="14746"/>
                    <a:pt x="251" y="15385"/>
                  </a:cubicBezTo>
                  <a:cubicBezTo>
                    <a:pt x="457" y="16618"/>
                    <a:pt x="708" y="18307"/>
                    <a:pt x="1484" y="19859"/>
                  </a:cubicBezTo>
                  <a:cubicBezTo>
                    <a:pt x="1849" y="20635"/>
                    <a:pt x="2374" y="21343"/>
                    <a:pt x="2876" y="21936"/>
                  </a:cubicBezTo>
                  <a:cubicBezTo>
                    <a:pt x="3401" y="22529"/>
                    <a:pt x="3949" y="23032"/>
                    <a:pt x="4428" y="23442"/>
                  </a:cubicBezTo>
                  <a:cubicBezTo>
                    <a:pt x="5347" y="24230"/>
                    <a:pt x="6014" y="24724"/>
                    <a:pt x="6088" y="24724"/>
                  </a:cubicBezTo>
                  <a:cubicBezTo>
                    <a:pt x="6091" y="24724"/>
                    <a:pt x="6094" y="24723"/>
                    <a:pt x="6094" y="24721"/>
                  </a:cubicBezTo>
                  <a:cubicBezTo>
                    <a:pt x="6117" y="24698"/>
                    <a:pt x="5524" y="24127"/>
                    <a:pt x="4611" y="23260"/>
                  </a:cubicBezTo>
                  <a:cubicBezTo>
                    <a:pt x="4177" y="22803"/>
                    <a:pt x="3652" y="22301"/>
                    <a:pt x="3173" y="21685"/>
                  </a:cubicBezTo>
                  <a:cubicBezTo>
                    <a:pt x="2716" y="21091"/>
                    <a:pt x="2237" y="20407"/>
                    <a:pt x="1917" y="19653"/>
                  </a:cubicBezTo>
                  <a:cubicBezTo>
                    <a:pt x="1256" y="18170"/>
                    <a:pt x="1027" y="16526"/>
                    <a:pt x="867" y="15294"/>
                  </a:cubicBezTo>
                  <a:cubicBezTo>
                    <a:pt x="799" y="14678"/>
                    <a:pt x="776" y="14153"/>
                    <a:pt x="731" y="13787"/>
                  </a:cubicBezTo>
                  <a:cubicBezTo>
                    <a:pt x="731" y="13628"/>
                    <a:pt x="708" y="13468"/>
                    <a:pt x="708" y="13376"/>
                  </a:cubicBezTo>
                  <a:cubicBezTo>
                    <a:pt x="685" y="13285"/>
                    <a:pt x="708" y="13240"/>
                    <a:pt x="708" y="13240"/>
                  </a:cubicBezTo>
                  <a:cubicBezTo>
                    <a:pt x="708" y="13240"/>
                    <a:pt x="685" y="13034"/>
                    <a:pt x="685" y="12669"/>
                  </a:cubicBezTo>
                  <a:cubicBezTo>
                    <a:pt x="685" y="12304"/>
                    <a:pt x="639" y="11802"/>
                    <a:pt x="662" y="11185"/>
                  </a:cubicBezTo>
                  <a:cubicBezTo>
                    <a:pt x="685" y="10866"/>
                    <a:pt x="708" y="10523"/>
                    <a:pt x="708" y="10181"/>
                  </a:cubicBezTo>
                  <a:cubicBezTo>
                    <a:pt x="731" y="9816"/>
                    <a:pt x="731" y="9451"/>
                    <a:pt x="799" y="9063"/>
                  </a:cubicBezTo>
                  <a:cubicBezTo>
                    <a:pt x="867" y="8309"/>
                    <a:pt x="959" y="7488"/>
                    <a:pt x="1073" y="6643"/>
                  </a:cubicBezTo>
                  <a:cubicBezTo>
                    <a:pt x="1187" y="5821"/>
                    <a:pt x="1233" y="4977"/>
                    <a:pt x="1278" y="4201"/>
                  </a:cubicBezTo>
                  <a:cubicBezTo>
                    <a:pt x="1324" y="3402"/>
                    <a:pt x="1438" y="2694"/>
                    <a:pt x="1461" y="2055"/>
                  </a:cubicBezTo>
                  <a:cubicBezTo>
                    <a:pt x="1507" y="1439"/>
                    <a:pt x="1484" y="891"/>
                    <a:pt x="1370" y="526"/>
                  </a:cubicBezTo>
                  <a:cubicBezTo>
                    <a:pt x="1347" y="343"/>
                    <a:pt x="1256" y="229"/>
                    <a:pt x="1210" y="138"/>
                  </a:cubicBezTo>
                  <a:cubicBezTo>
                    <a:pt x="1164" y="47"/>
                    <a:pt x="1141" y="1"/>
                    <a:pt x="1141"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8" name="Google Shape;4453;p53">
              <a:extLst>
                <a:ext uri="{FF2B5EF4-FFF2-40B4-BE49-F238E27FC236}">
                  <a16:creationId xmlns:a16="http://schemas.microsoft.com/office/drawing/2014/main" id="{E750C7D7-3DCA-1F11-1282-C14C7F218969}"/>
                </a:ext>
              </a:extLst>
            </p:cNvPr>
            <p:cNvSpPr/>
            <p:nvPr/>
          </p:nvSpPr>
          <p:spPr>
            <a:xfrm>
              <a:off x="930300" y="2515225"/>
              <a:ext cx="976125" cy="1266775"/>
            </a:xfrm>
            <a:custGeom>
              <a:avLst/>
              <a:gdLst/>
              <a:ahLst/>
              <a:cxnLst/>
              <a:rect l="l" t="t" r="r" b="b"/>
              <a:pathLst>
                <a:path w="39045" h="50671" extrusionOk="0">
                  <a:moveTo>
                    <a:pt x="18010" y="1"/>
                  </a:moveTo>
                  <a:cubicBezTo>
                    <a:pt x="17363" y="1"/>
                    <a:pt x="16671" y="24"/>
                    <a:pt x="15932" y="76"/>
                  </a:cubicBezTo>
                  <a:cubicBezTo>
                    <a:pt x="10956" y="418"/>
                    <a:pt x="7578" y="1696"/>
                    <a:pt x="7076" y="2518"/>
                  </a:cubicBezTo>
                  <a:cubicBezTo>
                    <a:pt x="6574" y="3340"/>
                    <a:pt x="5935" y="23403"/>
                    <a:pt x="5935" y="23403"/>
                  </a:cubicBezTo>
                  <a:lnTo>
                    <a:pt x="0" y="43079"/>
                  </a:lnTo>
                  <a:cubicBezTo>
                    <a:pt x="0" y="43079"/>
                    <a:pt x="1262" y="50670"/>
                    <a:pt x="16413" y="50670"/>
                  </a:cubicBezTo>
                  <a:cubicBezTo>
                    <a:pt x="17307" y="50670"/>
                    <a:pt x="18249" y="50644"/>
                    <a:pt x="19242" y="50588"/>
                  </a:cubicBezTo>
                  <a:cubicBezTo>
                    <a:pt x="36573" y="49600"/>
                    <a:pt x="39044" y="39692"/>
                    <a:pt x="38882" y="39692"/>
                  </a:cubicBezTo>
                  <a:cubicBezTo>
                    <a:pt x="38879" y="39692"/>
                    <a:pt x="38876" y="39695"/>
                    <a:pt x="38872" y="39700"/>
                  </a:cubicBezTo>
                  <a:cubicBezTo>
                    <a:pt x="38869" y="39703"/>
                    <a:pt x="38867" y="39705"/>
                    <a:pt x="38863" y="39705"/>
                  </a:cubicBezTo>
                  <a:cubicBezTo>
                    <a:pt x="38448" y="39705"/>
                    <a:pt x="28326" y="18496"/>
                    <a:pt x="28326" y="18496"/>
                  </a:cubicBezTo>
                  <a:cubicBezTo>
                    <a:pt x="28326" y="18496"/>
                    <a:pt x="29125" y="3888"/>
                    <a:pt x="25838" y="1765"/>
                  </a:cubicBezTo>
                  <a:cubicBezTo>
                    <a:pt x="25838" y="1765"/>
                    <a:pt x="23652" y="1"/>
                    <a:pt x="18010"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9" name="Google Shape;4454;p53">
              <a:extLst>
                <a:ext uri="{FF2B5EF4-FFF2-40B4-BE49-F238E27FC236}">
                  <a16:creationId xmlns:a16="http://schemas.microsoft.com/office/drawing/2014/main" id="{8A135603-05E9-3938-7E04-D8739D582C2E}"/>
                </a:ext>
              </a:extLst>
            </p:cNvPr>
            <p:cNvSpPr/>
            <p:nvPr/>
          </p:nvSpPr>
          <p:spPr>
            <a:xfrm>
              <a:off x="930300" y="2515200"/>
              <a:ext cx="976125" cy="1266800"/>
            </a:xfrm>
            <a:custGeom>
              <a:avLst/>
              <a:gdLst/>
              <a:ahLst/>
              <a:cxnLst/>
              <a:rect l="l" t="t" r="r" b="b"/>
              <a:pathLst>
                <a:path w="39045" h="50672" extrusionOk="0">
                  <a:moveTo>
                    <a:pt x="18018" y="1"/>
                  </a:moveTo>
                  <a:cubicBezTo>
                    <a:pt x="17369" y="1"/>
                    <a:pt x="16675" y="24"/>
                    <a:pt x="15932" y="77"/>
                  </a:cubicBezTo>
                  <a:cubicBezTo>
                    <a:pt x="10956" y="419"/>
                    <a:pt x="7555" y="1697"/>
                    <a:pt x="7076" y="2519"/>
                  </a:cubicBezTo>
                  <a:cubicBezTo>
                    <a:pt x="6574" y="3341"/>
                    <a:pt x="5935" y="23404"/>
                    <a:pt x="5935" y="23404"/>
                  </a:cubicBezTo>
                  <a:lnTo>
                    <a:pt x="0" y="43080"/>
                  </a:lnTo>
                  <a:cubicBezTo>
                    <a:pt x="0" y="43080"/>
                    <a:pt x="1262" y="50671"/>
                    <a:pt x="16413" y="50671"/>
                  </a:cubicBezTo>
                  <a:cubicBezTo>
                    <a:pt x="17307" y="50671"/>
                    <a:pt x="18249" y="50645"/>
                    <a:pt x="19242" y="50589"/>
                  </a:cubicBezTo>
                  <a:cubicBezTo>
                    <a:pt x="36573" y="49601"/>
                    <a:pt x="39044" y="39693"/>
                    <a:pt x="38882" y="39693"/>
                  </a:cubicBezTo>
                  <a:cubicBezTo>
                    <a:pt x="38879" y="39693"/>
                    <a:pt x="38876" y="39696"/>
                    <a:pt x="38872" y="39701"/>
                  </a:cubicBezTo>
                  <a:cubicBezTo>
                    <a:pt x="38869" y="39707"/>
                    <a:pt x="38865" y="39710"/>
                    <a:pt x="38860" y="39710"/>
                  </a:cubicBezTo>
                  <a:cubicBezTo>
                    <a:pt x="38825" y="39710"/>
                    <a:pt x="38737" y="39573"/>
                    <a:pt x="38598" y="39313"/>
                  </a:cubicBezTo>
                  <a:cubicBezTo>
                    <a:pt x="35319" y="41799"/>
                    <a:pt x="31162" y="43114"/>
                    <a:pt x="27031" y="43114"/>
                  </a:cubicBezTo>
                  <a:cubicBezTo>
                    <a:pt x="24144" y="43114"/>
                    <a:pt x="21270" y="42472"/>
                    <a:pt x="18717" y="41139"/>
                  </a:cubicBezTo>
                  <a:cubicBezTo>
                    <a:pt x="15772" y="39587"/>
                    <a:pt x="14426" y="38218"/>
                    <a:pt x="13330" y="35091"/>
                  </a:cubicBezTo>
                  <a:cubicBezTo>
                    <a:pt x="12280" y="32032"/>
                    <a:pt x="11436" y="29681"/>
                    <a:pt x="12577" y="26600"/>
                  </a:cubicBezTo>
                  <a:cubicBezTo>
                    <a:pt x="13330" y="24545"/>
                    <a:pt x="13946" y="22445"/>
                    <a:pt x="14585" y="20323"/>
                  </a:cubicBezTo>
                  <a:cubicBezTo>
                    <a:pt x="14585" y="20323"/>
                    <a:pt x="15110" y="3341"/>
                    <a:pt x="15544" y="2656"/>
                  </a:cubicBezTo>
                  <a:cubicBezTo>
                    <a:pt x="15955" y="1971"/>
                    <a:pt x="18831" y="898"/>
                    <a:pt x="23054" y="602"/>
                  </a:cubicBezTo>
                  <a:lnTo>
                    <a:pt x="23099" y="602"/>
                  </a:lnTo>
                  <a:cubicBezTo>
                    <a:pt x="21868" y="267"/>
                    <a:pt x="20202" y="1"/>
                    <a:pt x="1801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0" name="Google Shape;4455;p53">
              <a:extLst>
                <a:ext uri="{FF2B5EF4-FFF2-40B4-BE49-F238E27FC236}">
                  <a16:creationId xmlns:a16="http://schemas.microsoft.com/office/drawing/2014/main" id="{C1481EDD-283F-E150-6701-7618FA0053BB}"/>
                </a:ext>
              </a:extLst>
            </p:cNvPr>
            <p:cNvSpPr/>
            <p:nvPr/>
          </p:nvSpPr>
          <p:spPr>
            <a:xfrm>
              <a:off x="1778250" y="3373025"/>
              <a:ext cx="51950" cy="101075"/>
            </a:xfrm>
            <a:custGeom>
              <a:avLst/>
              <a:gdLst/>
              <a:ahLst/>
              <a:cxnLst/>
              <a:rect l="l" t="t" r="r" b="b"/>
              <a:pathLst>
                <a:path w="2078" h="4043" extrusionOk="0">
                  <a:moveTo>
                    <a:pt x="320" y="0"/>
                  </a:moveTo>
                  <a:cubicBezTo>
                    <a:pt x="312" y="0"/>
                    <a:pt x="305" y="1"/>
                    <a:pt x="297" y="2"/>
                  </a:cubicBezTo>
                  <a:cubicBezTo>
                    <a:pt x="69" y="24"/>
                    <a:pt x="1" y="344"/>
                    <a:pt x="115" y="732"/>
                  </a:cubicBezTo>
                  <a:cubicBezTo>
                    <a:pt x="225" y="1107"/>
                    <a:pt x="484" y="1418"/>
                    <a:pt x="687" y="1418"/>
                  </a:cubicBezTo>
                  <a:cubicBezTo>
                    <a:pt x="694" y="1418"/>
                    <a:pt x="701" y="1418"/>
                    <a:pt x="708" y="1417"/>
                  </a:cubicBezTo>
                  <a:cubicBezTo>
                    <a:pt x="936" y="1394"/>
                    <a:pt x="1005" y="1052"/>
                    <a:pt x="891" y="664"/>
                  </a:cubicBezTo>
                  <a:cubicBezTo>
                    <a:pt x="781" y="290"/>
                    <a:pt x="522" y="0"/>
                    <a:pt x="320" y="0"/>
                  </a:cubicBezTo>
                  <a:close/>
                  <a:moveTo>
                    <a:pt x="1097" y="2055"/>
                  </a:moveTo>
                  <a:cubicBezTo>
                    <a:pt x="1089" y="2055"/>
                    <a:pt x="1081" y="2055"/>
                    <a:pt x="1073" y="2056"/>
                  </a:cubicBezTo>
                  <a:cubicBezTo>
                    <a:pt x="777" y="2102"/>
                    <a:pt x="640" y="2558"/>
                    <a:pt x="799" y="3106"/>
                  </a:cubicBezTo>
                  <a:cubicBezTo>
                    <a:pt x="977" y="3639"/>
                    <a:pt x="1328" y="4043"/>
                    <a:pt x="1620" y="4043"/>
                  </a:cubicBezTo>
                  <a:cubicBezTo>
                    <a:pt x="1628" y="4043"/>
                    <a:pt x="1636" y="4042"/>
                    <a:pt x="1644" y="4042"/>
                  </a:cubicBezTo>
                  <a:cubicBezTo>
                    <a:pt x="1963" y="4019"/>
                    <a:pt x="2078" y="3540"/>
                    <a:pt x="1918" y="2992"/>
                  </a:cubicBezTo>
                  <a:cubicBezTo>
                    <a:pt x="1762" y="2458"/>
                    <a:pt x="1390" y="2055"/>
                    <a:pt x="1097" y="2055"/>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1" name="Google Shape;4456;p53">
              <a:extLst>
                <a:ext uri="{FF2B5EF4-FFF2-40B4-BE49-F238E27FC236}">
                  <a16:creationId xmlns:a16="http://schemas.microsoft.com/office/drawing/2014/main" id="{469D14DA-0253-649B-C8E7-AA26ED202A0E}"/>
                </a:ext>
              </a:extLst>
            </p:cNvPr>
            <p:cNvSpPr/>
            <p:nvPr/>
          </p:nvSpPr>
          <p:spPr>
            <a:xfrm>
              <a:off x="1213325" y="2515475"/>
              <a:ext cx="360675" cy="286150"/>
            </a:xfrm>
            <a:custGeom>
              <a:avLst/>
              <a:gdLst/>
              <a:ahLst/>
              <a:cxnLst/>
              <a:rect l="l" t="t" r="r" b="b"/>
              <a:pathLst>
                <a:path w="14427" h="11446" extrusionOk="0">
                  <a:moveTo>
                    <a:pt x="6299" y="0"/>
                  </a:moveTo>
                  <a:cubicBezTo>
                    <a:pt x="5800" y="0"/>
                    <a:pt x="5245" y="20"/>
                    <a:pt x="4611" y="66"/>
                  </a:cubicBezTo>
                  <a:cubicBezTo>
                    <a:pt x="2854" y="180"/>
                    <a:pt x="1301" y="431"/>
                    <a:pt x="0" y="728"/>
                  </a:cubicBezTo>
                  <a:cubicBezTo>
                    <a:pt x="982" y="1002"/>
                    <a:pt x="2466" y="1641"/>
                    <a:pt x="3607" y="3124"/>
                  </a:cubicBezTo>
                  <a:cubicBezTo>
                    <a:pt x="5479" y="5567"/>
                    <a:pt x="6369" y="10885"/>
                    <a:pt x="7989" y="11204"/>
                  </a:cubicBezTo>
                  <a:cubicBezTo>
                    <a:pt x="8612" y="11318"/>
                    <a:pt x="9456" y="11446"/>
                    <a:pt x="10309" y="11446"/>
                  </a:cubicBezTo>
                  <a:cubicBezTo>
                    <a:pt x="11678" y="11446"/>
                    <a:pt x="13070" y="11118"/>
                    <a:pt x="13604" y="9881"/>
                  </a:cubicBezTo>
                  <a:cubicBezTo>
                    <a:pt x="14426" y="8009"/>
                    <a:pt x="13285" y="2531"/>
                    <a:pt x="9929" y="385"/>
                  </a:cubicBezTo>
                  <a:cubicBezTo>
                    <a:pt x="8800" y="180"/>
                    <a:pt x="7798" y="0"/>
                    <a:pt x="6299"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2" name="Google Shape;4457;p53">
              <a:extLst>
                <a:ext uri="{FF2B5EF4-FFF2-40B4-BE49-F238E27FC236}">
                  <a16:creationId xmlns:a16="http://schemas.microsoft.com/office/drawing/2014/main" id="{93C6956D-692A-D62A-04C0-0BA1029D3567}"/>
                </a:ext>
              </a:extLst>
            </p:cNvPr>
            <p:cNvSpPr/>
            <p:nvPr/>
          </p:nvSpPr>
          <p:spPr>
            <a:xfrm>
              <a:off x="1399925" y="2842375"/>
              <a:ext cx="199175" cy="164400"/>
            </a:xfrm>
            <a:custGeom>
              <a:avLst/>
              <a:gdLst/>
              <a:ahLst/>
              <a:cxnLst/>
              <a:rect l="l" t="t" r="r" b="b"/>
              <a:pathLst>
                <a:path w="7967" h="6576" extrusionOk="0">
                  <a:moveTo>
                    <a:pt x="6734" y="0"/>
                  </a:moveTo>
                  <a:lnTo>
                    <a:pt x="0" y="845"/>
                  </a:lnTo>
                  <a:cubicBezTo>
                    <a:pt x="0" y="845"/>
                    <a:pt x="552" y="6575"/>
                    <a:pt x="3825" y="6575"/>
                  </a:cubicBezTo>
                  <a:cubicBezTo>
                    <a:pt x="3946" y="6575"/>
                    <a:pt x="4071" y="6567"/>
                    <a:pt x="4200" y="6551"/>
                  </a:cubicBezTo>
                  <a:cubicBezTo>
                    <a:pt x="7966" y="6094"/>
                    <a:pt x="6734" y="0"/>
                    <a:pt x="6734"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3" name="Google Shape;4458;p53">
              <a:extLst>
                <a:ext uri="{FF2B5EF4-FFF2-40B4-BE49-F238E27FC236}">
                  <a16:creationId xmlns:a16="http://schemas.microsoft.com/office/drawing/2014/main" id="{7BF2F96E-DFFD-B672-AF83-1BA920BBFD7D}"/>
                </a:ext>
              </a:extLst>
            </p:cNvPr>
            <p:cNvSpPr/>
            <p:nvPr/>
          </p:nvSpPr>
          <p:spPr>
            <a:xfrm>
              <a:off x="1098050" y="3695575"/>
              <a:ext cx="37125" cy="19875"/>
            </a:xfrm>
            <a:custGeom>
              <a:avLst/>
              <a:gdLst/>
              <a:ahLst/>
              <a:cxnLst/>
              <a:rect l="l" t="t" r="r" b="b"/>
              <a:pathLst>
                <a:path w="1485" h="795" extrusionOk="0">
                  <a:moveTo>
                    <a:pt x="221" y="1"/>
                  </a:moveTo>
                  <a:cubicBezTo>
                    <a:pt x="150" y="1"/>
                    <a:pt x="80" y="43"/>
                    <a:pt x="46" y="110"/>
                  </a:cubicBezTo>
                  <a:cubicBezTo>
                    <a:pt x="1" y="201"/>
                    <a:pt x="46" y="315"/>
                    <a:pt x="138" y="361"/>
                  </a:cubicBezTo>
                  <a:cubicBezTo>
                    <a:pt x="480" y="498"/>
                    <a:pt x="845" y="658"/>
                    <a:pt x="1188" y="795"/>
                  </a:cubicBezTo>
                  <a:lnTo>
                    <a:pt x="1256" y="795"/>
                  </a:lnTo>
                  <a:cubicBezTo>
                    <a:pt x="1347" y="795"/>
                    <a:pt x="1416" y="749"/>
                    <a:pt x="1439" y="681"/>
                  </a:cubicBezTo>
                  <a:cubicBezTo>
                    <a:pt x="1484" y="589"/>
                    <a:pt x="1416" y="475"/>
                    <a:pt x="1325" y="430"/>
                  </a:cubicBezTo>
                  <a:cubicBezTo>
                    <a:pt x="982" y="315"/>
                    <a:pt x="640" y="156"/>
                    <a:pt x="297" y="19"/>
                  </a:cubicBezTo>
                  <a:cubicBezTo>
                    <a:pt x="273" y="6"/>
                    <a:pt x="247" y="1"/>
                    <a:pt x="221"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4" name="Google Shape;4459;p53">
              <a:extLst>
                <a:ext uri="{FF2B5EF4-FFF2-40B4-BE49-F238E27FC236}">
                  <a16:creationId xmlns:a16="http://schemas.microsoft.com/office/drawing/2014/main" id="{F972E0B2-C560-5B5B-4108-D3DA3FA6E1EC}"/>
                </a:ext>
              </a:extLst>
            </p:cNvPr>
            <p:cNvSpPr/>
            <p:nvPr/>
          </p:nvSpPr>
          <p:spPr>
            <a:xfrm>
              <a:off x="1143125" y="3007750"/>
              <a:ext cx="37125" cy="16100"/>
            </a:xfrm>
            <a:custGeom>
              <a:avLst/>
              <a:gdLst/>
              <a:ahLst/>
              <a:cxnLst/>
              <a:rect l="l" t="t" r="r" b="b"/>
              <a:pathLst>
                <a:path w="1485" h="644" extrusionOk="0">
                  <a:moveTo>
                    <a:pt x="216" y="0"/>
                  </a:moveTo>
                  <a:cubicBezTo>
                    <a:pt x="137" y="0"/>
                    <a:pt x="63" y="62"/>
                    <a:pt x="24" y="141"/>
                  </a:cubicBezTo>
                  <a:cubicBezTo>
                    <a:pt x="1" y="256"/>
                    <a:pt x="69" y="347"/>
                    <a:pt x="161" y="370"/>
                  </a:cubicBezTo>
                  <a:cubicBezTo>
                    <a:pt x="526" y="461"/>
                    <a:pt x="891" y="552"/>
                    <a:pt x="1234" y="644"/>
                  </a:cubicBezTo>
                  <a:lnTo>
                    <a:pt x="1279" y="644"/>
                  </a:lnTo>
                  <a:cubicBezTo>
                    <a:pt x="1370" y="644"/>
                    <a:pt x="1439" y="598"/>
                    <a:pt x="1462" y="507"/>
                  </a:cubicBezTo>
                  <a:cubicBezTo>
                    <a:pt x="1485" y="392"/>
                    <a:pt x="1416" y="301"/>
                    <a:pt x="1325" y="278"/>
                  </a:cubicBezTo>
                  <a:cubicBezTo>
                    <a:pt x="982" y="187"/>
                    <a:pt x="617" y="119"/>
                    <a:pt x="252" y="4"/>
                  </a:cubicBezTo>
                  <a:cubicBezTo>
                    <a:pt x="240" y="1"/>
                    <a:pt x="228" y="0"/>
                    <a:pt x="216"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5" name="Google Shape;4460;p53">
              <a:extLst>
                <a:ext uri="{FF2B5EF4-FFF2-40B4-BE49-F238E27FC236}">
                  <a16:creationId xmlns:a16="http://schemas.microsoft.com/office/drawing/2014/main" id="{CDF6108F-86B7-129D-1AC5-AE5346891BEC}"/>
                </a:ext>
              </a:extLst>
            </p:cNvPr>
            <p:cNvSpPr/>
            <p:nvPr/>
          </p:nvSpPr>
          <p:spPr>
            <a:xfrm>
              <a:off x="961100" y="3599450"/>
              <a:ext cx="30275" cy="28700"/>
            </a:xfrm>
            <a:custGeom>
              <a:avLst/>
              <a:gdLst/>
              <a:ahLst/>
              <a:cxnLst/>
              <a:rect l="l" t="t" r="r" b="b"/>
              <a:pathLst>
                <a:path w="1211" h="1148" extrusionOk="0">
                  <a:moveTo>
                    <a:pt x="215" y="1"/>
                  </a:moveTo>
                  <a:cubicBezTo>
                    <a:pt x="166" y="1"/>
                    <a:pt x="115" y="18"/>
                    <a:pt x="69" y="52"/>
                  </a:cubicBezTo>
                  <a:cubicBezTo>
                    <a:pt x="1" y="120"/>
                    <a:pt x="1" y="235"/>
                    <a:pt x="69" y="303"/>
                  </a:cubicBezTo>
                  <a:cubicBezTo>
                    <a:pt x="320" y="577"/>
                    <a:pt x="594" y="851"/>
                    <a:pt x="891" y="1102"/>
                  </a:cubicBezTo>
                  <a:cubicBezTo>
                    <a:pt x="914" y="1148"/>
                    <a:pt x="959" y="1148"/>
                    <a:pt x="1005" y="1148"/>
                  </a:cubicBezTo>
                  <a:cubicBezTo>
                    <a:pt x="1051" y="1148"/>
                    <a:pt x="1119" y="1148"/>
                    <a:pt x="1142" y="1102"/>
                  </a:cubicBezTo>
                  <a:cubicBezTo>
                    <a:pt x="1210" y="1011"/>
                    <a:pt x="1210" y="896"/>
                    <a:pt x="1142" y="828"/>
                  </a:cubicBezTo>
                  <a:cubicBezTo>
                    <a:pt x="868" y="577"/>
                    <a:pt x="594" y="326"/>
                    <a:pt x="343" y="52"/>
                  </a:cubicBezTo>
                  <a:cubicBezTo>
                    <a:pt x="309" y="18"/>
                    <a:pt x="263" y="1"/>
                    <a:pt x="215"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6" name="Google Shape;4461;p53">
              <a:extLst>
                <a:ext uri="{FF2B5EF4-FFF2-40B4-BE49-F238E27FC236}">
                  <a16:creationId xmlns:a16="http://schemas.microsoft.com/office/drawing/2014/main" id="{73A5BC4B-AF24-E5AE-1662-E2C39B87F6E9}"/>
                </a:ext>
              </a:extLst>
            </p:cNvPr>
            <p:cNvSpPr/>
            <p:nvPr/>
          </p:nvSpPr>
          <p:spPr>
            <a:xfrm>
              <a:off x="1048400" y="3669200"/>
              <a:ext cx="35425" cy="23425"/>
            </a:xfrm>
            <a:custGeom>
              <a:avLst/>
              <a:gdLst/>
              <a:ahLst/>
              <a:cxnLst/>
              <a:rect l="l" t="t" r="r" b="b"/>
              <a:pathLst>
                <a:path w="1417" h="937" extrusionOk="0">
                  <a:moveTo>
                    <a:pt x="224" y="1"/>
                  </a:moveTo>
                  <a:cubicBezTo>
                    <a:pt x="158" y="1"/>
                    <a:pt x="92" y="31"/>
                    <a:pt x="47" y="92"/>
                  </a:cubicBezTo>
                  <a:cubicBezTo>
                    <a:pt x="1" y="184"/>
                    <a:pt x="24" y="298"/>
                    <a:pt x="115" y="343"/>
                  </a:cubicBezTo>
                  <a:cubicBezTo>
                    <a:pt x="435" y="549"/>
                    <a:pt x="777" y="731"/>
                    <a:pt x="1119" y="914"/>
                  </a:cubicBezTo>
                  <a:cubicBezTo>
                    <a:pt x="1142" y="914"/>
                    <a:pt x="1165" y="937"/>
                    <a:pt x="1188" y="937"/>
                  </a:cubicBezTo>
                  <a:cubicBezTo>
                    <a:pt x="1256" y="937"/>
                    <a:pt x="1325" y="891"/>
                    <a:pt x="1370" y="823"/>
                  </a:cubicBezTo>
                  <a:cubicBezTo>
                    <a:pt x="1416" y="731"/>
                    <a:pt x="1370" y="617"/>
                    <a:pt x="1279" y="572"/>
                  </a:cubicBezTo>
                  <a:cubicBezTo>
                    <a:pt x="960" y="412"/>
                    <a:pt x="617" y="229"/>
                    <a:pt x="320" y="24"/>
                  </a:cubicBezTo>
                  <a:cubicBezTo>
                    <a:pt x="290" y="9"/>
                    <a:pt x="257" y="1"/>
                    <a:pt x="224"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7" name="Google Shape;4462;p53">
              <a:extLst>
                <a:ext uri="{FF2B5EF4-FFF2-40B4-BE49-F238E27FC236}">
                  <a16:creationId xmlns:a16="http://schemas.microsoft.com/office/drawing/2014/main" id="{20CDA2D5-C7FC-A57C-DCE2-ECA60800322F}"/>
                </a:ext>
              </a:extLst>
            </p:cNvPr>
            <p:cNvSpPr/>
            <p:nvPr/>
          </p:nvSpPr>
          <p:spPr>
            <a:xfrm>
              <a:off x="935425" y="3562500"/>
              <a:ext cx="17725" cy="24575"/>
            </a:xfrm>
            <a:custGeom>
              <a:avLst/>
              <a:gdLst/>
              <a:ahLst/>
              <a:cxnLst/>
              <a:rect l="l" t="t" r="r" b="b"/>
              <a:pathLst>
                <a:path w="709" h="983" extrusionOk="0">
                  <a:moveTo>
                    <a:pt x="137" y="1"/>
                  </a:moveTo>
                  <a:lnTo>
                    <a:pt x="1" y="457"/>
                  </a:lnTo>
                  <a:cubicBezTo>
                    <a:pt x="92" y="594"/>
                    <a:pt x="206" y="754"/>
                    <a:pt x="343" y="914"/>
                  </a:cubicBezTo>
                  <a:cubicBezTo>
                    <a:pt x="389" y="959"/>
                    <a:pt x="434" y="982"/>
                    <a:pt x="503" y="982"/>
                  </a:cubicBezTo>
                  <a:cubicBezTo>
                    <a:pt x="548" y="982"/>
                    <a:pt x="571" y="982"/>
                    <a:pt x="617" y="959"/>
                  </a:cubicBezTo>
                  <a:cubicBezTo>
                    <a:pt x="685" y="891"/>
                    <a:pt x="708" y="777"/>
                    <a:pt x="640" y="685"/>
                  </a:cubicBezTo>
                  <a:cubicBezTo>
                    <a:pt x="411" y="389"/>
                    <a:pt x="252" y="160"/>
                    <a:pt x="137"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8" name="Google Shape;4463;p53">
              <a:extLst>
                <a:ext uri="{FF2B5EF4-FFF2-40B4-BE49-F238E27FC236}">
                  <a16:creationId xmlns:a16="http://schemas.microsoft.com/office/drawing/2014/main" id="{8DB432D7-0BFD-6ADC-2EFF-E0CB80EF0091}"/>
                </a:ext>
              </a:extLst>
            </p:cNvPr>
            <p:cNvSpPr/>
            <p:nvPr/>
          </p:nvSpPr>
          <p:spPr>
            <a:xfrm>
              <a:off x="1002200" y="3637375"/>
              <a:ext cx="33100" cy="26150"/>
            </a:xfrm>
            <a:custGeom>
              <a:avLst/>
              <a:gdLst/>
              <a:ahLst/>
              <a:cxnLst/>
              <a:rect l="l" t="t" r="r" b="b"/>
              <a:pathLst>
                <a:path w="1324" h="1046" extrusionOk="0">
                  <a:moveTo>
                    <a:pt x="221" y="0"/>
                  </a:moveTo>
                  <a:cubicBezTo>
                    <a:pt x="164" y="0"/>
                    <a:pt x="108" y="24"/>
                    <a:pt x="69" y="64"/>
                  </a:cubicBezTo>
                  <a:cubicBezTo>
                    <a:pt x="0" y="156"/>
                    <a:pt x="23" y="270"/>
                    <a:pt x="91" y="338"/>
                  </a:cubicBezTo>
                  <a:cubicBezTo>
                    <a:pt x="388" y="566"/>
                    <a:pt x="708" y="795"/>
                    <a:pt x="1004" y="1000"/>
                  </a:cubicBezTo>
                  <a:cubicBezTo>
                    <a:pt x="1050" y="1023"/>
                    <a:pt x="1073" y="1046"/>
                    <a:pt x="1119" y="1046"/>
                  </a:cubicBezTo>
                  <a:cubicBezTo>
                    <a:pt x="1187" y="1046"/>
                    <a:pt x="1233" y="1023"/>
                    <a:pt x="1278" y="954"/>
                  </a:cubicBezTo>
                  <a:cubicBezTo>
                    <a:pt x="1324" y="886"/>
                    <a:pt x="1301" y="772"/>
                    <a:pt x="1233" y="703"/>
                  </a:cubicBezTo>
                  <a:cubicBezTo>
                    <a:pt x="913" y="498"/>
                    <a:pt x="616" y="270"/>
                    <a:pt x="342" y="41"/>
                  </a:cubicBezTo>
                  <a:cubicBezTo>
                    <a:pt x="304" y="13"/>
                    <a:pt x="262" y="0"/>
                    <a:pt x="221"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09" name="Google Shape;4464;p53">
              <a:extLst>
                <a:ext uri="{FF2B5EF4-FFF2-40B4-BE49-F238E27FC236}">
                  <a16:creationId xmlns:a16="http://schemas.microsoft.com/office/drawing/2014/main" id="{9ADF8DC7-A6AF-2EB7-F7FB-1196C94B3026}"/>
                </a:ext>
              </a:extLst>
            </p:cNvPr>
            <p:cNvSpPr/>
            <p:nvPr/>
          </p:nvSpPr>
          <p:spPr>
            <a:xfrm>
              <a:off x="1150550" y="3715650"/>
              <a:ext cx="37700" cy="17500"/>
            </a:xfrm>
            <a:custGeom>
              <a:avLst/>
              <a:gdLst/>
              <a:ahLst/>
              <a:cxnLst/>
              <a:rect l="l" t="t" r="r" b="b"/>
              <a:pathLst>
                <a:path w="1508" h="700" extrusionOk="0">
                  <a:moveTo>
                    <a:pt x="212" y="0"/>
                  </a:moveTo>
                  <a:cubicBezTo>
                    <a:pt x="138" y="0"/>
                    <a:pt x="64" y="57"/>
                    <a:pt x="46" y="129"/>
                  </a:cubicBezTo>
                  <a:cubicBezTo>
                    <a:pt x="1" y="220"/>
                    <a:pt x="69" y="334"/>
                    <a:pt x="160" y="357"/>
                  </a:cubicBezTo>
                  <a:cubicBezTo>
                    <a:pt x="526" y="471"/>
                    <a:pt x="891" y="585"/>
                    <a:pt x="1256" y="677"/>
                  </a:cubicBezTo>
                  <a:cubicBezTo>
                    <a:pt x="1256" y="699"/>
                    <a:pt x="1279" y="699"/>
                    <a:pt x="1302" y="699"/>
                  </a:cubicBezTo>
                  <a:cubicBezTo>
                    <a:pt x="1393" y="699"/>
                    <a:pt x="1461" y="631"/>
                    <a:pt x="1484" y="562"/>
                  </a:cubicBezTo>
                  <a:cubicBezTo>
                    <a:pt x="1507" y="448"/>
                    <a:pt x="1439" y="357"/>
                    <a:pt x="1347" y="334"/>
                  </a:cubicBezTo>
                  <a:cubicBezTo>
                    <a:pt x="982" y="220"/>
                    <a:pt x="617" y="129"/>
                    <a:pt x="275" y="15"/>
                  </a:cubicBezTo>
                  <a:cubicBezTo>
                    <a:pt x="255" y="5"/>
                    <a:pt x="233" y="0"/>
                    <a:pt x="212"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0" name="Google Shape;4465;p53">
              <a:extLst>
                <a:ext uri="{FF2B5EF4-FFF2-40B4-BE49-F238E27FC236}">
                  <a16:creationId xmlns:a16="http://schemas.microsoft.com/office/drawing/2014/main" id="{1B3A2DFB-AB15-E508-8917-FC9A583531A3}"/>
                </a:ext>
              </a:extLst>
            </p:cNvPr>
            <p:cNvSpPr/>
            <p:nvPr/>
          </p:nvSpPr>
          <p:spPr>
            <a:xfrm>
              <a:off x="1103200" y="2996875"/>
              <a:ext cx="23975" cy="13275"/>
            </a:xfrm>
            <a:custGeom>
              <a:avLst/>
              <a:gdLst/>
              <a:ahLst/>
              <a:cxnLst/>
              <a:rect l="l" t="t" r="r" b="b"/>
              <a:pathLst>
                <a:path w="959" h="531" extrusionOk="0">
                  <a:moveTo>
                    <a:pt x="204" y="0"/>
                  </a:moveTo>
                  <a:cubicBezTo>
                    <a:pt x="124" y="0"/>
                    <a:pt x="42" y="48"/>
                    <a:pt x="23" y="143"/>
                  </a:cubicBezTo>
                  <a:cubicBezTo>
                    <a:pt x="0" y="234"/>
                    <a:pt x="46" y="348"/>
                    <a:pt x="160" y="371"/>
                  </a:cubicBezTo>
                  <a:cubicBezTo>
                    <a:pt x="343" y="417"/>
                    <a:pt x="525" y="485"/>
                    <a:pt x="685" y="531"/>
                  </a:cubicBezTo>
                  <a:lnTo>
                    <a:pt x="753" y="531"/>
                  </a:lnTo>
                  <a:cubicBezTo>
                    <a:pt x="822" y="531"/>
                    <a:pt x="913" y="485"/>
                    <a:pt x="936" y="394"/>
                  </a:cubicBezTo>
                  <a:cubicBezTo>
                    <a:pt x="959" y="303"/>
                    <a:pt x="890" y="188"/>
                    <a:pt x="799" y="166"/>
                  </a:cubicBezTo>
                  <a:cubicBezTo>
                    <a:pt x="616" y="120"/>
                    <a:pt x="434" y="51"/>
                    <a:pt x="251" y="6"/>
                  </a:cubicBezTo>
                  <a:cubicBezTo>
                    <a:pt x="236" y="2"/>
                    <a:pt x="220" y="0"/>
                    <a:pt x="204"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1" name="Google Shape;4466;p53">
              <a:extLst>
                <a:ext uri="{FF2B5EF4-FFF2-40B4-BE49-F238E27FC236}">
                  <a16:creationId xmlns:a16="http://schemas.microsoft.com/office/drawing/2014/main" id="{100E3A2A-F0A8-EEEE-60A1-1503F7621ADA}"/>
                </a:ext>
              </a:extLst>
            </p:cNvPr>
            <p:cNvSpPr/>
            <p:nvPr/>
          </p:nvSpPr>
          <p:spPr>
            <a:xfrm>
              <a:off x="1305200" y="3038100"/>
              <a:ext cx="37100" cy="12000"/>
            </a:xfrm>
            <a:custGeom>
              <a:avLst/>
              <a:gdLst/>
              <a:ahLst/>
              <a:cxnLst/>
              <a:rect l="l" t="t" r="r" b="b"/>
              <a:pathLst>
                <a:path w="1484" h="480" extrusionOk="0">
                  <a:moveTo>
                    <a:pt x="229" y="0"/>
                  </a:moveTo>
                  <a:cubicBezTo>
                    <a:pt x="114" y="0"/>
                    <a:pt x="23" y="69"/>
                    <a:pt x="23" y="183"/>
                  </a:cubicBezTo>
                  <a:cubicBezTo>
                    <a:pt x="0" y="274"/>
                    <a:pt x="69" y="365"/>
                    <a:pt x="183" y="388"/>
                  </a:cubicBezTo>
                  <a:cubicBezTo>
                    <a:pt x="548" y="411"/>
                    <a:pt x="913" y="457"/>
                    <a:pt x="1279" y="480"/>
                  </a:cubicBezTo>
                  <a:lnTo>
                    <a:pt x="1301" y="480"/>
                  </a:lnTo>
                  <a:cubicBezTo>
                    <a:pt x="1393" y="480"/>
                    <a:pt x="1461" y="411"/>
                    <a:pt x="1484" y="297"/>
                  </a:cubicBezTo>
                  <a:cubicBezTo>
                    <a:pt x="1484" y="206"/>
                    <a:pt x="1415" y="114"/>
                    <a:pt x="1301" y="91"/>
                  </a:cubicBezTo>
                  <a:cubicBezTo>
                    <a:pt x="959" y="69"/>
                    <a:pt x="594" y="46"/>
                    <a:pt x="229"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2" name="Google Shape;4467;p53">
              <a:extLst>
                <a:ext uri="{FF2B5EF4-FFF2-40B4-BE49-F238E27FC236}">
                  <a16:creationId xmlns:a16="http://schemas.microsoft.com/office/drawing/2014/main" id="{E4398CFC-68C3-008B-CA41-F9D4D135B02D}"/>
                </a:ext>
              </a:extLst>
            </p:cNvPr>
            <p:cNvSpPr/>
            <p:nvPr/>
          </p:nvSpPr>
          <p:spPr>
            <a:xfrm>
              <a:off x="1196775" y="3020825"/>
              <a:ext cx="37125" cy="14450"/>
            </a:xfrm>
            <a:custGeom>
              <a:avLst/>
              <a:gdLst/>
              <a:ahLst/>
              <a:cxnLst/>
              <a:rect l="l" t="t" r="r" b="b"/>
              <a:pathLst>
                <a:path w="1485" h="578" extrusionOk="0">
                  <a:moveTo>
                    <a:pt x="197" y="1"/>
                  </a:moveTo>
                  <a:cubicBezTo>
                    <a:pt x="109" y="1"/>
                    <a:pt x="42" y="48"/>
                    <a:pt x="23" y="143"/>
                  </a:cubicBezTo>
                  <a:cubicBezTo>
                    <a:pt x="1" y="235"/>
                    <a:pt x="69" y="349"/>
                    <a:pt x="160" y="372"/>
                  </a:cubicBezTo>
                  <a:cubicBezTo>
                    <a:pt x="525" y="440"/>
                    <a:pt x="891" y="509"/>
                    <a:pt x="1256" y="577"/>
                  </a:cubicBezTo>
                  <a:lnTo>
                    <a:pt x="1279" y="577"/>
                  </a:lnTo>
                  <a:cubicBezTo>
                    <a:pt x="1370" y="577"/>
                    <a:pt x="1439" y="531"/>
                    <a:pt x="1461" y="440"/>
                  </a:cubicBezTo>
                  <a:cubicBezTo>
                    <a:pt x="1484" y="326"/>
                    <a:pt x="1416" y="235"/>
                    <a:pt x="1324" y="212"/>
                  </a:cubicBezTo>
                  <a:cubicBezTo>
                    <a:pt x="959" y="143"/>
                    <a:pt x="617" y="75"/>
                    <a:pt x="252" y="6"/>
                  </a:cubicBezTo>
                  <a:cubicBezTo>
                    <a:pt x="233" y="3"/>
                    <a:pt x="214" y="1"/>
                    <a:pt x="197" y="1"/>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3" name="Google Shape;4468;p53">
              <a:extLst>
                <a:ext uri="{FF2B5EF4-FFF2-40B4-BE49-F238E27FC236}">
                  <a16:creationId xmlns:a16="http://schemas.microsoft.com/office/drawing/2014/main" id="{C4CF42F7-3181-5893-F6AE-88A5C8FC33EE}"/>
                </a:ext>
              </a:extLst>
            </p:cNvPr>
            <p:cNvSpPr/>
            <p:nvPr/>
          </p:nvSpPr>
          <p:spPr>
            <a:xfrm>
              <a:off x="1317175" y="3744525"/>
              <a:ext cx="37125" cy="9725"/>
            </a:xfrm>
            <a:custGeom>
              <a:avLst/>
              <a:gdLst/>
              <a:ahLst/>
              <a:cxnLst/>
              <a:rect l="l" t="t" r="r" b="b"/>
              <a:pathLst>
                <a:path w="1485" h="389" extrusionOk="0">
                  <a:moveTo>
                    <a:pt x="183" y="1"/>
                  </a:moveTo>
                  <a:cubicBezTo>
                    <a:pt x="92" y="1"/>
                    <a:pt x="1" y="69"/>
                    <a:pt x="1" y="183"/>
                  </a:cubicBezTo>
                  <a:cubicBezTo>
                    <a:pt x="1" y="275"/>
                    <a:pt x="69" y="366"/>
                    <a:pt x="183" y="366"/>
                  </a:cubicBezTo>
                  <a:cubicBezTo>
                    <a:pt x="548" y="389"/>
                    <a:pt x="914" y="389"/>
                    <a:pt x="1302" y="389"/>
                  </a:cubicBezTo>
                  <a:cubicBezTo>
                    <a:pt x="1416" y="389"/>
                    <a:pt x="1484" y="320"/>
                    <a:pt x="1484" y="206"/>
                  </a:cubicBezTo>
                  <a:cubicBezTo>
                    <a:pt x="1484" y="115"/>
                    <a:pt x="1416" y="24"/>
                    <a:pt x="1302" y="24"/>
                  </a:cubicBezTo>
                  <a:cubicBezTo>
                    <a:pt x="936" y="24"/>
                    <a:pt x="548" y="1"/>
                    <a:pt x="183"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4" name="Google Shape;4469;p53">
              <a:extLst>
                <a:ext uri="{FF2B5EF4-FFF2-40B4-BE49-F238E27FC236}">
                  <a16:creationId xmlns:a16="http://schemas.microsoft.com/office/drawing/2014/main" id="{7628FCFD-1CBC-8F27-27EB-A141248F9192}"/>
                </a:ext>
              </a:extLst>
            </p:cNvPr>
            <p:cNvSpPr/>
            <p:nvPr/>
          </p:nvSpPr>
          <p:spPr>
            <a:xfrm>
              <a:off x="1359975" y="3042075"/>
              <a:ext cx="37125" cy="10300"/>
            </a:xfrm>
            <a:custGeom>
              <a:avLst/>
              <a:gdLst/>
              <a:ahLst/>
              <a:cxnLst/>
              <a:rect l="l" t="t" r="r" b="b"/>
              <a:pathLst>
                <a:path w="1485" h="412" extrusionOk="0">
                  <a:moveTo>
                    <a:pt x="206" y="1"/>
                  </a:moveTo>
                  <a:cubicBezTo>
                    <a:pt x="115" y="1"/>
                    <a:pt x="23" y="92"/>
                    <a:pt x="1" y="184"/>
                  </a:cubicBezTo>
                  <a:cubicBezTo>
                    <a:pt x="1" y="298"/>
                    <a:pt x="92" y="366"/>
                    <a:pt x="183" y="389"/>
                  </a:cubicBezTo>
                  <a:cubicBezTo>
                    <a:pt x="571" y="389"/>
                    <a:pt x="936" y="412"/>
                    <a:pt x="1302" y="412"/>
                  </a:cubicBezTo>
                  <a:cubicBezTo>
                    <a:pt x="1393" y="412"/>
                    <a:pt x="1484" y="321"/>
                    <a:pt x="1484" y="206"/>
                  </a:cubicBezTo>
                  <a:cubicBezTo>
                    <a:pt x="1484" y="115"/>
                    <a:pt x="1393" y="24"/>
                    <a:pt x="1302" y="24"/>
                  </a:cubicBezTo>
                  <a:cubicBezTo>
                    <a:pt x="936" y="24"/>
                    <a:pt x="571" y="24"/>
                    <a:pt x="206" y="1"/>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5" name="Google Shape;4470;p53">
              <a:extLst>
                <a:ext uri="{FF2B5EF4-FFF2-40B4-BE49-F238E27FC236}">
                  <a16:creationId xmlns:a16="http://schemas.microsoft.com/office/drawing/2014/main" id="{4AED145B-A124-761B-B8BC-19D441F512DF}"/>
                </a:ext>
              </a:extLst>
            </p:cNvPr>
            <p:cNvSpPr/>
            <p:nvPr/>
          </p:nvSpPr>
          <p:spPr>
            <a:xfrm>
              <a:off x="1260675" y="3739400"/>
              <a:ext cx="37700" cy="12575"/>
            </a:xfrm>
            <a:custGeom>
              <a:avLst/>
              <a:gdLst/>
              <a:ahLst/>
              <a:cxnLst/>
              <a:rect l="l" t="t" r="r" b="b"/>
              <a:pathLst>
                <a:path w="1508" h="503" extrusionOk="0">
                  <a:moveTo>
                    <a:pt x="229" y="0"/>
                  </a:moveTo>
                  <a:cubicBezTo>
                    <a:pt x="115" y="0"/>
                    <a:pt x="24" y="69"/>
                    <a:pt x="24" y="183"/>
                  </a:cubicBezTo>
                  <a:cubicBezTo>
                    <a:pt x="1" y="274"/>
                    <a:pt x="69" y="366"/>
                    <a:pt x="184" y="388"/>
                  </a:cubicBezTo>
                  <a:cubicBezTo>
                    <a:pt x="549" y="434"/>
                    <a:pt x="914" y="480"/>
                    <a:pt x="1302" y="503"/>
                  </a:cubicBezTo>
                  <a:lnTo>
                    <a:pt x="1325" y="503"/>
                  </a:lnTo>
                  <a:cubicBezTo>
                    <a:pt x="1416" y="503"/>
                    <a:pt x="1507" y="434"/>
                    <a:pt x="1507" y="320"/>
                  </a:cubicBezTo>
                  <a:cubicBezTo>
                    <a:pt x="1507" y="229"/>
                    <a:pt x="1439" y="137"/>
                    <a:pt x="1348" y="137"/>
                  </a:cubicBezTo>
                  <a:cubicBezTo>
                    <a:pt x="960" y="92"/>
                    <a:pt x="594" y="46"/>
                    <a:pt x="229"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6" name="Google Shape;4471;p53">
              <a:extLst>
                <a:ext uri="{FF2B5EF4-FFF2-40B4-BE49-F238E27FC236}">
                  <a16:creationId xmlns:a16="http://schemas.microsoft.com/office/drawing/2014/main" id="{AA8EE369-2CC7-EA50-4B80-5F125AD16BF1}"/>
                </a:ext>
              </a:extLst>
            </p:cNvPr>
            <p:cNvSpPr/>
            <p:nvPr/>
          </p:nvSpPr>
          <p:spPr>
            <a:xfrm>
              <a:off x="1205325" y="3730150"/>
              <a:ext cx="37700" cy="14975"/>
            </a:xfrm>
            <a:custGeom>
              <a:avLst/>
              <a:gdLst/>
              <a:ahLst/>
              <a:cxnLst/>
              <a:rect l="l" t="t" r="r" b="b"/>
              <a:pathLst>
                <a:path w="1508" h="599" extrusionOk="0">
                  <a:moveTo>
                    <a:pt x="208" y="1"/>
                  </a:moveTo>
                  <a:cubicBezTo>
                    <a:pt x="115" y="1"/>
                    <a:pt x="44" y="63"/>
                    <a:pt x="24" y="142"/>
                  </a:cubicBezTo>
                  <a:cubicBezTo>
                    <a:pt x="1" y="256"/>
                    <a:pt x="69" y="348"/>
                    <a:pt x="161" y="370"/>
                  </a:cubicBezTo>
                  <a:cubicBezTo>
                    <a:pt x="526" y="462"/>
                    <a:pt x="914" y="530"/>
                    <a:pt x="1279" y="599"/>
                  </a:cubicBezTo>
                  <a:lnTo>
                    <a:pt x="1302" y="599"/>
                  </a:lnTo>
                  <a:cubicBezTo>
                    <a:pt x="1393" y="599"/>
                    <a:pt x="1485" y="530"/>
                    <a:pt x="1485" y="439"/>
                  </a:cubicBezTo>
                  <a:cubicBezTo>
                    <a:pt x="1507" y="325"/>
                    <a:pt x="1439" y="233"/>
                    <a:pt x="1348" y="211"/>
                  </a:cubicBezTo>
                  <a:cubicBezTo>
                    <a:pt x="982" y="165"/>
                    <a:pt x="594" y="97"/>
                    <a:pt x="252" y="5"/>
                  </a:cubicBezTo>
                  <a:cubicBezTo>
                    <a:pt x="237" y="2"/>
                    <a:pt x="222" y="1"/>
                    <a:pt x="208"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7" name="Google Shape;4472;p53">
              <a:extLst>
                <a:ext uri="{FF2B5EF4-FFF2-40B4-BE49-F238E27FC236}">
                  <a16:creationId xmlns:a16="http://schemas.microsoft.com/office/drawing/2014/main" id="{3254A9F5-70A8-DF65-ACD7-EFDACA3813EF}"/>
                </a:ext>
              </a:extLst>
            </p:cNvPr>
            <p:cNvSpPr/>
            <p:nvPr/>
          </p:nvSpPr>
          <p:spPr>
            <a:xfrm>
              <a:off x="1250975" y="3030675"/>
              <a:ext cx="37125" cy="13725"/>
            </a:xfrm>
            <a:custGeom>
              <a:avLst/>
              <a:gdLst/>
              <a:ahLst/>
              <a:cxnLst/>
              <a:rect l="l" t="t" r="r" b="b"/>
              <a:pathLst>
                <a:path w="1485" h="549" extrusionOk="0">
                  <a:moveTo>
                    <a:pt x="229" y="0"/>
                  </a:moveTo>
                  <a:cubicBezTo>
                    <a:pt x="115" y="0"/>
                    <a:pt x="24" y="69"/>
                    <a:pt x="1" y="160"/>
                  </a:cubicBezTo>
                  <a:cubicBezTo>
                    <a:pt x="1" y="274"/>
                    <a:pt x="69" y="366"/>
                    <a:pt x="161" y="388"/>
                  </a:cubicBezTo>
                  <a:cubicBezTo>
                    <a:pt x="526" y="434"/>
                    <a:pt x="891" y="503"/>
                    <a:pt x="1256" y="548"/>
                  </a:cubicBezTo>
                  <a:lnTo>
                    <a:pt x="1279" y="548"/>
                  </a:lnTo>
                  <a:cubicBezTo>
                    <a:pt x="1370" y="548"/>
                    <a:pt x="1462" y="480"/>
                    <a:pt x="1462" y="388"/>
                  </a:cubicBezTo>
                  <a:cubicBezTo>
                    <a:pt x="1485" y="274"/>
                    <a:pt x="1416" y="183"/>
                    <a:pt x="1302" y="160"/>
                  </a:cubicBezTo>
                  <a:cubicBezTo>
                    <a:pt x="960" y="115"/>
                    <a:pt x="594" y="69"/>
                    <a:pt x="229"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8" name="Google Shape;4473;p53">
              <a:extLst>
                <a:ext uri="{FF2B5EF4-FFF2-40B4-BE49-F238E27FC236}">
                  <a16:creationId xmlns:a16="http://schemas.microsoft.com/office/drawing/2014/main" id="{D5C8AC6D-5158-A39D-FEB4-E6822748F558}"/>
                </a:ext>
              </a:extLst>
            </p:cNvPr>
            <p:cNvSpPr/>
            <p:nvPr/>
          </p:nvSpPr>
          <p:spPr>
            <a:xfrm>
              <a:off x="1792525" y="3589750"/>
              <a:ext cx="31400" cy="28125"/>
            </a:xfrm>
            <a:custGeom>
              <a:avLst/>
              <a:gdLst/>
              <a:ahLst/>
              <a:cxnLst/>
              <a:rect l="l" t="t" r="r" b="b"/>
              <a:pathLst>
                <a:path w="1256" h="1125" extrusionOk="0">
                  <a:moveTo>
                    <a:pt x="1050" y="1"/>
                  </a:moveTo>
                  <a:cubicBezTo>
                    <a:pt x="999" y="1"/>
                    <a:pt x="947" y="18"/>
                    <a:pt x="913" y="52"/>
                  </a:cubicBezTo>
                  <a:cubicBezTo>
                    <a:pt x="662" y="303"/>
                    <a:pt x="388" y="554"/>
                    <a:pt x="91" y="805"/>
                  </a:cubicBezTo>
                  <a:cubicBezTo>
                    <a:pt x="23" y="874"/>
                    <a:pt x="0" y="988"/>
                    <a:pt x="69" y="1056"/>
                  </a:cubicBezTo>
                  <a:cubicBezTo>
                    <a:pt x="114" y="1102"/>
                    <a:pt x="160" y="1125"/>
                    <a:pt x="228" y="1125"/>
                  </a:cubicBezTo>
                  <a:cubicBezTo>
                    <a:pt x="274" y="1125"/>
                    <a:pt x="297" y="1125"/>
                    <a:pt x="343" y="1079"/>
                  </a:cubicBezTo>
                  <a:cubicBezTo>
                    <a:pt x="639" y="828"/>
                    <a:pt x="913" y="577"/>
                    <a:pt x="1187" y="326"/>
                  </a:cubicBezTo>
                  <a:cubicBezTo>
                    <a:pt x="1256" y="234"/>
                    <a:pt x="1256" y="120"/>
                    <a:pt x="1187" y="52"/>
                  </a:cubicBezTo>
                  <a:cubicBezTo>
                    <a:pt x="1153" y="18"/>
                    <a:pt x="1101" y="1"/>
                    <a:pt x="1050"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19" name="Google Shape;4474;p53">
              <a:extLst>
                <a:ext uri="{FF2B5EF4-FFF2-40B4-BE49-F238E27FC236}">
                  <a16:creationId xmlns:a16="http://schemas.microsoft.com/office/drawing/2014/main" id="{D971EB1C-65D8-065E-BBC8-0A961F2479A5}"/>
                </a:ext>
              </a:extLst>
            </p:cNvPr>
            <p:cNvSpPr/>
            <p:nvPr/>
          </p:nvSpPr>
          <p:spPr>
            <a:xfrm>
              <a:off x="1747425" y="3626225"/>
              <a:ext cx="33700" cy="25325"/>
            </a:xfrm>
            <a:custGeom>
              <a:avLst/>
              <a:gdLst/>
              <a:ahLst/>
              <a:cxnLst/>
              <a:rect l="l" t="t" r="r" b="b"/>
              <a:pathLst>
                <a:path w="1348" h="1013" extrusionOk="0">
                  <a:moveTo>
                    <a:pt x="1148" y="1"/>
                  </a:moveTo>
                  <a:cubicBezTo>
                    <a:pt x="1108" y="1"/>
                    <a:pt x="1066" y="12"/>
                    <a:pt x="1028" y="31"/>
                  </a:cubicBezTo>
                  <a:cubicBezTo>
                    <a:pt x="731" y="259"/>
                    <a:pt x="435" y="465"/>
                    <a:pt x="115" y="670"/>
                  </a:cubicBezTo>
                  <a:cubicBezTo>
                    <a:pt x="24" y="738"/>
                    <a:pt x="1" y="853"/>
                    <a:pt x="69" y="944"/>
                  </a:cubicBezTo>
                  <a:cubicBezTo>
                    <a:pt x="115" y="990"/>
                    <a:pt x="161" y="1012"/>
                    <a:pt x="229" y="1012"/>
                  </a:cubicBezTo>
                  <a:cubicBezTo>
                    <a:pt x="252" y="1012"/>
                    <a:pt x="298" y="1012"/>
                    <a:pt x="320" y="990"/>
                  </a:cubicBezTo>
                  <a:cubicBezTo>
                    <a:pt x="640" y="784"/>
                    <a:pt x="960" y="556"/>
                    <a:pt x="1256" y="328"/>
                  </a:cubicBezTo>
                  <a:cubicBezTo>
                    <a:pt x="1348" y="282"/>
                    <a:pt x="1348" y="168"/>
                    <a:pt x="1302" y="77"/>
                  </a:cubicBezTo>
                  <a:cubicBezTo>
                    <a:pt x="1262" y="23"/>
                    <a:pt x="1206" y="1"/>
                    <a:pt x="1148"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0" name="Google Shape;4475;p53">
              <a:extLst>
                <a:ext uri="{FF2B5EF4-FFF2-40B4-BE49-F238E27FC236}">
                  <a16:creationId xmlns:a16="http://schemas.microsoft.com/office/drawing/2014/main" id="{A3D20293-7B40-418A-77FF-2AB86C9307A7}"/>
                </a:ext>
              </a:extLst>
            </p:cNvPr>
            <p:cNvSpPr/>
            <p:nvPr/>
          </p:nvSpPr>
          <p:spPr>
            <a:xfrm>
              <a:off x="1373100" y="3743400"/>
              <a:ext cx="37700" cy="10850"/>
            </a:xfrm>
            <a:custGeom>
              <a:avLst/>
              <a:gdLst/>
              <a:ahLst/>
              <a:cxnLst/>
              <a:rect l="l" t="t" r="r" b="b"/>
              <a:pathLst>
                <a:path w="1508" h="434" extrusionOk="0">
                  <a:moveTo>
                    <a:pt x="1302" y="0"/>
                  </a:moveTo>
                  <a:cubicBezTo>
                    <a:pt x="936" y="23"/>
                    <a:pt x="548" y="46"/>
                    <a:pt x="183" y="69"/>
                  </a:cubicBezTo>
                  <a:cubicBezTo>
                    <a:pt x="92" y="69"/>
                    <a:pt x="1" y="137"/>
                    <a:pt x="1" y="251"/>
                  </a:cubicBezTo>
                  <a:cubicBezTo>
                    <a:pt x="1" y="343"/>
                    <a:pt x="92" y="434"/>
                    <a:pt x="206" y="434"/>
                  </a:cubicBezTo>
                  <a:cubicBezTo>
                    <a:pt x="571" y="434"/>
                    <a:pt x="936" y="411"/>
                    <a:pt x="1324" y="388"/>
                  </a:cubicBezTo>
                  <a:cubicBezTo>
                    <a:pt x="1439" y="388"/>
                    <a:pt x="1507" y="297"/>
                    <a:pt x="1507" y="183"/>
                  </a:cubicBezTo>
                  <a:cubicBezTo>
                    <a:pt x="1507" y="92"/>
                    <a:pt x="1416" y="0"/>
                    <a:pt x="1302"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1" name="Google Shape;4476;p53">
              <a:extLst>
                <a:ext uri="{FF2B5EF4-FFF2-40B4-BE49-F238E27FC236}">
                  <a16:creationId xmlns:a16="http://schemas.microsoft.com/office/drawing/2014/main" id="{143EBAEB-F84B-F8CD-9476-EF4BD314747F}"/>
                </a:ext>
              </a:extLst>
            </p:cNvPr>
            <p:cNvSpPr/>
            <p:nvPr/>
          </p:nvSpPr>
          <p:spPr>
            <a:xfrm>
              <a:off x="1414750" y="3040375"/>
              <a:ext cx="37125" cy="11425"/>
            </a:xfrm>
            <a:custGeom>
              <a:avLst/>
              <a:gdLst/>
              <a:ahLst/>
              <a:cxnLst/>
              <a:rect l="l" t="t" r="r" b="b"/>
              <a:pathLst>
                <a:path w="1485" h="457" extrusionOk="0">
                  <a:moveTo>
                    <a:pt x="1279" y="0"/>
                  </a:moveTo>
                  <a:cubicBezTo>
                    <a:pt x="937" y="46"/>
                    <a:pt x="571" y="69"/>
                    <a:pt x="183" y="69"/>
                  </a:cubicBezTo>
                  <a:cubicBezTo>
                    <a:pt x="92" y="69"/>
                    <a:pt x="1" y="160"/>
                    <a:pt x="24" y="274"/>
                  </a:cubicBezTo>
                  <a:cubicBezTo>
                    <a:pt x="24" y="366"/>
                    <a:pt x="92" y="457"/>
                    <a:pt x="206" y="457"/>
                  </a:cubicBezTo>
                  <a:cubicBezTo>
                    <a:pt x="594" y="434"/>
                    <a:pt x="959" y="411"/>
                    <a:pt x="1302" y="389"/>
                  </a:cubicBezTo>
                  <a:cubicBezTo>
                    <a:pt x="1416" y="366"/>
                    <a:pt x="1484" y="274"/>
                    <a:pt x="1484" y="183"/>
                  </a:cubicBezTo>
                  <a:cubicBezTo>
                    <a:pt x="1462" y="69"/>
                    <a:pt x="1370" y="0"/>
                    <a:pt x="1279"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2" name="Google Shape;4477;p53">
              <a:extLst>
                <a:ext uri="{FF2B5EF4-FFF2-40B4-BE49-F238E27FC236}">
                  <a16:creationId xmlns:a16="http://schemas.microsoft.com/office/drawing/2014/main" id="{5C6861D1-6865-453F-6F88-9B12A35D7364}"/>
                </a:ext>
              </a:extLst>
            </p:cNvPr>
            <p:cNvSpPr/>
            <p:nvPr/>
          </p:nvSpPr>
          <p:spPr>
            <a:xfrm>
              <a:off x="1647575" y="3682450"/>
              <a:ext cx="36550" cy="19875"/>
            </a:xfrm>
            <a:custGeom>
              <a:avLst/>
              <a:gdLst/>
              <a:ahLst/>
              <a:cxnLst/>
              <a:rect l="l" t="t" r="r" b="b"/>
              <a:pathLst>
                <a:path w="1462" h="795" extrusionOk="0">
                  <a:moveTo>
                    <a:pt x="1264" y="1"/>
                  </a:moveTo>
                  <a:cubicBezTo>
                    <a:pt x="1238" y="1"/>
                    <a:pt x="1212" y="7"/>
                    <a:pt x="1187" y="19"/>
                  </a:cubicBezTo>
                  <a:cubicBezTo>
                    <a:pt x="845" y="156"/>
                    <a:pt x="503" y="315"/>
                    <a:pt x="137" y="452"/>
                  </a:cubicBezTo>
                  <a:cubicBezTo>
                    <a:pt x="46" y="475"/>
                    <a:pt x="1" y="589"/>
                    <a:pt x="46" y="681"/>
                  </a:cubicBezTo>
                  <a:cubicBezTo>
                    <a:pt x="69" y="749"/>
                    <a:pt x="137" y="795"/>
                    <a:pt x="206" y="795"/>
                  </a:cubicBezTo>
                  <a:lnTo>
                    <a:pt x="274" y="795"/>
                  </a:lnTo>
                  <a:cubicBezTo>
                    <a:pt x="640" y="658"/>
                    <a:pt x="982" y="498"/>
                    <a:pt x="1324" y="361"/>
                  </a:cubicBezTo>
                  <a:cubicBezTo>
                    <a:pt x="1416" y="315"/>
                    <a:pt x="1461" y="201"/>
                    <a:pt x="1416" y="110"/>
                  </a:cubicBezTo>
                  <a:cubicBezTo>
                    <a:pt x="1399" y="43"/>
                    <a:pt x="1333" y="1"/>
                    <a:pt x="1264"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3" name="Google Shape;4478;p53">
              <a:extLst>
                <a:ext uri="{FF2B5EF4-FFF2-40B4-BE49-F238E27FC236}">
                  <a16:creationId xmlns:a16="http://schemas.microsoft.com/office/drawing/2014/main" id="{D9CBDD7F-444E-D5FB-CC1B-B0B2A43A1B3A}"/>
                </a:ext>
              </a:extLst>
            </p:cNvPr>
            <p:cNvSpPr/>
            <p:nvPr/>
          </p:nvSpPr>
          <p:spPr>
            <a:xfrm>
              <a:off x="1622475" y="2973050"/>
              <a:ext cx="17700" cy="18275"/>
            </a:xfrm>
            <a:custGeom>
              <a:avLst/>
              <a:gdLst/>
              <a:ahLst/>
              <a:cxnLst/>
              <a:rect l="l" t="t" r="r" b="b"/>
              <a:pathLst>
                <a:path w="708" h="731" extrusionOk="0">
                  <a:moveTo>
                    <a:pt x="639" y="0"/>
                  </a:moveTo>
                  <a:cubicBezTo>
                    <a:pt x="594" y="0"/>
                    <a:pt x="525" y="23"/>
                    <a:pt x="502" y="69"/>
                  </a:cubicBezTo>
                  <a:cubicBezTo>
                    <a:pt x="502" y="69"/>
                    <a:pt x="365" y="206"/>
                    <a:pt x="91" y="411"/>
                  </a:cubicBezTo>
                  <a:cubicBezTo>
                    <a:pt x="0" y="457"/>
                    <a:pt x="0" y="571"/>
                    <a:pt x="46" y="662"/>
                  </a:cubicBezTo>
                  <a:cubicBezTo>
                    <a:pt x="91" y="708"/>
                    <a:pt x="160" y="731"/>
                    <a:pt x="206" y="731"/>
                  </a:cubicBezTo>
                  <a:cubicBezTo>
                    <a:pt x="251" y="731"/>
                    <a:pt x="297" y="731"/>
                    <a:pt x="320" y="708"/>
                  </a:cubicBezTo>
                  <a:cubicBezTo>
                    <a:pt x="525" y="548"/>
                    <a:pt x="662" y="434"/>
                    <a:pt x="708" y="365"/>
                  </a:cubicBezTo>
                  <a:cubicBezTo>
                    <a:pt x="662" y="251"/>
                    <a:pt x="639" y="183"/>
                    <a:pt x="639" y="183"/>
                  </a:cubicBezTo>
                  <a:cubicBezTo>
                    <a:pt x="639" y="183"/>
                    <a:pt x="639" y="114"/>
                    <a:pt x="639"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4" name="Google Shape;4479;p53">
              <a:extLst>
                <a:ext uri="{FF2B5EF4-FFF2-40B4-BE49-F238E27FC236}">
                  <a16:creationId xmlns:a16="http://schemas.microsoft.com/office/drawing/2014/main" id="{DE4F854E-EE0F-ECC5-7561-8169B2EBF122}"/>
                </a:ext>
              </a:extLst>
            </p:cNvPr>
            <p:cNvSpPr/>
            <p:nvPr/>
          </p:nvSpPr>
          <p:spPr>
            <a:xfrm>
              <a:off x="1832450" y="3547250"/>
              <a:ext cx="28575" cy="31250"/>
            </a:xfrm>
            <a:custGeom>
              <a:avLst/>
              <a:gdLst/>
              <a:ahLst/>
              <a:cxnLst/>
              <a:rect l="l" t="t" r="r" b="b"/>
              <a:pathLst>
                <a:path w="1143" h="1250" extrusionOk="0">
                  <a:moveTo>
                    <a:pt x="931" y="0"/>
                  </a:moveTo>
                  <a:cubicBezTo>
                    <a:pt x="877" y="0"/>
                    <a:pt x="818" y="30"/>
                    <a:pt x="777" y="86"/>
                  </a:cubicBezTo>
                  <a:cubicBezTo>
                    <a:pt x="572" y="360"/>
                    <a:pt x="320" y="656"/>
                    <a:pt x="69" y="953"/>
                  </a:cubicBezTo>
                  <a:cubicBezTo>
                    <a:pt x="1" y="1021"/>
                    <a:pt x="24" y="1136"/>
                    <a:pt x="92" y="1204"/>
                  </a:cubicBezTo>
                  <a:cubicBezTo>
                    <a:pt x="138" y="1227"/>
                    <a:pt x="184" y="1250"/>
                    <a:pt x="229" y="1250"/>
                  </a:cubicBezTo>
                  <a:cubicBezTo>
                    <a:pt x="275" y="1250"/>
                    <a:pt x="320" y="1227"/>
                    <a:pt x="366" y="1181"/>
                  </a:cubicBezTo>
                  <a:cubicBezTo>
                    <a:pt x="617" y="907"/>
                    <a:pt x="845" y="588"/>
                    <a:pt x="1074" y="291"/>
                  </a:cubicBezTo>
                  <a:cubicBezTo>
                    <a:pt x="1142" y="223"/>
                    <a:pt x="1119" y="108"/>
                    <a:pt x="1028" y="40"/>
                  </a:cubicBezTo>
                  <a:cubicBezTo>
                    <a:pt x="1001" y="13"/>
                    <a:pt x="967" y="0"/>
                    <a:pt x="931"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5" name="Google Shape;4480;p53">
              <a:extLst>
                <a:ext uri="{FF2B5EF4-FFF2-40B4-BE49-F238E27FC236}">
                  <a16:creationId xmlns:a16="http://schemas.microsoft.com/office/drawing/2014/main" id="{1097CFBD-4CA8-E23B-3643-EDCFE887E049}"/>
                </a:ext>
              </a:extLst>
            </p:cNvPr>
            <p:cNvSpPr/>
            <p:nvPr/>
          </p:nvSpPr>
          <p:spPr>
            <a:xfrm>
              <a:off x="1866125" y="3498950"/>
              <a:ext cx="23425" cy="34475"/>
            </a:xfrm>
            <a:custGeom>
              <a:avLst/>
              <a:gdLst/>
              <a:ahLst/>
              <a:cxnLst/>
              <a:rect l="l" t="t" r="r" b="b"/>
              <a:pathLst>
                <a:path w="937" h="1379" extrusionOk="0">
                  <a:moveTo>
                    <a:pt x="733" y="1"/>
                  </a:moveTo>
                  <a:cubicBezTo>
                    <a:pt x="659" y="1"/>
                    <a:pt x="589" y="31"/>
                    <a:pt x="571" y="100"/>
                  </a:cubicBezTo>
                  <a:cubicBezTo>
                    <a:pt x="411" y="420"/>
                    <a:pt x="252" y="762"/>
                    <a:pt x="46" y="1082"/>
                  </a:cubicBezTo>
                  <a:cubicBezTo>
                    <a:pt x="1" y="1173"/>
                    <a:pt x="23" y="1287"/>
                    <a:pt x="115" y="1333"/>
                  </a:cubicBezTo>
                  <a:cubicBezTo>
                    <a:pt x="138" y="1356"/>
                    <a:pt x="183" y="1379"/>
                    <a:pt x="206" y="1379"/>
                  </a:cubicBezTo>
                  <a:cubicBezTo>
                    <a:pt x="275" y="1379"/>
                    <a:pt x="320" y="1333"/>
                    <a:pt x="366" y="1287"/>
                  </a:cubicBezTo>
                  <a:cubicBezTo>
                    <a:pt x="571" y="945"/>
                    <a:pt x="754" y="602"/>
                    <a:pt x="914" y="260"/>
                  </a:cubicBezTo>
                  <a:cubicBezTo>
                    <a:pt x="936" y="169"/>
                    <a:pt x="914" y="55"/>
                    <a:pt x="799" y="9"/>
                  </a:cubicBezTo>
                  <a:cubicBezTo>
                    <a:pt x="778" y="4"/>
                    <a:pt x="755" y="1"/>
                    <a:pt x="733"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6" name="Google Shape;4481;p53">
              <a:extLst>
                <a:ext uri="{FF2B5EF4-FFF2-40B4-BE49-F238E27FC236}">
                  <a16:creationId xmlns:a16="http://schemas.microsoft.com/office/drawing/2014/main" id="{ABC57876-53D7-FDCE-C65B-5F78B18BE0B4}"/>
                </a:ext>
              </a:extLst>
            </p:cNvPr>
            <p:cNvSpPr/>
            <p:nvPr/>
          </p:nvSpPr>
          <p:spPr>
            <a:xfrm>
              <a:off x="1698925" y="3657225"/>
              <a:ext cx="35400" cy="22275"/>
            </a:xfrm>
            <a:custGeom>
              <a:avLst/>
              <a:gdLst/>
              <a:ahLst/>
              <a:cxnLst/>
              <a:rect l="l" t="t" r="r" b="b"/>
              <a:pathLst>
                <a:path w="1416" h="891" extrusionOk="0">
                  <a:moveTo>
                    <a:pt x="1215" y="1"/>
                  </a:moveTo>
                  <a:cubicBezTo>
                    <a:pt x="1183" y="1"/>
                    <a:pt x="1150" y="8"/>
                    <a:pt x="1119" y="23"/>
                  </a:cubicBezTo>
                  <a:cubicBezTo>
                    <a:pt x="800" y="206"/>
                    <a:pt x="457" y="389"/>
                    <a:pt x="138" y="548"/>
                  </a:cubicBezTo>
                  <a:cubicBezTo>
                    <a:pt x="46" y="594"/>
                    <a:pt x="1" y="708"/>
                    <a:pt x="46" y="799"/>
                  </a:cubicBezTo>
                  <a:cubicBezTo>
                    <a:pt x="92" y="868"/>
                    <a:pt x="138" y="891"/>
                    <a:pt x="206" y="891"/>
                  </a:cubicBezTo>
                  <a:lnTo>
                    <a:pt x="298" y="891"/>
                  </a:lnTo>
                  <a:cubicBezTo>
                    <a:pt x="640" y="708"/>
                    <a:pt x="982" y="526"/>
                    <a:pt x="1302" y="343"/>
                  </a:cubicBezTo>
                  <a:cubicBezTo>
                    <a:pt x="1393" y="297"/>
                    <a:pt x="1416" y="183"/>
                    <a:pt x="1370" y="92"/>
                  </a:cubicBezTo>
                  <a:cubicBezTo>
                    <a:pt x="1340" y="31"/>
                    <a:pt x="1279" y="1"/>
                    <a:pt x="1215"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7" name="Google Shape;4482;p53">
              <a:extLst>
                <a:ext uri="{FF2B5EF4-FFF2-40B4-BE49-F238E27FC236}">
                  <a16:creationId xmlns:a16="http://schemas.microsoft.com/office/drawing/2014/main" id="{0F42624A-F728-9D0D-1B6A-C374B2CBAE15}"/>
                </a:ext>
              </a:extLst>
            </p:cNvPr>
            <p:cNvSpPr/>
            <p:nvPr/>
          </p:nvSpPr>
          <p:spPr>
            <a:xfrm>
              <a:off x="1540300" y="3718725"/>
              <a:ext cx="37675" cy="15575"/>
            </a:xfrm>
            <a:custGeom>
              <a:avLst/>
              <a:gdLst/>
              <a:ahLst/>
              <a:cxnLst/>
              <a:rect l="l" t="t" r="r" b="b"/>
              <a:pathLst>
                <a:path w="1507" h="623" extrusionOk="0">
                  <a:moveTo>
                    <a:pt x="1303" y="0"/>
                  </a:moveTo>
                  <a:cubicBezTo>
                    <a:pt x="1287" y="0"/>
                    <a:pt x="1271" y="2"/>
                    <a:pt x="1256" y="6"/>
                  </a:cubicBezTo>
                  <a:cubicBezTo>
                    <a:pt x="891" y="97"/>
                    <a:pt x="525" y="166"/>
                    <a:pt x="160" y="257"/>
                  </a:cubicBezTo>
                  <a:cubicBezTo>
                    <a:pt x="69" y="280"/>
                    <a:pt x="0" y="371"/>
                    <a:pt x="23" y="485"/>
                  </a:cubicBezTo>
                  <a:cubicBezTo>
                    <a:pt x="23" y="576"/>
                    <a:pt x="114" y="622"/>
                    <a:pt x="206" y="622"/>
                  </a:cubicBezTo>
                  <a:lnTo>
                    <a:pt x="229" y="622"/>
                  </a:lnTo>
                  <a:cubicBezTo>
                    <a:pt x="617" y="531"/>
                    <a:pt x="982" y="462"/>
                    <a:pt x="1347" y="371"/>
                  </a:cubicBezTo>
                  <a:cubicBezTo>
                    <a:pt x="1438" y="348"/>
                    <a:pt x="1507" y="234"/>
                    <a:pt x="1484" y="143"/>
                  </a:cubicBezTo>
                  <a:cubicBezTo>
                    <a:pt x="1465" y="48"/>
                    <a:pt x="1383" y="0"/>
                    <a:pt x="1303"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8" name="Google Shape;4483;p53">
              <a:extLst>
                <a:ext uri="{FF2B5EF4-FFF2-40B4-BE49-F238E27FC236}">
                  <a16:creationId xmlns:a16="http://schemas.microsoft.com/office/drawing/2014/main" id="{5CA7839F-E176-22A6-6ACF-7A45AF436ADF}"/>
                </a:ext>
              </a:extLst>
            </p:cNvPr>
            <p:cNvSpPr/>
            <p:nvPr/>
          </p:nvSpPr>
          <p:spPr>
            <a:xfrm>
              <a:off x="1594500" y="3702725"/>
              <a:ext cx="37125" cy="17875"/>
            </a:xfrm>
            <a:custGeom>
              <a:avLst/>
              <a:gdLst/>
              <a:ahLst/>
              <a:cxnLst/>
              <a:rect l="l" t="t" r="r" b="b"/>
              <a:pathLst>
                <a:path w="1485" h="715" extrusionOk="0">
                  <a:moveTo>
                    <a:pt x="1282" y="1"/>
                  </a:moveTo>
                  <a:cubicBezTo>
                    <a:pt x="1265" y="1"/>
                    <a:pt x="1249" y="3"/>
                    <a:pt x="1233" y="7"/>
                  </a:cubicBezTo>
                  <a:cubicBezTo>
                    <a:pt x="868" y="121"/>
                    <a:pt x="526" y="235"/>
                    <a:pt x="161" y="349"/>
                  </a:cubicBezTo>
                  <a:cubicBezTo>
                    <a:pt x="69" y="372"/>
                    <a:pt x="1" y="486"/>
                    <a:pt x="24" y="577"/>
                  </a:cubicBezTo>
                  <a:cubicBezTo>
                    <a:pt x="46" y="669"/>
                    <a:pt x="138" y="714"/>
                    <a:pt x="206" y="714"/>
                  </a:cubicBezTo>
                  <a:lnTo>
                    <a:pt x="275" y="714"/>
                  </a:lnTo>
                  <a:cubicBezTo>
                    <a:pt x="640" y="600"/>
                    <a:pt x="982" y="486"/>
                    <a:pt x="1347" y="372"/>
                  </a:cubicBezTo>
                  <a:cubicBezTo>
                    <a:pt x="1439" y="326"/>
                    <a:pt x="1484" y="235"/>
                    <a:pt x="1462" y="121"/>
                  </a:cubicBezTo>
                  <a:cubicBezTo>
                    <a:pt x="1443" y="45"/>
                    <a:pt x="1361" y="1"/>
                    <a:pt x="1282"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29" name="Google Shape;4484;p53">
              <a:extLst>
                <a:ext uri="{FF2B5EF4-FFF2-40B4-BE49-F238E27FC236}">
                  <a16:creationId xmlns:a16="http://schemas.microsoft.com/office/drawing/2014/main" id="{5BEDE8F4-B728-9540-2598-6A4447255B5D}"/>
                </a:ext>
              </a:extLst>
            </p:cNvPr>
            <p:cNvSpPr/>
            <p:nvPr/>
          </p:nvSpPr>
          <p:spPr>
            <a:xfrm>
              <a:off x="1574525" y="2997000"/>
              <a:ext cx="35425" cy="21725"/>
            </a:xfrm>
            <a:custGeom>
              <a:avLst/>
              <a:gdLst/>
              <a:ahLst/>
              <a:cxnLst/>
              <a:rect l="l" t="t" r="r" b="b"/>
              <a:pathLst>
                <a:path w="1417" h="869" extrusionOk="0">
                  <a:moveTo>
                    <a:pt x="1215" y="1"/>
                  </a:moveTo>
                  <a:cubicBezTo>
                    <a:pt x="1183" y="1"/>
                    <a:pt x="1150" y="8"/>
                    <a:pt x="1119" y="24"/>
                  </a:cubicBezTo>
                  <a:cubicBezTo>
                    <a:pt x="823" y="183"/>
                    <a:pt x="480" y="366"/>
                    <a:pt x="138" y="503"/>
                  </a:cubicBezTo>
                  <a:cubicBezTo>
                    <a:pt x="47" y="549"/>
                    <a:pt x="1" y="663"/>
                    <a:pt x="47" y="754"/>
                  </a:cubicBezTo>
                  <a:cubicBezTo>
                    <a:pt x="69" y="822"/>
                    <a:pt x="161" y="868"/>
                    <a:pt x="229" y="868"/>
                  </a:cubicBezTo>
                  <a:cubicBezTo>
                    <a:pt x="252" y="868"/>
                    <a:pt x="275" y="868"/>
                    <a:pt x="298" y="845"/>
                  </a:cubicBezTo>
                  <a:cubicBezTo>
                    <a:pt x="640" y="686"/>
                    <a:pt x="982" y="526"/>
                    <a:pt x="1302" y="343"/>
                  </a:cubicBezTo>
                  <a:cubicBezTo>
                    <a:pt x="1393" y="298"/>
                    <a:pt x="1416" y="183"/>
                    <a:pt x="1370" y="92"/>
                  </a:cubicBezTo>
                  <a:cubicBezTo>
                    <a:pt x="1340" y="31"/>
                    <a:pt x="1279" y="1"/>
                    <a:pt x="1215" y="1"/>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0" name="Google Shape;4485;p53">
              <a:extLst>
                <a:ext uri="{FF2B5EF4-FFF2-40B4-BE49-F238E27FC236}">
                  <a16:creationId xmlns:a16="http://schemas.microsoft.com/office/drawing/2014/main" id="{50E5A5BB-BD4C-E70A-F9CA-0F608AFFE1C4}"/>
                </a:ext>
              </a:extLst>
            </p:cNvPr>
            <p:cNvSpPr/>
            <p:nvPr/>
          </p:nvSpPr>
          <p:spPr>
            <a:xfrm>
              <a:off x="1484950" y="3730275"/>
              <a:ext cx="37675" cy="14275"/>
            </a:xfrm>
            <a:custGeom>
              <a:avLst/>
              <a:gdLst/>
              <a:ahLst/>
              <a:cxnLst/>
              <a:rect l="l" t="t" r="r" b="b"/>
              <a:pathLst>
                <a:path w="1507" h="571" extrusionOk="0">
                  <a:moveTo>
                    <a:pt x="1279" y="0"/>
                  </a:moveTo>
                  <a:cubicBezTo>
                    <a:pt x="913" y="69"/>
                    <a:pt x="548" y="137"/>
                    <a:pt x="183" y="183"/>
                  </a:cubicBezTo>
                  <a:cubicBezTo>
                    <a:pt x="69" y="206"/>
                    <a:pt x="0" y="297"/>
                    <a:pt x="23" y="411"/>
                  </a:cubicBezTo>
                  <a:cubicBezTo>
                    <a:pt x="23" y="502"/>
                    <a:pt x="114" y="571"/>
                    <a:pt x="206" y="571"/>
                  </a:cubicBezTo>
                  <a:lnTo>
                    <a:pt x="229" y="571"/>
                  </a:lnTo>
                  <a:cubicBezTo>
                    <a:pt x="617" y="502"/>
                    <a:pt x="982" y="434"/>
                    <a:pt x="1347" y="388"/>
                  </a:cubicBezTo>
                  <a:cubicBezTo>
                    <a:pt x="1438" y="365"/>
                    <a:pt x="1507" y="251"/>
                    <a:pt x="1484" y="160"/>
                  </a:cubicBezTo>
                  <a:cubicBezTo>
                    <a:pt x="1484" y="69"/>
                    <a:pt x="1370" y="0"/>
                    <a:pt x="1279"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1" name="Google Shape;4486;p53">
              <a:extLst>
                <a:ext uri="{FF2B5EF4-FFF2-40B4-BE49-F238E27FC236}">
                  <a16:creationId xmlns:a16="http://schemas.microsoft.com/office/drawing/2014/main" id="{4CBDE669-4D19-4463-6997-48D8D1F14A0C}"/>
                </a:ext>
              </a:extLst>
            </p:cNvPr>
            <p:cNvSpPr/>
            <p:nvPr/>
          </p:nvSpPr>
          <p:spPr>
            <a:xfrm>
              <a:off x="1469550" y="3032850"/>
              <a:ext cx="37100" cy="13825"/>
            </a:xfrm>
            <a:custGeom>
              <a:avLst/>
              <a:gdLst/>
              <a:ahLst/>
              <a:cxnLst/>
              <a:rect l="l" t="t" r="r" b="b"/>
              <a:pathLst>
                <a:path w="1484" h="553" extrusionOk="0">
                  <a:moveTo>
                    <a:pt x="1276" y="0"/>
                  </a:moveTo>
                  <a:cubicBezTo>
                    <a:pt x="1262" y="0"/>
                    <a:pt x="1247" y="2"/>
                    <a:pt x="1233" y="5"/>
                  </a:cubicBezTo>
                  <a:cubicBezTo>
                    <a:pt x="890" y="73"/>
                    <a:pt x="525" y="142"/>
                    <a:pt x="160" y="187"/>
                  </a:cubicBezTo>
                  <a:cubicBezTo>
                    <a:pt x="68" y="210"/>
                    <a:pt x="0" y="301"/>
                    <a:pt x="0" y="393"/>
                  </a:cubicBezTo>
                  <a:cubicBezTo>
                    <a:pt x="23" y="484"/>
                    <a:pt x="91" y="553"/>
                    <a:pt x="183" y="553"/>
                  </a:cubicBezTo>
                  <a:lnTo>
                    <a:pt x="228" y="553"/>
                  </a:lnTo>
                  <a:cubicBezTo>
                    <a:pt x="593" y="507"/>
                    <a:pt x="959" y="438"/>
                    <a:pt x="1301" y="370"/>
                  </a:cubicBezTo>
                  <a:cubicBezTo>
                    <a:pt x="1415" y="370"/>
                    <a:pt x="1484" y="256"/>
                    <a:pt x="1461" y="165"/>
                  </a:cubicBezTo>
                  <a:cubicBezTo>
                    <a:pt x="1441" y="65"/>
                    <a:pt x="1369" y="0"/>
                    <a:pt x="1276"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2" name="Google Shape;4487;p53">
              <a:extLst>
                <a:ext uri="{FF2B5EF4-FFF2-40B4-BE49-F238E27FC236}">
                  <a16:creationId xmlns:a16="http://schemas.microsoft.com/office/drawing/2014/main" id="{A2792C2A-7B19-1969-0043-1ADAE85FE959}"/>
                </a:ext>
              </a:extLst>
            </p:cNvPr>
            <p:cNvSpPr/>
            <p:nvPr/>
          </p:nvSpPr>
          <p:spPr>
            <a:xfrm>
              <a:off x="1429025" y="3738725"/>
              <a:ext cx="38250" cy="12100"/>
            </a:xfrm>
            <a:custGeom>
              <a:avLst/>
              <a:gdLst/>
              <a:ahLst/>
              <a:cxnLst/>
              <a:rect l="l" t="t" r="r" b="b"/>
              <a:pathLst>
                <a:path w="1530" h="484" extrusionOk="0">
                  <a:moveTo>
                    <a:pt x="1338" y="0"/>
                  </a:moveTo>
                  <a:cubicBezTo>
                    <a:pt x="1325" y="0"/>
                    <a:pt x="1313" y="2"/>
                    <a:pt x="1301" y="5"/>
                  </a:cubicBezTo>
                  <a:cubicBezTo>
                    <a:pt x="1050" y="27"/>
                    <a:pt x="799" y="50"/>
                    <a:pt x="525" y="73"/>
                  </a:cubicBezTo>
                  <a:lnTo>
                    <a:pt x="183" y="119"/>
                  </a:lnTo>
                  <a:cubicBezTo>
                    <a:pt x="92" y="119"/>
                    <a:pt x="0" y="210"/>
                    <a:pt x="23" y="324"/>
                  </a:cubicBezTo>
                  <a:cubicBezTo>
                    <a:pt x="23" y="415"/>
                    <a:pt x="115" y="484"/>
                    <a:pt x="206" y="484"/>
                  </a:cubicBezTo>
                  <a:lnTo>
                    <a:pt x="229" y="484"/>
                  </a:lnTo>
                  <a:lnTo>
                    <a:pt x="571" y="461"/>
                  </a:lnTo>
                  <a:cubicBezTo>
                    <a:pt x="822" y="438"/>
                    <a:pt x="1096" y="393"/>
                    <a:pt x="1347" y="370"/>
                  </a:cubicBezTo>
                  <a:cubicBezTo>
                    <a:pt x="1438" y="370"/>
                    <a:pt x="1530" y="256"/>
                    <a:pt x="1507" y="164"/>
                  </a:cubicBezTo>
                  <a:cubicBezTo>
                    <a:pt x="1507" y="65"/>
                    <a:pt x="1420" y="0"/>
                    <a:pt x="1338"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3" name="Google Shape;4488;p53">
              <a:extLst>
                <a:ext uri="{FF2B5EF4-FFF2-40B4-BE49-F238E27FC236}">
                  <a16:creationId xmlns:a16="http://schemas.microsoft.com/office/drawing/2014/main" id="{E0159137-CC4E-5802-A142-C35BB2743824}"/>
                </a:ext>
              </a:extLst>
            </p:cNvPr>
            <p:cNvSpPr/>
            <p:nvPr/>
          </p:nvSpPr>
          <p:spPr>
            <a:xfrm>
              <a:off x="1523175" y="3019125"/>
              <a:ext cx="36550" cy="17275"/>
            </a:xfrm>
            <a:custGeom>
              <a:avLst/>
              <a:gdLst/>
              <a:ahLst/>
              <a:cxnLst/>
              <a:rect l="l" t="t" r="r" b="b"/>
              <a:pathLst>
                <a:path w="1462" h="691" extrusionOk="0">
                  <a:moveTo>
                    <a:pt x="1236" y="0"/>
                  </a:moveTo>
                  <a:cubicBezTo>
                    <a:pt x="1220" y="0"/>
                    <a:pt x="1203" y="2"/>
                    <a:pt x="1188" y="6"/>
                  </a:cubicBezTo>
                  <a:cubicBezTo>
                    <a:pt x="868" y="120"/>
                    <a:pt x="503" y="234"/>
                    <a:pt x="160" y="326"/>
                  </a:cubicBezTo>
                  <a:cubicBezTo>
                    <a:pt x="46" y="348"/>
                    <a:pt x="1" y="440"/>
                    <a:pt x="23" y="554"/>
                  </a:cubicBezTo>
                  <a:cubicBezTo>
                    <a:pt x="46" y="622"/>
                    <a:pt x="115" y="691"/>
                    <a:pt x="206" y="691"/>
                  </a:cubicBezTo>
                  <a:lnTo>
                    <a:pt x="252" y="691"/>
                  </a:lnTo>
                  <a:cubicBezTo>
                    <a:pt x="617" y="577"/>
                    <a:pt x="982" y="485"/>
                    <a:pt x="1302" y="371"/>
                  </a:cubicBezTo>
                  <a:cubicBezTo>
                    <a:pt x="1416" y="326"/>
                    <a:pt x="1461" y="234"/>
                    <a:pt x="1439" y="120"/>
                  </a:cubicBezTo>
                  <a:cubicBezTo>
                    <a:pt x="1401" y="44"/>
                    <a:pt x="1316" y="0"/>
                    <a:pt x="1236"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4" name="Google Shape;4489;p53">
              <a:extLst>
                <a:ext uri="{FF2B5EF4-FFF2-40B4-BE49-F238E27FC236}">
                  <a16:creationId xmlns:a16="http://schemas.microsoft.com/office/drawing/2014/main" id="{0B8CCAB0-9FE0-E1C1-2DF2-659D2D1494BA}"/>
                </a:ext>
              </a:extLst>
            </p:cNvPr>
            <p:cNvSpPr/>
            <p:nvPr/>
          </p:nvSpPr>
          <p:spPr>
            <a:xfrm>
              <a:off x="1554550" y="2741375"/>
              <a:ext cx="79350" cy="104575"/>
            </a:xfrm>
            <a:custGeom>
              <a:avLst/>
              <a:gdLst/>
              <a:ahLst/>
              <a:cxnLst/>
              <a:rect l="l" t="t" r="r" b="b"/>
              <a:pathLst>
                <a:path w="3174" h="4183" extrusionOk="0">
                  <a:moveTo>
                    <a:pt x="184" y="0"/>
                  </a:moveTo>
                  <a:cubicBezTo>
                    <a:pt x="138" y="0"/>
                    <a:pt x="1" y="1119"/>
                    <a:pt x="229" y="2237"/>
                  </a:cubicBezTo>
                  <a:cubicBezTo>
                    <a:pt x="321" y="2785"/>
                    <a:pt x="526" y="3333"/>
                    <a:pt x="846" y="3698"/>
                  </a:cubicBezTo>
                  <a:cubicBezTo>
                    <a:pt x="1005" y="3858"/>
                    <a:pt x="1165" y="3972"/>
                    <a:pt x="1302" y="4040"/>
                  </a:cubicBezTo>
                  <a:cubicBezTo>
                    <a:pt x="1416" y="4086"/>
                    <a:pt x="1485" y="4109"/>
                    <a:pt x="1485" y="4109"/>
                  </a:cubicBezTo>
                  <a:cubicBezTo>
                    <a:pt x="1485" y="4109"/>
                    <a:pt x="1507" y="4109"/>
                    <a:pt x="1530" y="4131"/>
                  </a:cubicBezTo>
                  <a:cubicBezTo>
                    <a:pt x="1576" y="4131"/>
                    <a:pt x="1622" y="4154"/>
                    <a:pt x="1690" y="4154"/>
                  </a:cubicBezTo>
                  <a:cubicBezTo>
                    <a:pt x="1759" y="4166"/>
                    <a:pt x="1844" y="4183"/>
                    <a:pt x="1944" y="4183"/>
                  </a:cubicBezTo>
                  <a:cubicBezTo>
                    <a:pt x="2044" y="4183"/>
                    <a:pt x="2158" y="4166"/>
                    <a:pt x="2284" y="4109"/>
                  </a:cubicBezTo>
                  <a:cubicBezTo>
                    <a:pt x="2512" y="4017"/>
                    <a:pt x="2717" y="3789"/>
                    <a:pt x="2831" y="3538"/>
                  </a:cubicBezTo>
                  <a:cubicBezTo>
                    <a:pt x="2968" y="3264"/>
                    <a:pt x="3037" y="2990"/>
                    <a:pt x="3082" y="2716"/>
                  </a:cubicBezTo>
                  <a:cubicBezTo>
                    <a:pt x="3174" y="2146"/>
                    <a:pt x="3174" y="1575"/>
                    <a:pt x="3151" y="1164"/>
                  </a:cubicBezTo>
                  <a:cubicBezTo>
                    <a:pt x="3151" y="753"/>
                    <a:pt x="3105" y="479"/>
                    <a:pt x="3082" y="479"/>
                  </a:cubicBezTo>
                  <a:cubicBezTo>
                    <a:pt x="3082" y="479"/>
                    <a:pt x="3081" y="479"/>
                    <a:pt x="3080" y="479"/>
                  </a:cubicBezTo>
                  <a:cubicBezTo>
                    <a:pt x="3015" y="479"/>
                    <a:pt x="3057" y="1608"/>
                    <a:pt x="2831" y="2671"/>
                  </a:cubicBezTo>
                  <a:cubicBezTo>
                    <a:pt x="2717" y="3196"/>
                    <a:pt x="2489" y="3698"/>
                    <a:pt x="2147" y="3812"/>
                  </a:cubicBezTo>
                  <a:cubicBezTo>
                    <a:pt x="2066" y="3839"/>
                    <a:pt x="1978" y="3850"/>
                    <a:pt x="1901" y="3850"/>
                  </a:cubicBezTo>
                  <a:cubicBezTo>
                    <a:pt x="1846" y="3850"/>
                    <a:pt x="1796" y="3844"/>
                    <a:pt x="1759" y="3835"/>
                  </a:cubicBezTo>
                  <a:cubicBezTo>
                    <a:pt x="1644" y="3812"/>
                    <a:pt x="1599" y="3766"/>
                    <a:pt x="1599" y="3766"/>
                  </a:cubicBezTo>
                  <a:cubicBezTo>
                    <a:pt x="1599" y="3766"/>
                    <a:pt x="1530" y="3766"/>
                    <a:pt x="1439" y="3721"/>
                  </a:cubicBezTo>
                  <a:cubicBezTo>
                    <a:pt x="1325" y="3675"/>
                    <a:pt x="1211" y="3606"/>
                    <a:pt x="1074" y="3470"/>
                  </a:cubicBezTo>
                  <a:cubicBezTo>
                    <a:pt x="823" y="3196"/>
                    <a:pt x="594" y="2716"/>
                    <a:pt x="457" y="2168"/>
                  </a:cubicBezTo>
                  <a:cubicBezTo>
                    <a:pt x="321" y="1643"/>
                    <a:pt x="252" y="1096"/>
                    <a:pt x="229" y="685"/>
                  </a:cubicBezTo>
                  <a:cubicBezTo>
                    <a:pt x="206" y="274"/>
                    <a:pt x="206" y="0"/>
                    <a:pt x="184"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5" name="Google Shape;4490;p53">
              <a:extLst>
                <a:ext uri="{FF2B5EF4-FFF2-40B4-BE49-F238E27FC236}">
                  <a16:creationId xmlns:a16="http://schemas.microsoft.com/office/drawing/2014/main" id="{FE4AEAD6-A723-EED0-5BD1-27CB3BCB644F}"/>
                </a:ext>
              </a:extLst>
            </p:cNvPr>
            <p:cNvSpPr/>
            <p:nvPr/>
          </p:nvSpPr>
          <p:spPr>
            <a:xfrm>
              <a:off x="1310900" y="2736200"/>
              <a:ext cx="90750" cy="144525"/>
            </a:xfrm>
            <a:custGeom>
              <a:avLst/>
              <a:gdLst/>
              <a:ahLst/>
              <a:cxnLst/>
              <a:rect l="l" t="t" r="r" b="b"/>
              <a:pathLst>
                <a:path w="3630" h="5781" extrusionOk="0">
                  <a:moveTo>
                    <a:pt x="2469" y="0"/>
                  </a:moveTo>
                  <a:cubicBezTo>
                    <a:pt x="2468" y="0"/>
                    <a:pt x="2467" y="1"/>
                    <a:pt x="2466" y="2"/>
                  </a:cubicBezTo>
                  <a:cubicBezTo>
                    <a:pt x="2443" y="2"/>
                    <a:pt x="2489" y="276"/>
                    <a:pt x="2625" y="709"/>
                  </a:cubicBezTo>
                  <a:cubicBezTo>
                    <a:pt x="2740" y="1120"/>
                    <a:pt x="2922" y="1691"/>
                    <a:pt x="3059" y="2239"/>
                  </a:cubicBezTo>
                  <a:cubicBezTo>
                    <a:pt x="3196" y="2809"/>
                    <a:pt x="3287" y="3357"/>
                    <a:pt x="3287" y="3791"/>
                  </a:cubicBezTo>
                  <a:cubicBezTo>
                    <a:pt x="3287" y="3996"/>
                    <a:pt x="3287" y="4156"/>
                    <a:pt x="3265" y="4293"/>
                  </a:cubicBezTo>
                  <a:cubicBezTo>
                    <a:pt x="3242" y="4407"/>
                    <a:pt x="3242" y="4475"/>
                    <a:pt x="3242" y="4475"/>
                  </a:cubicBezTo>
                  <a:cubicBezTo>
                    <a:pt x="3242" y="4475"/>
                    <a:pt x="3219" y="4544"/>
                    <a:pt x="3196" y="4658"/>
                  </a:cubicBezTo>
                  <a:cubicBezTo>
                    <a:pt x="3150" y="4749"/>
                    <a:pt x="3128" y="4932"/>
                    <a:pt x="3014" y="5092"/>
                  </a:cubicBezTo>
                  <a:cubicBezTo>
                    <a:pt x="2900" y="5335"/>
                    <a:pt x="2590" y="5498"/>
                    <a:pt x="2232" y="5498"/>
                  </a:cubicBezTo>
                  <a:cubicBezTo>
                    <a:pt x="2087" y="5498"/>
                    <a:pt x="1933" y="5471"/>
                    <a:pt x="1781" y="5411"/>
                  </a:cubicBezTo>
                  <a:cubicBezTo>
                    <a:pt x="1233" y="5229"/>
                    <a:pt x="799" y="4841"/>
                    <a:pt x="503" y="4544"/>
                  </a:cubicBezTo>
                  <a:cubicBezTo>
                    <a:pt x="219" y="4238"/>
                    <a:pt x="60" y="3995"/>
                    <a:pt x="27" y="3995"/>
                  </a:cubicBezTo>
                  <a:cubicBezTo>
                    <a:pt x="26" y="3995"/>
                    <a:pt x="24" y="3995"/>
                    <a:pt x="23" y="3996"/>
                  </a:cubicBezTo>
                  <a:cubicBezTo>
                    <a:pt x="1" y="3996"/>
                    <a:pt x="46" y="4065"/>
                    <a:pt x="92" y="4179"/>
                  </a:cubicBezTo>
                  <a:cubicBezTo>
                    <a:pt x="160" y="4293"/>
                    <a:pt x="252" y="4453"/>
                    <a:pt x="389" y="4635"/>
                  </a:cubicBezTo>
                  <a:cubicBezTo>
                    <a:pt x="663" y="4978"/>
                    <a:pt x="1096" y="5411"/>
                    <a:pt x="1690" y="5639"/>
                  </a:cubicBezTo>
                  <a:cubicBezTo>
                    <a:pt x="1888" y="5722"/>
                    <a:pt x="2123" y="5781"/>
                    <a:pt x="2350" y="5781"/>
                  </a:cubicBezTo>
                  <a:cubicBezTo>
                    <a:pt x="2436" y="5781"/>
                    <a:pt x="2521" y="5772"/>
                    <a:pt x="2603" y="5754"/>
                  </a:cubicBezTo>
                  <a:cubicBezTo>
                    <a:pt x="2762" y="5731"/>
                    <a:pt x="2899" y="5639"/>
                    <a:pt x="3014" y="5571"/>
                  </a:cubicBezTo>
                  <a:cubicBezTo>
                    <a:pt x="3128" y="5457"/>
                    <a:pt x="3242" y="5388"/>
                    <a:pt x="3287" y="5274"/>
                  </a:cubicBezTo>
                  <a:cubicBezTo>
                    <a:pt x="3447" y="5069"/>
                    <a:pt x="3470" y="4863"/>
                    <a:pt x="3538" y="4749"/>
                  </a:cubicBezTo>
                  <a:cubicBezTo>
                    <a:pt x="3561" y="4612"/>
                    <a:pt x="3584" y="4544"/>
                    <a:pt x="3584" y="4544"/>
                  </a:cubicBezTo>
                  <a:cubicBezTo>
                    <a:pt x="3584" y="4544"/>
                    <a:pt x="3584" y="4453"/>
                    <a:pt x="3607" y="4316"/>
                  </a:cubicBezTo>
                  <a:cubicBezTo>
                    <a:pt x="3607" y="4179"/>
                    <a:pt x="3630" y="3996"/>
                    <a:pt x="3630" y="3768"/>
                  </a:cubicBezTo>
                  <a:cubicBezTo>
                    <a:pt x="3584" y="3311"/>
                    <a:pt x="3470" y="2741"/>
                    <a:pt x="3287" y="2170"/>
                  </a:cubicBezTo>
                  <a:cubicBezTo>
                    <a:pt x="3128" y="1599"/>
                    <a:pt x="2899" y="1074"/>
                    <a:pt x="2740" y="664"/>
                  </a:cubicBezTo>
                  <a:cubicBezTo>
                    <a:pt x="2586" y="269"/>
                    <a:pt x="2496" y="0"/>
                    <a:pt x="2469"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6" name="Google Shape;4491;p53">
              <a:extLst>
                <a:ext uri="{FF2B5EF4-FFF2-40B4-BE49-F238E27FC236}">
                  <a16:creationId xmlns:a16="http://schemas.microsoft.com/office/drawing/2014/main" id="{F5C31ACF-3A78-8234-DD3C-5CCA680FFCAC}"/>
                </a:ext>
              </a:extLst>
            </p:cNvPr>
            <p:cNvSpPr/>
            <p:nvPr/>
          </p:nvSpPr>
          <p:spPr>
            <a:xfrm>
              <a:off x="1411325" y="2832675"/>
              <a:ext cx="166650" cy="177650"/>
            </a:xfrm>
            <a:custGeom>
              <a:avLst/>
              <a:gdLst/>
              <a:ahLst/>
              <a:cxnLst/>
              <a:rect l="l" t="t" r="r" b="b"/>
              <a:pathLst>
                <a:path w="6666" h="7106" extrusionOk="0">
                  <a:moveTo>
                    <a:pt x="6369" y="0"/>
                  </a:moveTo>
                  <a:cubicBezTo>
                    <a:pt x="6255" y="23"/>
                    <a:pt x="6141" y="91"/>
                    <a:pt x="6027" y="137"/>
                  </a:cubicBezTo>
                  <a:lnTo>
                    <a:pt x="5821" y="228"/>
                  </a:lnTo>
                  <a:cubicBezTo>
                    <a:pt x="5684" y="274"/>
                    <a:pt x="5570" y="342"/>
                    <a:pt x="5433" y="388"/>
                  </a:cubicBezTo>
                  <a:cubicBezTo>
                    <a:pt x="5159" y="457"/>
                    <a:pt x="4885" y="571"/>
                    <a:pt x="4612" y="616"/>
                  </a:cubicBezTo>
                  <a:cubicBezTo>
                    <a:pt x="3493" y="890"/>
                    <a:pt x="2329" y="982"/>
                    <a:pt x="1462" y="1073"/>
                  </a:cubicBezTo>
                  <a:cubicBezTo>
                    <a:pt x="1028" y="1119"/>
                    <a:pt x="663" y="1164"/>
                    <a:pt x="412" y="1187"/>
                  </a:cubicBezTo>
                  <a:cubicBezTo>
                    <a:pt x="138" y="1210"/>
                    <a:pt x="1" y="1255"/>
                    <a:pt x="1" y="1255"/>
                  </a:cubicBezTo>
                  <a:cubicBezTo>
                    <a:pt x="1" y="1267"/>
                    <a:pt x="41" y="1273"/>
                    <a:pt x="112" y="1273"/>
                  </a:cubicBezTo>
                  <a:cubicBezTo>
                    <a:pt x="183" y="1273"/>
                    <a:pt x="286" y="1267"/>
                    <a:pt x="412" y="1255"/>
                  </a:cubicBezTo>
                  <a:cubicBezTo>
                    <a:pt x="663" y="1255"/>
                    <a:pt x="1028" y="1233"/>
                    <a:pt x="1462" y="1210"/>
                  </a:cubicBezTo>
                  <a:cubicBezTo>
                    <a:pt x="2329" y="1164"/>
                    <a:pt x="3516" y="1096"/>
                    <a:pt x="4657" y="867"/>
                  </a:cubicBezTo>
                  <a:cubicBezTo>
                    <a:pt x="4954" y="799"/>
                    <a:pt x="5251" y="708"/>
                    <a:pt x="5525" y="639"/>
                  </a:cubicBezTo>
                  <a:cubicBezTo>
                    <a:pt x="5662" y="594"/>
                    <a:pt x="5798" y="525"/>
                    <a:pt x="5935" y="479"/>
                  </a:cubicBezTo>
                  <a:lnTo>
                    <a:pt x="6118" y="411"/>
                  </a:lnTo>
                  <a:cubicBezTo>
                    <a:pt x="6118" y="411"/>
                    <a:pt x="6141" y="411"/>
                    <a:pt x="6141" y="388"/>
                  </a:cubicBezTo>
                  <a:lnTo>
                    <a:pt x="6141" y="434"/>
                  </a:lnTo>
                  <a:cubicBezTo>
                    <a:pt x="6164" y="479"/>
                    <a:pt x="6164" y="548"/>
                    <a:pt x="6186" y="616"/>
                  </a:cubicBezTo>
                  <a:cubicBezTo>
                    <a:pt x="6209" y="753"/>
                    <a:pt x="6232" y="867"/>
                    <a:pt x="6232" y="1004"/>
                  </a:cubicBezTo>
                  <a:cubicBezTo>
                    <a:pt x="6255" y="1233"/>
                    <a:pt x="6278" y="1484"/>
                    <a:pt x="6301" y="1689"/>
                  </a:cubicBezTo>
                  <a:cubicBezTo>
                    <a:pt x="6323" y="2557"/>
                    <a:pt x="6255" y="3127"/>
                    <a:pt x="6255" y="3127"/>
                  </a:cubicBezTo>
                  <a:cubicBezTo>
                    <a:pt x="6255" y="3127"/>
                    <a:pt x="6255" y="3264"/>
                    <a:pt x="6232" y="3515"/>
                  </a:cubicBezTo>
                  <a:cubicBezTo>
                    <a:pt x="6186" y="3766"/>
                    <a:pt x="6141" y="4109"/>
                    <a:pt x="6027" y="4520"/>
                  </a:cubicBezTo>
                  <a:cubicBezTo>
                    <a:pt x="5890" y="4930"/>
                    <a:pt x="5707" y="5410"/>
                    <a:pt x="5388" y="5821"/>
                  </a:cubicBezTo>
                  <a:cubicBezTo>
                    <a:pt x="5068" y="6231"/>
                    <a:pt x="4634" y="6597"/>
                    <a:pt x="4087" y="6756"/>
                  </a:cubicBezTo>
                  <a:cubicBezTo>
                    <a:pt x="3850" y="6839"/>
                    <a:pt x="3599" y="6875"/>
                    <a:pt x="3349" y="6875"/>
                  </a:cubicBezTo>
                  <a:cubicBezTo>
                    <a:pt x="3045" y="6875"/>
                    <a:pt x="2742" y="6821"/>
                    <a:pt x="2466" y="6734"/>
                  </a:cubicBezTo>
                  <a:cubicBezTo>
                    <a:pt x="1964" y="6597"/>
                    <a:pt x="1530" y="6323"/>
                    <a:pt x="1188" y="6072"/>
                  </a:cubicBezTo>
                  <a:cubicBezTo>
                    <a:pt x="517" y="5535"/>
                    <a:pt x="240" y="4998"/>
                    <a:pt x="186" y="4998"/>
                  </a:cubicBezTo>
                  <a:cubicBezTo>
                    <a:pt x="185" y="4998"/>
                    <a:pt x="184" y="4998"/>
                    <a:pt x="183" y="4999"/>
                  </a:cubicBezTo>
                  <a:cubicBezTo>
                    <a:pt x="183" y="5022"/>
                    <a:pt x="252" y="5136"/>
                    <a:pt x="389" y="5364"/>
                  </a:cubicBezTo>
                  <a:cubicBezTo>
                    <a:pt x="526" y="5569"/>
                    <a:pt x="754" y="5889"/>
                    <a:pt x="1096" y="6163"/>
                  </a:cubicBezTo>
                  <a:cubicBezTo>
                    <a:pt x="1439" y="6460"/>
                    <a:pt x="1873" y="6756"/>
                    <a:pt x="2420" y="6939"/>
                  </a:cubicBezTo>
                  <a:cubicBezTo>
                    <a:pt x="2726" y="7045"/>
                    <a:pt x="3070" y="7105"/>
                    <a:pt x="3417" y="7105"/>
                  </a:cubicBezTo>
                  <a:cubicBezTo>
                    <a:pt x="3666" y="7105"/>
                    <a:pt x="3917" y="7074"/>
                    <a:pt x="4155" y="7007"/>
                  </a:cubicBezTo>
                  <a:cubicBezTo>
                    <a:pt x="4771" y="6825"/>
                    <a:pt x="5273" y="6437"/>
                    <a:pt x="5616" y="6003"/>
                  </a:cubicBezTo>
                  <a:cubicBezTo>
                    <a:pt x="5981" y="5547"/>
                    <a:pt x="6186" y="5044"/>
                    <a:pt x="6323" y="4611"/>
                  </a:cubicBezTo>
                  <a:cubicBezTo>
                    <a:pt x="6460" y="4200"/>
                    <a:pt x="6529" y="3812"/>
                    <a:pt x="6575" y="3561"/>
                  </a:cubicBezTo>
                  <a:cubicBezTo>
                    <a:pt x="6597" y="3310"/>
                    <a:pt x="6620" y="3150"/>
                    <a:pt x="6620" y="3150"/>
                  </a:cubicBezTo>
                  <a:cubicBezTo>
                    <a:pt x="6620" y="3150"/>
                    <a:pt x="6666" y="2557"/>
                    <a:pt x="6620" y="1666"/>
                  </a:cubicBezTo>
                  <a:cubicBezTo>
                    <a:pt x="6597" y="1438"/>
                    <a:pt x="6575" y="1210"/>
                    <a:pt x="6552" y="959"/>
                  </a:cubicBezTo>
                  <a:cubicBezTo>
                    <a:pt x="6529" y="822"/>
                    <a:pt x="6506" y="708"/>
                    <a:pt x="6483" y="571"/>
                  </a:cubicBezTo>
                  <a:cubicBezTo>
                    <a:pt x="6438" y="388"/>
                    <a:pt x="6415" y="183"/>
                    <a:pt x="6369" y="0"/>
                  </a:cubicBezTo>
                  <a:close/>
                </a:path>
              </a:pathLst>
            </a:custGeom>
            <a:solidFill>
              <a:srgbClr val="00B4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7" name="Google Shape;4492;p53">
              <a:extLst>
                <a:ext uri="{FF2B5EF4-FFF2-40B4-BE49-F238E27FC236}">
                  <a16:creationId xmlns:a16="http://schemas.microsoft.com/office/drawing/2014/main" id="{BB77D7FD-BD99-012E-42D4-EA5DEC51FCA1}"/>
                </a:ext>
              </a:extLst>
            </p:cNvPr>
            <p:cNvSpPr/>
            <p:nvPr/>
          </p:nvSpPr>
          <p:spPr>
            <a:xfrm>
              <a:off x="938850" y="2480425"/>
              <a:ext cx="432000" cy="750200"/>
            </a:xfrm>
            <a:custGeom>
              <a:avLst/>
              <a:gdLst/>
              <a:ahLst/>
              <a:cxnLst/>
              <a:rect l="l" t="t" r="r" b="b"/>
              <a:pathLst>
                <a:path w="17280" h="30008" extrusionOk="0">
                  <a:moveTo>
                    <a:pt x="6711" y="1"/>
                  </a:moveTo>
                  <a:cubicBezTo>
                    <a:pt x="5606" y="1"/>
                    <a:pt x="4456" y="216"/>
                    <a:pt x="3287" y="646"/>
                  </a:cubicBezTo>
                  <a:cubicBezTo>
                    <a:pt x="4018" y="1011"/>
                    <a:pt x="4611" y="943"/>
                    <a:pt x="5798" y="1148"/>
                  </a:cubicBezTo>
                  <a:cubicBezTo>
                    <a:pt x="6848" y="1810"/>
                    <a:pt x="8263" y="2152"/>
                    <a:pt x="10044" y="4755"/>
                  </a:cubicBezTo>
                  <a:cubicBezTo>
                    <a:pt x="12486" y="8338"/>
                    <a:pt x="13787" y="17719"/>
                    <a:pt x="10409" y="22946"/>
                  </a:cubicBezTo>
                  <a:cubicBezTo>
                    <a:pt x="10409" y="22946"/>
                    <a:pt x="8339" y="26592"/>
                    <a:pt x="4217" y="26592"/>
                  </a:cubicBezTo>
                  <a:cubicBezTo>
                    <a:pt x="3819" y="26592"/>
                    <a:pt x="3403" y="26558"/>
                    <a:pt x="2968" y="26484"/>
                  </a:cubicBezTo>
                  <a:lnTo>
                    <a:pt x="92" y="26690"/>
                  </a:lnTo>
                  <a:cubicBezTo>
                    <a:pt x="92" y="26690"/>
                    <a:pt x="0" y="29588"/>
                    <a:pt x="4474" y="29976"/>
                  </a:cubicBezTo>
                  <a:cubicBezTo>
                    <a:pt x="4724" y="29997"/>
                    <a:pt x="4972" y="30008"/>
                    <a:pt x="5218" y="30008"/>
                  </a:cubicBezTo>
                  <a:cubicBezTo>
                    <a:pt x="8190" y="30008"/>
                    <a:pt x="10880" y="28510"/>
                    <a:pt x="12714" y="26233"/>
                  </a:cubicBezTo>
                  <a:cubicBezTo>
                    <a:pt x="13308" y="25503"/>
                    <a:pt x="14266" y="24613"/>
                    <a:pt x="14654" y="23722"/>
                  </a:cubicBezTo>
                  <a:cubicBezTo>
                    <a:pt x="16480" y="19591"/>
                    <a:pt x="17279" y="15848"/>
                    <a:pt x="16480" y="11283"/>
                  </a:cubicBezTo>
                  <a:cubicBezTo>
                    <a:pt x="15137" y="3722"/>
                    <a:pt x="11303" y="1"/>
                    <a:pt x="6711"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8" name="Google Shape;4493;p53">
              <a:extLst>
                <a:ext uri="{FF2B5EF4-FFF2-40B4-BE49-F238E27FC236}">
                  <a16:creationId xmlns:a16="http://schemas.microsoft.com/office/drawing/2014/main" id="{0A9AA760-16B1-99E3-9D7F-C8E5A044E363}"/>
                </a:ext>
              </a:extLst>
            </p:cNvPr>
            <p:cNvSpPr/>
            <p:nvPr/>
          </p:nvSpPr>
          <p:spPr>
            <a:xfrm>
              <a:off x="941125" y="2509125"/>
              <a:ext cx="353825" cy="685050"/>
            </a:xfrm>
            <a:custGeom>
              <a:avLst/>
              <a:gdLst/>
              <a:ahLst/>
              <a:cxnLst/>
              <a:rect l="l" t="t" r="r" b="b"/>
              <a:pathLst>
                <a:path w="14153" h="27402" extrusionOk="0">
                  <a:moveTo>
                    <a:pt x="5707" y="0"/>
                  </a:moveTo>
                  <a:cubicBezTo>
                    <a:pt x="6757" y="662"/>
                    <a:pt x="8172" y="1004"/>
                    <a:pt x="9953" y="3607"/>
                  </a:cubicBezTo>
                  <a:cubicBezTo>
                    <a:pt x="12395" y="7190"/>
                    <a:pt x="13696" y="16571"/>
                    <a:pt x="10318" y="21798"/>
                  </a:cubicBezTo>
                  <a:cubicBezTo>
                    <a:pt x="10318" y="21798"/>
                    <a:pt x="8248" y="25444"/>
                    <a:pt x="4126" y="25444"/>
                  </a:cubicBezTo>
                  <a:cubicBezTo>
                    <a:pt x="3728" y="25444"/>
                    <a:pt x="3312" y="25410"/>
                    <a:pt x="2877" y="25336"/>
                  </a:cubicBezTo>
                  <a:lnTo>
                    <a:pt x="1" y="25542"/>
                  </a:lnTo>
                  <a:cubicBezTo>
                    <a:pt x="1" y="25542"/>
                    <a:pt x="1" y="26089"/>
                    <a:pt x="343" y="26751"/>
                  </a:cubicBezTo>
                  <a:cubicBezTo>
                    <a:pt x="914" y="27071"/>
                    <a:pt x="1690" y="27299"/>
                    <a:pt x="2694" y="27368"/>
                  </a:cubicBezTo>
                  <a:cubicBezTo>
                    <a:pt x="2942" y="27390"/>
                    <a:pt x="3188" y="27401"/>
                    <a:pt x="3431" y="27401"/>
                  </a:cubicBezTo>
                  <a:cubicBezTo>
                    <a:pt x="6132" y="27401"/>
                    <a:pt x="8575" y="26039"/>
                    <a:pt x="10249" y="23967"/>
                  </a:cubicBezTo>
                  <a:cubicBezTo>
                    <a:pt x="10797" y="23282"/>
                    <a:pt x="11254" y="22506"/>
                    <a:pt x="11596" y="21707"/>
                  </a:cubicBezTo>
                  <a:cubicBezTo>
                    <a:pt x="13262" y="17918"/>
                    <a:pt x="14152" y="14426"/>
                    <a:pt x="13399" y="10249"/>
                  </a:cubicBezTo>
                  <a:cubicBezTo>
                    <a:pt x="12281" y="3880"/>
                    <a:pt x="9382" y="502"/>
                    <a:pt x="570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39" name="Google Shape;4494;p53">
              <a:extLst>
                <a:ext uri="{FF2B5EF4-FFF2-40B4-BE49-F238E27FC236}">
                  <a16:creationId xmlns:a16="http://schemas.microsoft.com/office/drawing/2014/main" id="{58170F92-CF59-71E3-923F-550B160241DF}"/>
                </a:ext>
              </a:extLst>
            </p:cNvPr>
            <p:cNvSpPr/>
            <p:nvPr/>
          </p:nvSpPr>
          <p:spPr>
            <a:xfrm>
              <a:off x="1070100" y="2524975"/>
              <a:ext cx="199750" cy="612500"/>
            </a:xfrm>
            <a:custGeom>
              <a:avLst/>
              <a:gdLst/>
              <a:ahLst/>
              <a:cxnLst/>
              <a:rect l="l" t="t" r="r" b="b"/>
              <a:pathLst>
                <a:path w="7990" h="24500" extrusionOk="0">
                  <a:moveTo>
                    <a:pt x="991" y="1"/>
                  </a:moveTo>
                  <a:cubicBezTo>
                    <a:pt x="862" y="1"/>
                    <a:pt x="744" y="11"/>
                    <a:pt x="639" y="28"/>
                  </a:cubicBezTo>
                  <a:cubicBezTo>
                    <a:pt x="206" y="97"/>
                    <a:pt x="0" y="211"/>
                    <a:pt x="0" y="211"/>
                  </a:cubicBezTo>
                  <a:cubicBezTo>
                    <a:pt x="6" y="222"/>
                    <a:pt x="23" y="226"/>
                    <a:pt x="52" y="226"/>
                  </a:cubicBezTo>
                  <a:cubicBezTo>
                    <a:pt x="142" y="226"/>
                    <a:pt x="345" y="182"/>
                    <a:pt x="639" y="165"/>
                  </a:cubicBezTo>
                  <a:cubicBezTo>
                    <a:pt x="1027" y="165"/>
                    <a:pt x="1621" y="234"/>
                    <a:pt x="2214" y="553"/>
                  </a:cubicBezTo>
                  <a:cubicBezTo>
                    <a:pt x="3424" y="1192"/>
                    <a:pt x="4588" y="2699"/>
                    <a:pt x="5433" y="4319"/>
                  </a:cubicBezTo>
                  <a:cubicBezTo>
                    <a:pt x="5866" y="5118"/>
                    <a:pt x="6232" y="5986"/>
                    <a:pt x="6460" y="6784"/>
                  </a:cubicBezTo>
                  <a:cubicBezTo>
                    <a:pt x="6642" y="7629"/>
                    <a:pt x="6825" y="8428"/>
                    <a:pt x="6916" y="9090"/>
                  </a:cubicBezTo>
                  <a:cubicBezTo>
                    <a:pt x="7053" y="9775"/>
                    <a:pt x="7099" y="10345"/>
                    <a:pt x="7167" y="10756"/>
                  </a:cubicBezTo>
                  <a:cubicBezTo>
                    <a:pt x="7190" y="10961"/>
                    <a:pt x="7190" y="11098"/>
                    <a:pt x="7213" y="11212"/>
                  </a:cubicBezTo>
                  <a:cubicBezTo>
                    <a:pt x="7213" y="11327"/>
                    <a:pt x="7213" y="11372"/>
                    <a:pt x="7213" y="11372"/>
                  </a:cubicBezTo>
                  <a:cubicBezTo>
                    <a:pt x="7213" y="11372"/>
                    <a:pt x="7236" y="11601"/>
                    <a:pt x="7259" y="12011"/>
                  </a:cubicBezTo>
                  <a:cubicBezTo>
                    <a:pt x="7304" y="12399"/>
                    <a:pt x="7282" y="12993"/>
                    <a:pt x="7304" y="13678"/>
                  </a:cubicBezTo>
                  <a:cubicBezTo>
                    <a:pt x="7259" y="14362"/>
                    <a:pt x="7213" y="15161"/>
                    <a:pt x="7030" y="16006"/>
                  </a:cubicBezTo>
                  <a:cubicBezTo>
                    <a:pt x="6985" y="16211"/>
                    <a:pt x="6962" y="16417"/>
                    <a:pt x="6894" y="16645"/>
                  </a:cubicBezTo>
                  <a:cubicBezTo>
                    <a:pt x="6848" y="16850"/>
                    <a:pt x="6779" y="17056"/>
                    <a:pt x="6711" y="17284"/>
                  </a:cubicBezTo>
                  <a:cubicBezTo>
                    <a:pt x="6642" y="17489"/>
                    <a:pt x="6574" y="17718"/>
                    <a:pt x="6506" y="17923"/>
                  </a:cubicBezTo>
                  <a:lnTo>
                    <a:pt x="6254" y="18562"/>
                  </a:lnTo>
                  <a:cubicBezTo>
                    <a:pt x="5570" y="20297"/>
                    <a:pt x="4588" y="21872"/>
                    <a:pt x="3652" y="22899"/>
                  </a:cubicBezTo>
                  <a:cubicBezTo>
                    <a:pt x="2739" y="23949"/>
                    <a:pt x="1940" y="24451"/>
                    <a:pt x="1986" y="24497"/>
                  </a:cubicBezTo>
                  <a:cubicBezTo>
                    <a:pt x="1986" y="24499"/>
                    <a:pt x="1988" y="24500"/>
                    <a:pt x="1990" y="24500"/>
                  </a:cubicBezTo>
                  <a:cubicBezTo>
                    <a:pt x="2022" y="24500"/>
                    <a:pt x="2220" y="24386"/>
                    <a:pt x="2534" y="24177"/>
                  </a:cubicBezTo>
                  <a:cubicBezTo>
                    <a:pt x="2625" y="24132"/>
                    <a:pt x="2717" y="24063"/>
                    <a:pt x="2831" y="23995"/>
                  </a:cubicBezTo>
                  <a:cubicBezTo>
                    <a:pt x="2922" y="23926"/>
                    <a:pt x="3036" y="23835"/>
                    <a:pt x="3150" y="23744"/>
                  </a:cubicBezTo>
                  <a:cubicBezTo>
                    <a:pt x="3356" y="23561"/>
                    <a:pt x="3630" y="23356"/>
                    <a:pt x="3858" y="23104"/>
                  </a:cubicBezTo>
                  <a:cubicBezTo>
                    <a:pt x="4885" y="22100"/>
                    <a:pt x="5958" y="20502"/>
                    <a:pt x="6711" y="18768"/>
                  </a:cubicBezTo>
                  <a:lnTo>
                    <a:pt x="7008" y="18129"/>
                  </a:lnTo>
                  <a:cubicBezTo>
                    <a:pt x="7076" y="17900"/>
                    <a:pt x="7145" y="17672"/>
                    <a:pt x="7236" y="17444"/>
                  </a:cubicBezTo>
                  <a:cubicBezTo>
                    <a:pt x="7304" y="17216"/>
                    <a:pt x="7373" y="17010"/>
                    <a:pt x="7441" y="16782"/>
                  </a:cubicBezTo>
                  <a:cubicBezTo>
                    <a:pt x="7510" y="16554"/>
                    <a:pt x="7555" y="16325"/>
                    <a:pt x="7601" y="16120"/>
                  </a:cubicBezTo>
                  <a:cubicBezTo>
                    <a:pt x="7829" y="15253"/>
                    <a:pt x="7875" y="14408"/>
                    <a:pt x="7944" y="13700"/>
                  </a:cubicBezTo>
                  <a:cubicBezTo>
                    <a:pt x="7966" y="12993"/>
                    <a:pt x="7989" y="12377"/>
                    <a:pt x="7944" y="11966"/>
                  </a:cubicBezTo>
                  <a:cubicBezTo>
                    <a:pt x="7921" y="11555"/>
                    <a:pt x="7921" y="11327"/>
                    <a:pt x="7921" y="11327"/>
                  </a:cubicBezTo>
                  <a:cubicBezTo>
                    <a:pt x="7921" y="11327"/>
                    <a:pt x="7921" y="11258"/>
                    <a:pt x="7898" y="11144"/>
                  </a:cubicBezTo>
                  <a:cubicBezTo>
                    <a:pt x="7898" y="11030"/>
                    <a:pt x="7875" y="10870"/>
                    <a:pt x="7852" y="10665"/>
                  </a:cubicBezTo>
                  <a:cubicBezTo>
                    <a:pt x="7784" y="10254"/>
                    <a:pt x="7715" y="9683"/>
                    <a:pt x="7555" y="8976"/>
                  </a:cubicBezTo>
                  <a:cubicBezTo>
                    <a:pt x="7441" y="8291"/>
                    <a:pt x="7236" y="7492"/>
                    <a:pt x="7008" y="6625"/>
                  </a:cubicBezTo>
                  <a:cubicBezTo>
                    <a:pt x="6734" y="5757"/>
                    <a:pt x="6346" y="4890"/>
                    <a:pt x="5889" y="4068"/>
                  </a:cubicBezTo>
                  <a:cubicBezTo>
                    <a:pt x="5410" y="3246"/>
                    <a:pt x="4862" y="2470"/>
                    <a:pt x="4269" y="1808"/>
                  </a:cubicBezTo>
                  <a:cubicBezTo>
                    <a:pt x="3652" y="1147"/>
                    <a:pt x="2990" y="622"/>
                    <a:pt x="2328" y="325"/>
                  </a:cubicBezTo>
                  <a:cubicBezTo>
                    <a:pt x="1835" y="87"/>
                    <a:pt x="1367" y="1"/>
                    <a:pt x="991"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0" name="Google Shape;4495;p53">
              <a:extLst>
                <a:ext uri="{FF2B5EF4-FFF2-40B4-BE49-F238E27FC236}">
                  <a16:creationId xmlns:a16="http://schemas.microsoft.com/office/drawing/2014/main" id="{E6DC492F-D31C-0DEB-7FD7-B520A4665B2D}"/>
                </a:ext>
              </a:extLst>
            </p:cNvPr>
            <p:cNvSpPr/>
            <p:nvPr/>
          </p:nvSpPr>
          <p:spPr>
            <a:xfrm>
              <a:off x="981650" y="2481325"/>
              <a:ext cx="388050" cy="755000"/>
            </a:xfrm>
            <a:custGeom>
              <a:avLst/>
              <a:gdLst/>
              <a:ahLst/>
              <a:cxnLst/>
              <a:rect l="l" t="t" r="r" b="b"/>
              <a:pathLst>
                <a:path w="15522" h="30200" extrusionOk="0">
                  <a:moveTo>
                    <a:pt x="5947" y="0"/>
                  </a:moveTo>
                  <a:cubicBezTo>
                    <a:pt x="5612" y="0"/>
                    <a:pt x="5314" y="26"/>
                    <a:pt x="5068" y="62"/>
                  </a:cubicBezTo>
                  <a:cubicBezTo>
                    <a:pt x="4748" y="85"/>
                    <a:pt x="4520" y="176"/>
                    <a:pt x="4360" y="199"/>
                  </a:cubicBezTo>
                  <a:cubicBezTo>
                    <a:pt x="4200" y="245"/>
                    <a:pt x="4109" y="268"/>
                    <a:pt x="4109" y="268"/>
                  </a:cubicBezTo>
                  <a:cubicBezTo>
                    <a:pt x="4109" y="278"/>
                    <a:pt x="4129" y="283"/>
                    <a:pt x="4167" y="283"/>
                  </a:cubicBezTo>
                  <a:cubicBezTo>
                    <a:pt x="4292" y="283"/>
                    <a:pt x="4617" y="234"/>
                    <a:pt x="5090" y="199"/>
                  </a:cubicBezTo>
                  <a:cubicBezTo>
                    <a:pt x="5224" y="194"/>
                    <a:pt x="5371" y="190"/>
                    <a:pt x="5529" y="190"/>
                  </a:cubicBezTo>
                  <a:cubicBezTo>
                    <a:pt x="6099" y="190"/>
                    <a:pt x="6815" y="241"/>
                    <a:pt x="7601" y="473"/>
                  </a:cubicBezTo>
                  <a:cubicBezTo>
                    <a:pt x="8103" y="633"/>
                    <a:pt x="8628" y="861"/>
                    <a:pt x="9153" y="1158"/>
                  </a:cubicBezTo>
                  <a:cubicBezTo>
                    <a:pt x="9655" y="1477"/>
                    <a:pt x="10158" y="1865"/>
                    <a:pt x="10614" y="2322"/>
                  </a:cubicBezTo>
                  <a:cubicBezTo>
                    <a:pt x="11093" y="2778"/>
                    <a:pt x="11504" y="3303"/>
                    <a:pt x="11892" y="3874"/>
                  </a:cubicBezTo>
                  <a:cubicBezTo>
                    <a:pt x="12280" y="4467"/>
                    <a:pt x="12623" y="5084"/>
                    <a:pt x="12919" y="5700"/>
                  </a:cubicBezTo>
                  <a:cubicBezTo>
                    <a:pt x="14129" y="8256"/>
                    <a:pt x="14631" y="11087"/>
                    <a:pt x="14768" y="13187"/>
                  </a:cubicBezTo>
                  <a:cubicBezTo>
                    <a:pt x="14837" y="14237"/>
                    <a:pt x="14814" y="15104"/>
                    <a:pt x="14768" y="15720"/>
                  </a:cubicBezTo>
                  <a:cubicBezTo>
                    <a:pt x="14746" y="16017"/>
                    <a:pt x="14746" y="16268"/>
                    <a:pt x="14723" y="16428"/>
                  </a:cubicBezTo>
                  <a:cubicBezTo>
                    <a:pt x="14700" y="16588"/>
                    <a:pt x="14677" y="16679"/>
                    <a:pt x="14677" y="16679"/>
                  </a:cubicBezTo>
                  <a:cubicBezTo>
                    <a:pt x="14677" y="16679"/>
                    <a:pt x="14677" y="16770"/>
                    <a:pt x="14654" y="16930"/>
                  </a:cubicBezTo>
                  <a:cubicBezTo>
                    <a:pt x="14631" y="17090"/>
                    <a:pt x="14609" y="17318"/>
                    <a:pt x="14563" y="17638"/>
                  </a:cubicBezTo>
                  <a:cubicBezTo>
                    <a:pt x="14449" y="18231"/>
                    <a:pt x="14289" y="19098"/>
                    <a:pt x="13992" y="20126"/>
                  </a:cubicBezTo>
                  <a:cubicBezTo>
                    <a:pt x="13696" y="21130"/>
                    <a:pt x="13285" y="22294"/>
                    <a:pt x="12668" y="23481"/>
                  </a:cubicBezTo>
                  <a:cubicBezTo>
                    <a:pt x="12372" y="24052"/>
                    <a:pt x="12029" y="24645"/>
                    <a:pt x="11641" y="25216"/>
                  </a:cubicBezTo>
                  <a:cubicBezTo>
                    <a:pt x="11253" y="25786"/>
                    <a:pt x="10820" y="26334"/>
                    <a:pt x="10340" y="26859"/>
                  </a:cubicBezTo>
                  <a:cubicBezTo>
                    <a:pt x="9838" y="27361"/>
                    <a:pt x="9336" y="27818"/>
                    <a:pt x="8765" y="28229"/>
                  </a:cubicBezTo>
                  <a:cubicBezTo>
                    <a:pt x="8195" y="28617"/>
                    <a:pt x="7624" y="28982"/>
                    <a:pt x="7008" y="29233"/>
                  </a:cubicBezTo>
                  <a:cubicBezTo>
                    <a:pt x="5798" y="29735"/>
                    <a:pt x="4565" y="29918"/>
                    <a:pt x="3515" y="29918"/>
                  </a:cubicBezTo>
                  <a:cubicBezTo>
                    <a:pt x="1544" y="29875"/>
                    <a:pt x="222" y="29360"/>
                    <a:pt x="44" y="29360"/>
                  </a:cubicBezTo>
                  <a:cubicBezTo>
                    <a:pt x="30" y="29360"/>
                    <a:pt x="23" y="29363"/>
                    <a:pt x="23" y="29370"/>
                  </a:cubicBezTo>
                  <a:cubicBezTo>
                    <a:pt x="0" y="29393"/>
                    <a:pt x="343" y="29530"/>
                    <a:pt x="936" y="29735"/>
                  </a:cubicBezTo>
                  <a:cubicBezTo>
                    <a:pt x="1530" y="29918"/>
                    <a:pt x="2420" y="30146"/>
                    <a:pt x="3515" y="30192"/>
                  </a:cubicBezTo>
                  <a:cubicBezTo>
                    <a:pt x="3642" y="30197"/>
                    <a:pt x="3772" y="30200"/>
                    <a:pt x="3904" y="30200"/>
                  </a:cubicBezTo>
                  <a:cubicBezTo>
                    <a:pt x="4895" y="30200"/>
                    <a:pt x="6040" y="30041"/>
                    <a:pt x="7168" y="29598"/>
                  </a:cubicBezTo>
                  <a:cubicBezTo>
                    <a:pt x="7807" y="29347"/>
                    <a:pt x="8423" y="29005"/>
                    <a:pt x="9016" y="28594"/>
                  </a:cubicBezTo>
                  <a:cubicBezTo>
                    <a:pt x="9633" y="28183"/>
                    <a:pt x="10180" y="27704"/>
                    <a:pt x="10683" y="27201"/>
                  </a:cubicBezTo>
                  <a:cubicBezTo>
                    <a:pt x="11208" y="26676"/>
                    <a:pt x="11664" y="26106"/>
                    <a:pt x="12098" y="25535"/>
                  </a:cubicBezTo>
                  <a:cubicBezTo>
                    <a:pt x="12486" y="24942"/>
                    <a:pt x="12874" y="24348"/>
                    <a:pt x="13193" y="23732"/>
                  </a:cubicBezTo>
                  <a:cubicBezTo>
                    <a:pt x="13833" y="22545"/>
                    <a:pt x="14289" y="21335"/>
                    <a:pt x="14609" y="20308"/>
                  </a:cubicBezTo>
                  <a:cubicBezTo>
                    <a:pt x="14951" y="19258"/>
                    <a:pt x="15134" y="18368"/>
                    <a:pt x="15248" y="17752"/>
                  </a:cubicBezTo>
                  <a:cubicBezTo>
                    <a:pt x="15293" y="17432"/>
                    <a:pt x="15316" y="17181"/>
                    <a:pt x="15362" y="17021"/>
                  </a:cubicBezTo>
                  <a:cubicBezTo>
                    <a:pt x="15385" y="16839"/>
                    <a:pt x="15385" y="16747"/>
                    <a:pt x="15385" y="16747"/>
                  </a:cubicBezTo>
                  <a:cubicBezTo>
                    <a:pt x="15385" y="16747"/>
                    <a:pt x="15385" y="16656"/>
                    <a:pt x="15407" y="16496"/>
                  </a:cubicBezTo>
                  <a:cubicBezTo>
                    <a:pt x="15430" y="16337"/>
                    <a:pt x="15453" y="16086"/>
                    <a:pt x="15476" y="15766"/>
                  </a:cubicBezTo>
                  <a:cubicBezTo>
                    <a:pt x="15499" y="15127"/>
                    <a:pt x="15522" y="14214"/>
                    <a:pt x="15430" y="13141"/>
                  </a:cubicBezTo>
                  <a:cubicBezTo>
                    <a:pt x="15248" y="10973"/>
                    <a:pt x="14677" y="8097"/>
                    <a:pt x="13376" y="5495"/>
                  </a:cubicBezTo>
                  <a:cubicBezTo>
                    <a:pt x="13056" y="4833"/>
                    <a:pt x="12691" y="4216"/>
                    <a:pt x="12280" y="3623"/>
                  </a:cubicBezTo>
                  <a:cubicBezTo>
                    <a:pt x="11847" y="3052"/>
                    <a:pt x="11390" y="2505"/>
                    <a:pt x="10888" y="2048"/>
                  </a:cubicBezTo>
                  <a:cubicBezTo>
                    <a:pt x="10409" y="1569"/>
                    <a:pt x="9861" y="1181"/>
                    <a:pt x="9313" y="861"/>
                  </a:cubicBezTo>
                  <a:cubicBezTo>
                    <a:pt x="8765" y="564"/>
                    <a:pt x="8195" y="359"/>
                    <a:pt x="7670" y="222"/>
                  </a:cubicBezTo>
                  <a:cubicBezTo>
                    <a:pt x="7040" y="58"/>
                    <a:pt x="6451" y="0"/>
                    <a:pt x="5947"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1" name="Google Shape;4496;p53">
              <a:extLst>
                <a:ext uri="{FF2B5EF4-FFF2-40B4-BE49-F238E27FC236}">
                  <a16:creationId xmlns:a16="http://schemas.microsoft.com/office/drawing/2014/main" id="{9A325530-DFA7-9DB1-DFA3-BD1E3A910ADD}"/>
                </a:ext>
              </a:extLst>
            </p:cNvPr>
            <p:cNvSpPr/>
            <p:nvPr/>
          </p:nvSpPr>
          <p:spPr>
            <a:xfrm>
              <a:off x="1274375" y="2635775"/>
              <a:ext cx="46825" cy="102750"/>
            </a:xfrm>
            <a:custGeom>
              <a:avLst/>
              <a:gdLst/>
              <a:ahLst/>
              <a:cxnLst/>
              <a:rect l="l" t="t" r="r" b="b"/>
              <a:pathLst>
                <a:path w="1873" h="4110" extrusionOk="0">
                  <a:moveTo>
                    <a:pt x="480" y="1"/>
                  </a:moveTo>
                  <a:cubicBezTo>
                    <a:pt x="472" y="1"/>
                    <a:pt x="465" y="1"/>
                    <a:pt x="457" y="1"/>
                  </a:cubicBezTo>
                  <a:cubicBezTo>
                    <a:pt x="138" y="24"/>
                    <a:pt x="1" y="504"/>
                    <a:pt x="138" y="1051"/>
                  </a:cubicBezTo>
                  <a:cubicBezTo>
                    <a:pt x="249" y="1585"/>
                    <a:pt x="577" y="2011"/>
                    <a:pt x="890" y="2011"/>
                  </a:cubicBezTo>
                  <a:cubicBezTo>
                    <a:pt x="898" y="2011"/>
                    <a:pt x="906" y="2011"/>
                    <a:pt x="914" y="2010"/>
                  </a:cubicBezTo>
                  <a:cubicBezTo>
                    <a:pt x="1210" y="1987"/>
                    <a:pt x="1370" y="1508"/>
                    <a:pt x="1233" y="960"/>
                  </a:cubicBezTo>
                  <a:cubicBezTo>
                    <a:pt x="1100" y="426"/>
                    <a:pt x="771" y="1"/>
                    <a:pt x="480" y="1"/>
                  </a:cubicBezTo>
                  <a:close/>
                  <a:moveTo>
                    <a:pt x="1254" y="2671"/>
                  </a:moveTo>
                  <a:cubicBezTo>
                    <a:pt x="1247" y="2671"/>
                    <a:pt x="1240" y="2671"/>
                    <a:pt x="1233" y="2672"/>
                  </a:cubicBezTo>
                  <a:cubicBezTo>
                    <a:pt x="1005" y="2695"/>
                    <a:pt x="891" y="3014"/>
                    <a:pt x="982" y="3425"/>
                  </a:cubicBezTo>
                  <a:cubicBezTo>
                    <a:pt x="1074" y="3813"/>
                    <a:pt x="1325" y="4110"/>
                    <a:pt x="1553" y="4110"/>
                  </a:cubicBezTo>
                  <a:cubicBezTo>
                    <a:pt x="1758" y="4087"/>
                    <a:pt x="1872" y="3745"/>
                    <a:pt x="1781" y="3357"/>
                  </a:cubicBezTo>
                  <a:cubicBezTo>
                    <a:pt x="1693" y="2982"/>
                    <a:pt x="1456" y="2671"/>
                    <a:pt x="1254" y="267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2" name="Google Shape;4497;p53">
              <a:extLst>
                <a:ext uri="{FF2B5EF4-FFF2-40B4-BE49-F238E27FC236}">
                  <a16:creationId xmlns:a16="http://schemas.microsoft.com/office/drawing/2014/main" id="{37CC8F18-982C-FE92-4557-BEC9157E6D48}"/>
                </a:ext>
              </a:extLst>
            </p:cNvPr>
            <p:cNvSpPr/>
            <p:nvPr/>
          </p:nvSpPr>
          <p:spPr>
            <a:xfrm>
              <a:off x="1231025" y="2639225"/>
              <a:ext cx="559225" cy="658525"/>
            </a:xfrm>
            <a:custGeom>
              <a:avLst/>
              <a:gdLst/>
              <a:ahLst/>
              <a:cxnLst/>
              <a:rect l="l" t="t" r="r" b="b"/>
              <a:pathLst>
                <a:path w="22369" h="26341" extrusionOk="0">
                  <a:moveTo>
                    <a:pt x="16777" y="0"/>
                  </a:moveTo>
                  <a:lnTo>
                    <a:pt x="2351" y="1027"/>
                  </a:lnTo>
                  <a:lnTo>
                    <a:pt x="0" y="24378"/>
                  </a:lnTo>
                  <a:lnTo>
                    <a:pt x="913" y="24720"/>
                  </a:lnTo>
                  <a:lnTo>
                    <a:pt x="913" y="24766"/>
                  </a:lnTo>
                  <a:lnTo>
                    <a:pt x="1347" y="24926"/>
                  </a:lnTo>
                  <a:lnTo>
                    <a:pt x="3858" y="25884"/>
                  </a:lnTo>
                  <a:lnTo>
                    <a:pt x="4428" y="26112"/>
                  </a:lnTo>
                  <a:lnTo>
                    <a:pt x="4907" y="26295"/>
                  </a:lnTo>
                  <a:lnTo>
                    <a:pt x="5022" y="26341"/>
                  </a:lnTo>
                  <a:lnTo>
                    <a:pt x="5455" y="26295"/>
                  </a:lnTo>
                  <a:lnTo>
                    <a:pt x="19470" y="24834"/>
                  </a:lnTo>
                  <a:lnTo>
                    <a:pt x="22323" y="1552"/>
                  </a:lnTo>
                  <a:lnTo>
                    <a:pt x="22369" y="1119"/>
                  </a:lnTo>
                  <a:lnTo>
                    <a:pt x="22209" y="1142"/>
                  </a:lnTo>
                  <a:lnTo>
                    <a:pt x="22209" y="1027"/>
                  </a:lnTo>
                  <a:lnTo>
                    <a:pt x="16777"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3" name="Google Shape;4498;p53">
              <a:extLst>
                <a:ext uri="{FF2B5EF4-FFF2-40B4-BE49-F238E27FC236}">
                  <a16:creationId xmlns:a16="http://schemas.microsoft.com/office/drawing/2014/main" id="{983100D1-306C-6520-34C6-CFB14A837593}"/>
                </a:ext>
              </a:extLst>
            </p:cNvPr>
            <p:cNvSpPr/>
            <p:nvPr/>
          </p:nvSpPr>
          <p:spPr>
            <a:xfrm>
              <a:off x="1240150" y="2597000"/>
              <a:ext cx="555825" cy="656250"/>
            </a:xfrm>
            <a:custGeom>
              <a:avLst/>
              <a:gdLst/>
              <a:ahLst/>
              <a:cxnLst/>
              <a:rect l="l" t="t" r="r" b="b"/>
              <a:pathLst>
                <a:path w="22233" h="26250" extrusionOk="0">
                  <a:moveTo>
                    <a:pt x="16800" y="0"/>
                  </a:moveTo>
                  <a:lnTo>
                    <a:pt x="2351" y="1027"/>
                  </a:lnTo>
                  <a:lnTo>
                    <a:pt x="0" y="24378"/>
                  </a:lnTo>
                  <a:lnTo>
                    <a:pt x="4885" y="26249"/>
                  </a:lnTo>
                  <a:lnTo>
                    <a:pt x="19310" y="24743"/>
                  </a:lnTo>
                  <a:lnTo>
                    <a:pt x="22232" y="1027"/>
                  </a:lnTo>
                  <a:lnTo>
                    <a:pt x="16800" y="0"/>
                  </a:lnTo>
                  <a:close/>
                </a:path>
              </a:pathLst>
            </a:custGeom>
            <a:solidFill>
              <a:srgbClr val="ED8F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4" name="Google Shape;4499;p53">
              <a:extLst>
                <a:ext uri="{FF2B5EF4-FFF2-40B4-BE49-F238E27FC236}">
                  <a16:creationId xmlns:a16="http://schemas.microsoft.com/office/drawing/2014/main" id="{667578C3-6A64-319F-DFD3-71E5E6F419E8}"/>
                </a:ext>
              </a:extLst>
            </p:cNvPr>
            <p:cNvSpPr/>
            <p:nvPr/>
          </p:nvSpPr>
          <p:spPr>
            <a:xfrm>
              <a:off x="1251550" y="2602700"/>
              <a:ext cx="543850" cy="650550"/>
            </a:xfrm>
            <a:custGeom>
              <a:avLst/>
              <a:gdLst/>
              <a:ahLst/>
              <a:cxnLst/>
              <a:rect l="l" t="t" r="r" b="b"/>
              <a:pathLst>
                <a:path w="21754" h="26022" extrusionOk="0">
                  <a:moveTo>
                    <a:pt x="16777" y="1"/>
                  </a:moveTo>
                  <a:lnTo>
                    <a:pt x="2329" y="1028"/>
                  </a:lnTo>
                  <a:lnTo>
                    <a:pt x="1" y="24309"/>
                  </a:lnTo>
                  <a:lnTo>
                    <a:pt x="4429" y="26021"/>
                  </a:lnTo>
                  <a:lnTo>
                    <a:pt x="18854" y="24515"/>
                  </a:lnTo>
                  <a:lnTo>
                    <a:pt x="21753" y="936"/>
                  </a:lnTo>
                  <a:lnTo>
                    <a:pt x="16777"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5" name="Google Shape;4500;p53">
              <a:extLst>
                <a:ext uri="{FF2B5EF4-FFF2-40B4-BE49-F238E27FC236}">
                  <a16:creationId xmlns:a16="http://schemas.microsoft.com/office/drawing/2014/main" id="{B9CC7161-6596-E73A-9A48-3A64F793BF1E}"/>
                </a:ext>
              </a:extLst>
            </p:cNvPr>
            <p:cNvSpPr/>
            <p:nvPr/>
          </p:nvSpPr>
          <p:spPr>
            <a:xfrm>
              <a:off x="1262975" y="2609550"/>
              <a:ext cx="529575" cy="645975"/>
            </a:xfrm>
            <a:custGeom>
              <a:avLst/>
              <a:gdLst/>
              <a:ahLst/>
              <a:cxnLst/>
              <a:rect l="l" t="t" r="r" b="b"/>
              <a:pathLst>
                <a:path w="21183" h="25839" extrusionOk="0">
                  <a:moveTo>
                    <a:pt x="16183" y="0"/>
                  </a:moveTo>
                  <a:lnTo>
                    <a:pt x="2351" y="982"/>
                  </a:lnTo>
                  <a:lnTo>
                    <a:pt x="0" y="24264"/>
                  </a:lnTo>
                  <a:lnTo>
                    <a:pt x="4132" y="25839"/>
                  </a:lnTo>
                  <a:lnTo>
                    <a:pt x="18557" y="24332"/>
                  </a:lnTo>
                  <a:lnTo>
                    <a:pt x="21182" y="754"/>
                  </a:lnTo>
                  <a:lnTo>
                    <a:pt x="16183"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6" name="Google Shape;4501;p53">
              <a:extLst>
                <a:ext uri="{FF2B5EF4-FFF2-40B4-BE49-F238E27FC236}">
                  <a16:creationId xmlns:a16="http://schemas.microsoft.com/office/drawing/2014/main" id="{62601ADC-903B-3222-BDBC-2772855D8628}"/>
                </a:ext>
              </a:extLst>
            </p:cNvPr>
            <p:cNvSpPr/>
            <p:nvPr/>
          </p:nvSpPr>
          <p:spPr>
            <a:xfrm>
              <a:off x="1262975" y="2636375"/>
              <a:ext cx="164350" cy="619150"/>
            </a:xfrm>
            <a:custGeom>
              <a:avLst/>
              <a:gdLst/>
              <a:ahLst/>
              <a:cxnLst/>
              <a:rect l="l" t="t" r="r" b="b"/>
              <a:pathLst>
                <a:path w="6574" h="24766" extrusionOk="0">
                  <a:moveTo>
                    <a:pt x="2328" y="0"/>
                  </a:moveTo>
                  <a:lnTo>
                    <a:pt x="0" y="23191"/>
                  </a:lnTo>
                  <a:lnTo>
                    <a:pt x="4132" y="24766"/>
                  </a:lnTo>
                  <a:lnTo>
                    <a:pt x="6026" y="24560"/>
                  </a:lnTo>
                  <a:lnTo>
                    <a:pt x="6574" y="1552"/>
                  </a:lnTo>
                  <a:lnTo>
                    <a:pt x="232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7" name="Google Shape;4502;p53">
              <a:extLst>
                <a:ext uri="{FF2B5EF4-FFF2-40B4-BE49-F238E27FC236}">
                  <a16:creationId xmlns:a16="http://schemas.microsoft.com/office/drawing/2014/main" id="{A1076D9B-8FF4-DAB2-06D5-517F6B6B8C55}"/>
                </a:ext>
              </a:extLst>
            </p:cNvPr>
            <p:cNvSpPr/>
            <p:nvPr/>
          </p:nvSpPr>
          <p:spPr>
            <a:xfrm>
              <a:off x="1362825" y="2624950"/>
              <a:ext cx="437125" cy="630575"/>
            </a:xfrm>
            <a:custGeom>
              <a:avLst/>
              <a:gdLst/>
              <a:ahLst/>
              <a:cxnLst/>
              <a:rect l="l" t="t" r="r" b="b"/>
              <a:pathLst>
                <a:path w="17485" h="25223" extrusionOk="0">
                  <a:moveTo>
                    <a:pt x="17485" y="1"/>
                  </a:moveTo>
                  <a:lnTo>
                    <a:pt x="2352" y="1872"/>
                  </a:lnTo>
                  <a:lnTo>
                    <a:pt x="1" y="25177"/>
                  </a:lnTo>
                  <a:lnTo>
                    <a:pt x="138" y="25223"/>
                  </a:lnTo>
                  <a:lnTo>
                    <a:pt x="14563" y="23716"/>
                  </a:lnTo>
                  <a:lnTo>
                    <a:pt x="17485" y="1"/>
                  </a:lnTo>
                  <a:close/>
                </a:path>
              </a:pathLst>
            </a:custGeom>
            <a:solidFill>
              <a:srgbClr val="ED8F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8" name="Google Shape;4503;p53">
              <a:extLst>
                <a:ext uri="{FF2B5EF4-FFF2-40B4-BE49-F238E27FC236}">
                  <a16:creationId xmlns:a16="http://schemas.microsoft.com/office/drawing/2014/main" id="{8038D30E-E065-108B-5D2E-DF4E304D91ED}"/>
                </a:ext>
              </a:extLst>
            </p:cNvPr>
            <p:cNvSpPr/>
            <p:nvPr/>
          </p:nvSpPr>
          <p:spPr>
            <a:xfrm>
              <a:off x="1376525" y="2636375"/>
              <a:ext cx="421725" cy="618000"/>
            </a:xfrm>
            <a:custGeom>
              <a:avLst/>
              <a:gdLst/>
              <a:ahLst/>
              <a:cxnLst/>
              <a:rect l="l" t="t" r="r" b="b"/>
              <a:pathLst>
                <a:path w="16869" h="24720" extrusionOk="0">
                  <a:moveTo>
                    <a:pt x="16868" y="0"/>
                  </a:moveTo>
                  <a:lnTo>
                    <a:pt x="2306" y="1803"/>
                  </a:lnTo>
                  <a:lnTo>
                    <a:pt x="0" y="24720"/>
                  </a:lnTo>
                  <a:lnTo>
                    <a:pt x="0" y="24720"/>
                  </a:lnTo>
                  <a:lnTo>
                    <a:pt x="14015" y="23259"/>
                  </a:lnTo>
                  <a:lnTo>
                    <a:pt x="1686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49" name="Google Shape;4504;p53">
              <a:extLst>
                <a:ext uri="{FF2B5EF4-FFF2-40B4-BE49-F238E27FC236}">
                  <a16:creationId xmlns:a16="http://schemas.microsoft.com/office/drawing/2014/main" id="{110346F7-32AD-2B48-F783-B2E9F18DD402}"/>
                </a:ext>
              </a:extLst>
            </p:cNvPr>
            <p:cNvSpPr/>
            <p:nvPr/>
          </p:nvSpPr>
          <p:spPr>
            <a:xfrm>
              <a:off x="1376525" y="2636375"/>
              <a:ext cx="421725" cy="618000"/>
            </a:xfrm>
            <a:custGeom>
              <a:avLst/>
              <a:gdLst/>
              <a:ahLst/>
              <a:cxnLst/>
              <a:rect l="l" t="t" r="r" b="b"/>
              <a:pathLst>
                <a:path w="16869" h="24720" extrusionOk="0">
                  <a:moveTo>
                    <a:pt x="16868" y="0"/>
                  </a:moveTo>
                  <a:lnTo>
                    <a:pt x="0" y="24720"/>
                  </a:lnTo>
                  <a:lnTo>
                    <a:pt x="14015" y="23259"/>
                  </a:lnTo>
                  <a:lnTo>
                    <a:pt x="16868"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0" name="Google Shape;4505;p53">
              <a:extLst>
                <a:ext uri="{FF2B5EF4-FFF2-40B4-BE49-F238E27FC236}">
                  <a16:creationId xmlns:a16="http://schemas.microsoft.com/office/drawing/2014/main" id="{CC2A1F24-2EAF-F342-2DDD-C68825506BFF}"/>
                </a:ext>
              </a:extLst>
            </p:cNvPr>
            <p:cNvSpPr/>
            <p:nvPr/>
          </p:nvSpPr>
          <p:spPr>
            <a:xfrm>
              <a:off x="1272100" y="2618675"/>
              <a:ext cx="361225" cy="615750"/>
            </a:xfrm>
            <a:custGeom>
              <a:avLst/>
              <a:gdLst/>
              <a:ahLst/>
              <a:cxnLst/>
              <a:rect l="l" t="t" r="r" b="b"/>
              <a:pathLst>
                <a:path w="14449" h="24630" extrusionOk="0">
                  <a:moveTo>
                    <a:pt x="14449" y="1"/>
                  </a:moveTo>
                  <a:lnTo>
                    <a:pt x="2580" y="868"/>
                  </a:lnTo>
                  <a:lnTo>
                    <a:pt x="0" y="24629"/>
                  </a:lnTo>
                  <a:lnTo>
                    <a:pt x="3264" y="1324"/>
                  </a:lnTo>
                  <a:lnTo>
                    <a:pt x="14449"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1" name="Google Shape;4506;p53">
              <a:extLst>
                <a:ext uri="{FF2B5EF4-FFF2-40B4-BE49-F238E27FC236}">
                  <a16:creationId xmlns:a16="http://schemas.microsoft.com/office/drawing/2014/main" id="{17531CFB-150D-05FC-5EFD-A28BC327DC25}"/>
                </a:ext>
              </a:extLst>
            </p:cNvPr>
            <p:cNvSpPr/>
            <p:nvPr/>
          </p:nvSpPr>
          <p:spPr>
            <a:xfrm>
              <a:off x="1328600" y="2641500"/>
              <a:ext cx="229975" cy="392050"/>
            </a:xfrm>
            <a:custGeom>
              <a:avLst/>
              <a:gdLst/>
              <a:ahLst/>
              <a:cxnLst/>
              <a:rect l="l" t="t" r="r" b="b"/>
              <a:pathLst>
                <a:path w="9199" h="15682" extrusionOk="0">
                  <a:moveTo>
                    <a:pt x="9199" y="1"/>
                  </a:moveTo>
                  <a:lnTo>
                    <a:pt x="1621" y="571"/>
                  </a:lnTo>
                  <a:lnTo>
                    <a:pt x="0" y="15682"/>
                  </a:lnTo>
                  <a:lnTo>
                    <a:pt x="2077" y="845"/>
                  </a:lnTo>
                  <a:lnTo>
                    <a:pt x="9199"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2" name="Google Shape;4507;p53">
              <a:extLst>
                <a:ext uri="{FF2B5EF4-FFF2-40B4-BE49-F238E27FC236}">
                  <a16:creationId xmlns:a16="http://schemas.microsoft.com/office/drawing/2014/main" id="{5CB5BD45-3389-C3FE-DBB5-8B58FE0B47C0}"/>
                </a:ext>
              </a:extLst>
            </p:cNvPr>
            <p:cNvSpPr/>
            <p:nvPr/>
          </p:nvSpPr>
          <p:spPr>
            <a:xfrm>
              <a:off x="1337150" y="2705975"/>
              <a:ext cx="60525" cy="543850"/>
            </a:xfrm>
            <a:custGeom>
              <a:avLst/>
              <a:gdLst/>
              <a:ahLst/>
              <a:cxnLst/>
              <a:rect l="l" t="t" r="r" b="b"/>
              <a:pathLst>
                <a:path w="2421" h="21754" extrusionOk="0">
                  <a:moveTo>
                    <a:pt x="2420" y="1"/>
                  </a:moveTo>
                  <a:lnTo>
                    <a:pt x="1" y="21525"/>
                  </a:lnTo>
                  <a:lnTo>
                    <a:pt x="548" y="21753"/>
                  </a:lnTo>
                  <a:lnTo>
                    <a:pt x="2420"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3" name="Google Shape;4508;p53">
              <a:extLst>
                <a:ext uri="{FF2B5EF4-FFF2-40B4-BE49-F238E27FC236}">
                  <a16:creationId xmlns:a16="http://schemas.microsoft.com/office/drawing/2014/main" id="{130C61B1-4270-EF57-C1C9-D85253BE30BA}"/>
                </a:ext>
              </a:extLst>
            </p:cNvPr>
            <p:cNvSpPr/>
            <p:nvPr/>
          </p:nvSpPr>
          <p:spPr>
            <a:xfrm>
              <a:off x="1396500" y="2649500"/>
              <a:ext cx="372650" cy="544975"/>
            </a:xfrm>
            <a:custGeom>
              <a:avLst/>
              <a:gdLst/>
              <a:ahLst/>
              <a:cxnLst/>
              <a:rect l="l" t="t" r="r" b="b"/>
              <a:pathLst>
                <a:path w="14906" h="21799" extrusionOk="0">
                  <a:moveTo>
                    <a:pt x="14905" y="0"/>
                  </a:moveTo>
                  <a:lnTo>
                    <a:pt x="2214" y="1872"/>
                  </a:lnTo>
                  <a:lnTo>
                    <a:pt x="0" y="21798"/>
                  </a:lnTo>
                  <a:lnTo>
                    <a:pt x="183" y="21753"/>
                  </a:lnTo>
                  <a:lnTo>
                    <a:pt x="3059" y="2534"/>
                  </a:lnTo>
                  <a:lnTo>
                    <a:pt x="14905" y="0"/>
                  </a:ln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4" name="Google Shape;4509;p53">
              <a:extLst>
                <a:ext uri="{FF2B5EF4-FFF2-40B4-BE49-F238E27FC236}">
                  <a16:creationId xmlns:a16="http://schemas.microsoft.com/office/drawing/2014/main" id="{7E58EBC3-B00C-C37E-0E07-86CC9BB598D9}"/>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5" name="Google Shape;4510;p53">
              <a:extLst>
                <a:ext uri="{FF2B5EF4-FFF2-40B4-BE49-F238E27FC236}">
                  <a16:creationId xmlns:a16="http://schemas.microsoft.com/office/drawing/2014/main" id="{FD43CF85-DD26-2A4F-EB24-4EFF05927315}"/>
                </a:ext>
              </a:extLst>
            </p:cNvPr>
            <p:cNvSpPr/>
            <p:nvPr/>
          </p:nvSpPr>
          <p:spPr>
            <a:xfrm>
              <a:off x="1362825" y="2756775"/>
              <a:ext cx="446825" cy="437525"/>
            </a:xfrm>
            <a:custGeom>
              <a:avLst/>
              <a:gdLst/>
              <a:ahLst/>
              <a:cxnLst/>
              <a:rect l="l" t="t" r="r" b="b"/>
              <a:pathLst>
                <a:path w="17873" h="17501"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72" y="17495"/>
                    <a:pt x="756" y="17500"/>
                    <a:pt x="1150" y="17500"/>
                  </a:cubicBezTo>
                  <a:cubicBezTo>
                    <a:pt x="7576" y="17500"/>
                    <a:pt x="16619" y="16070"/>
                    <a:pt x="17394" y="12349"/>
                  </a:cubicBezTo>
                  <a:cubicBezTo>
                    <a:pt x="17873" y="9998"/>
                    <a:pt x="17599" y="4611"/>
                    <a:pt x="16800" y="0"/>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6" name="Google Shape;4511;p53">
              <a:extLst>
                <a:ext uri="{FF2B5EF4-FFF2-40B4-BE49-F238E27FC236}">
                  <a16:creationId xmlns:a16="http://schemas.microsoft.com/office/drawing/2014/main" id="{F07A45C8-1EBE-C5E3-9038-104C1D2040D6}"/>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7" name="Google Shape;4512;p53">
              <a:extLst>
                <a:ext uri="{FF2B5EF4-FFF2-40B4-BE49-F238E27FC236}">
                  <a16:creationId xmlns:a16="http://schemas.microsoft.com/office/drawing/2014/main" id="{2D9E7242-97E1-44E5-E101-0444E1B64506}"/>
                </a:ext>
              </a:extLst>
            </p:cNvPr>
            <p:cNvSpPr/>
            <p:nvPr/>
          </p:nvSpPr>
          <p:spPr>
            <a:xfrm>
              <a:off x="1617900" y="2501650"/>
              <a:ext cx="129550" cy="114200"/>
            </a:xfrm>
            <a:custGeom>
              <a:avLst/>
              <a:gdLst/>
              <a:ahLst/>
              <a:cxnLst/>
              <a:rect l="l" t="t" r="r" b="b"/>
              <a:pathLst>
                <a:path w="5182" h="4568" extrusionOk="0">
                  <a:moveTo>
                    <a:pt x="65" y="1"/>
                  </a:moveTo>
                  <a:cubicBezTo>
                    <a:pt x="23" y="1"/>
                    <a:pt x="1" y="2"/>
                    <a:pt x="1" y="2"/>
                  </a:cubicBezTo>
                  <a:cubicBezTo>
                    <a:pt x="594" y="117"/>
                    <a:pt x="1895" y="1920"/>
                    <a:pt x="2991" y="3997"/>
                  </a:cubicBezTo>
                  <a:cubicBezTo>
                    <a:pt x="3721" y="4202"/>
                    <a:pt x="4452" y="4408"/>
                    <a:pt x="5182" y="4568"/>
                  </a:cubicBezTo>
                  <a:cubicBezTo>
                    <a:pt x="4954" y="3951"/>
                    <a:pt x="4703" y="3449"/>
                    <a:pt x="4429" y="3061"/>
                  </a:cubicBezTo>
                  <a:cubicBezTo>
                    <a:pt x="2398" y="148"/>
                    <a:pt x="441" y="1"/>
                    <a:pt x="65"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8" name="Google Shape;4513;p53">
              <a:extLst>
                <a:ext uri="{FF2B5EF4-FFF2-40B4-BE49-F238E27FC236}">
                  <a16:creationId xmlns:a16="http://schemas.microsoft.com/office/drawing/2014/main" id="{EB183F54-5A85-2FBE-0EC4-6E7D91D9E23F}"/>
                </a:ext>
              </a:extLst>
            </p:cNvPr>
            <p:cNvSpPr/>
            <p:nvPr/>
          </p:nvSpPr>
          <p:spPr>
            <a:xfrm>
              <a:off x="1362825" y="2756775"/>
              <a:ext cx="446825" cy="437525"/>
            </a:xfrm>
            <a:custGeom>
              <a:avLst/>
              <a:gdLst/>
              <a:ahLst/>
              <a:cxnLst/>
              <a:rect l="l" t="t" r="r" b="b"/>
              <a:pathLst>
                <a:path w="17873" h="17501"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72" y="17495"/>
                    <a:pt x="756" y="17500"/>
                    <a:pt x="1150" y="17500"/>
                  </a:cubicBezTo>
                  <a:cubicBezTo>
                    <a:pt x="7576" y="17500"/>
                    <a:pt x="16619" y="16070"/>
                    <a:pt x="17394" y="12349"/>
                  </a:cubicBezTo>
                  <a:cubicBezTo>
                    <a:pt x="17873" y="9998"/>
                    <a:pt x="17599" y="4611"/>
                    <a:pt x="16800"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9" name="Google Shape;4514;p53">
              <a:extLst>
                <a:ext uri="{FF2B5EF4-FFF2-40B4-BE49-F238E27FC236}">
                  <a16:creationId xmlns:a16="http://schemas.microsoft.com/office/drawing/2014/main" id="{6473DC8E-33B2-E06E-7381-AE24F4AD0754}"/>
                </a:ext>
              </a:extLst>
            </p:cNvPr>
            <p:cNvSpPr/>
            <p:nvPr/>
          </p:nvSpPr>
          <p:spPr>
            <a:xfrm>
              <a:off x="1362825" y="2756775"/>
              <a:ext cx="446825" cy="437475"/>
            </a:xfrm>
            <a:custGeom>
              <a:avLst/>
              <a:gdLst/>
              <a:ahLst/>
              <a:cxnLst/>
              <a:rect l="l" t="t" r="r" b="b"/>
              <a:pathLst>
                <a:path w="17873" h="17499" extrusionOk="0">
                  <a:moveTo>
                    <a:pt x="16800" y="0"/>
                  </a:moveTo>
                  <a:cubicBezTo>
                    <a:pt x="16503" y="2785"/>
                    <a:pt x="15933" y="5524"/>
                    <a:pt x="15248" y="8240"/>
                  </a:cubicBezTo>
                  <a:cubicBezTo>
                    <a:pt x="15230" y="8348"/>
                    <a:pt x="15156" y="8385"/>
                    <a:pt x="15081" y="8385"/>
                  </a:cubicBezTo>
                  <a:cubicBezTo>
                    <a:pt x="15060" y="8385"/>
                    <a:pt x="15039" y="8382"/>
                    <a:pt x="15020" y="8377"/>
                  </a:cubicBezTo>
                  <a:cubicBezTo>
                    <a:pt x="14928" y="8697"/>
                    <a:pt x="14860" y="8971"/>
                    <a:pt x="14769" y="9176"/>
                  </a:cubicBezTo>
                  <a:cubicBezTo>
                    <a:pt x="13947" y="10979"/>
                    <a:pt x="69" y="14723"/>
                    <a:pt x="69" y="14723"/>
                  </a:cubicBezTo>
                  <a:lnTo>
                    <a:pt x="1" y="17484"/>
                  </a:lnTo>
                  <a:cubicBezTo>
                    <a:pt x="346" y="17494"/>
                    <a:pt x="700" y="17498"/>
                    <a:pt x="1062" y="17498"/>
                  </a:cubicBezTo>
                  <a:cubicBezTo>
                    <a:pt x="2474" y="17498"/>
                    <a:pt x="4003" y="17429"/>
                    <a:pt x="5547" y="17302"/>
                  </a:cubicBezTo>
                  <a:cubicBezTo>
                    <a:pt x="6803" y="16252"/>
                    <a:pt x="9017" y="14654"/>
                    <a:pt x="10295" y="14472"/>
                  </a:cubicBezTo>
                  <a:cubicBezTo>
                    <a:pt x="11710" y="14289"/>
                    <a:pt x="14449" y="14198"/>
                    <a:pt x="16321" y="14061"/>
                  </a:cubicBezTo>
                  <a:cubicBezTo>
                    <a:pt x="16891" y="13559"/>
                    <a:pt x="17257" y="12988"/>
                    <a:pt x="17394" y="12349"/>
                  </a:cubicBezTo>
                  <a:cubicBezTo>
                    <a:pt x="17873" y="9998"/>
                    <a:pt x="17599" y="4611"/>
                    <a:pt x="16800"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0" name="Google Shape;4515;p53">
              <a:extLst>
                <a:ext uri="{FF2B5EF4-FFF2-40B4-BE49-F238E27FC236}">
                  <a16:creationId xmlns:a16="http://schemas.microsoft.com/office/drawing/2014/main" id="{E4F581C9-1AF2-BCE7-10A7-3D34FBBA6DA2}"/>
                </a:ext>
              </a:extLst>
            </p:cNvPr>
            <p:cNvSpPr/>
            <p:nvPr/>
          </p:nvSpPr>
          <p:spPr>
            <a:xfrm>
              <a:off x="1220175" y="2958775"/>
              <a:ext cx="238250" cy="215050"/>
            </a:xfrm>
            <a:custGeom>
              <a:avLst/>
              <a:gdLst/>
              <a:ahLst/>
              <a:cxnLst/>
              <a:rect l="l" t="t" r="r" b="b"/>
              <a:pathLst>
                <a:path w="9530" h="8602" extrusionOk="0">
                  <a:moveTo>
                    <a:pt x="1621" y="0"/>
                  </a:moveTo>
                  <a:cubicBezTo>
                    <a:pt x="1096" y="183"/>
                    <a:pt x="868" y="982"/>
                    <a:pt x="731" y="1438"/>
                  </a:cubicBezTo>
                  <a:cubicBezTo>
                    <a:pt x="662" y="1712"/>
                    <a:pt x="571" y="2009"/>
                    <a:pt x="503" y="2306"/>
                  </a:cubicBezTo>
                  <a:cubicBezTo>
                    <a:pt x="0" y="4337"/>
                    <a:pt x="868" y="6665"/>
                    <a:pt x="2648" y="7784"/>
                  </a:cubicBezTo>
                  <a:cubicBezTo>
                    <a:pt x="2899" y="7967"/>
                    <a:pt x="3173" y="8103"/>
                    <a:pt x="3470" y="8218"/>
                  </a:cubicBezTo>
                  <a:cubicBezTo>
                    <a:pt x="4087" y="8483"/>
                    <a:pt x="4683" y="8601"/>
                    <a:pt x="5240" y="8601"/>
                  </a:cubicBezTo>
                  <a:cubicBezTo>
                    <a:pt x="7794" y="8601"/>
                    <a:pt x="9529" y="6125"/>
                    <a:pt x="8742" y="4063"/>
                  </a:cubicBezTo>
                  <a:cubicBezTo>
                    <a:pt x="8742" y="4063"/>
                    <a:pt x="6188" y="414"/>
                    <a:pt x="4690" y="414"/>
                  </a:cubicBezTo>
                  <a:cubicBezTo>
                    <a:pt x="4599" y="414"/>
                    <a:pt x="4511" y="428"/>
                    <a:pt x="4428" y="457"/>
                  </a:cubicBezTo>
                  <a:cubicBezTo>
                    <a:pt x="3926" y="640"/>
                    <a:pt x="3789" y="1050"/>
                    <a:pt x="3926" y="1530"/>
                  </a:cubicBezTo>
                  <a:cubicBezTo>
                    <a:pt x="3972" y="1758"/>
                    <a:pt x="4063" y="2032"/>
                    <a:pt x="4200" y="2192"/>
                  </a:cubicBezTo>
                  <a:cubicBezTo>
                    <a:pt x="4383" y="2397"/>
                    <a:pt x="4634" y="2488"/>
                    <a:pt x="4702" y="2762"/>
                  </a:cubicBezTo>
                  <a:cubicBezTo>
                    <a:pt x="4554" y="2849"/>
                    <a:pt x="4390" y="2886"/>
                    <a:pt x="4219" y="2886"/>
                  </a:cubicBezTo>
                  <a:cubicBezTo>
                    <a:pt x="3578" y="2886"/>
                    <a:pt x="2844" y="2365"/>
                    <a:pt x="2465" y="1986"/>
                  </a:cubicBezTo>
                  <a:cubicBezTo>
                    <a:pt x="1872" y="1393"/>
                    <a:pt x="1918" y="662"/>
                    <a:pt x="1621" y="0"/>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1" name="Google Shape;4516;p53">
              <a:extLst>
                <a:ext uri="{FF2B5EF4-FFF2-40B4-BE49-F238E27FC236}">
                  <a16:creationId xmlns:a16="http://schemas.microsoft.com/office/drawing/2014/main" id="{7EF9ED9D-FCC7-83AE-5820-D14330700271}"/>
                </a:ext>
              </a:extLst>
            </p:cNvPr>
            <p:cNvSpPr/>
            <p:nvPr/>
          </p:nvSpPr>
          <p:spPr>
            <a:xfrm>
              <a:off x="1220750" y="3019250"/>
              <a:ext cx="237675" cy="154575"/>
            </a:xfrm>
            <a:custGeom>
              <a:avLst/>
              <a:gdLst/>
              <a:ahLst/>
              <a:cxnLst/>
              <a:rect l="l" t="t" r="r" b="b"/>
              <a:pathLst>
                <a:path w="9507" h="6183" extrusionOk="0">
                  <a:moveTo>
                    <a:pt x="457" y="1"/>
                  </a:moveTo>
                  <a:lnTo>
                    <a:pt x="457" y="1"/>
                  </a:lnTo>
                  <a:cubicBezTo>
                    <a:pt x="0" y="2010"/>
                    <a:pt x="868" y="4269"/>
                    <a:pt x="2625" y="5365"/>
                  </a:cubicBezTo>
                  <a:cubicBezTo>
                    <a:pt x="2876" y="5548"/>
                    <a:pt x="3150" y="5684"/>
                    <a:pt x="3447" y="5799"/>
                  </a:cubicBezTo>
                  <a:cubicBezTo>
                    <a:pt x="4064" y="6064"/>
                    <a:pt x="4660" y="6182"/>
                    <a:pt x="5217" y="6182"/>
                  </a:cubicBezTo>
                  <a:cubicBezTo>
                    <a:pt x="7771" y="6182"/>
                    <a:pt x="9506" y="3706"/>
                    <a:pt x="8719" y="1644"/>
                  </a:cubicBezTo>
                  <a:cubicBezTo>
                    <a:pt x="8719" y="1644"/>
                    <a:pt x="8354" y="1119"/>
                    <a:pt x="7806" y="480"/>
                  </a:cubicBezTo>
                  <a:lnTo>
                    <a:pt x="7806" y="480"/>
                  </a:lnTo>
                  <a:cubicBezTo>
                    <a:pt x="7829" y="1713"/>
                    <a:pt x="7396" y="3060"/>
                    <a:pt x="5341" y="3105"/>
                  </a:cubicBezTo>
                  <a:cubicBezTo>
                    <a:pt x="5272" y="3107"/>
                    <a:pt x="5204" y="3108"/>
                    <a:pt x="5136" y="3108"/>
                  </a:cubicBezTo>
                  <a:cubicBezTo>
                    <a:pt x="2343" y="3108"/>
                    <a:pt x="769" y="1739"/>
                    <a:pt x="457" y="1"/>
                  </a:cubicBezTo>
                  <a:close/>
                </a:path>
              </a:pathLst>
            </a:custGeom>
            <a:solidFill>
              <a:srgbClr val="FF9C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2" name="Google Shape;4517;p53">
              <a:extLst>
                <a:ext uri="{FF2B5EF4-FFF2-40B4-BE49-F238E27FC236}">
                  <a16:creationId xmlns:a16="http://schemas.microsoft.com/office/drawing/2014/main" id="{4AF52F0F-F0CE-2E5B-E99B-312A9CF0F7D1}"/>
                </a:ext>
              </a:extLst>
            </p:cNvPr>
            <p:cNvSpPr/>
            <p:nvPr/>
          </p:nvSpPr>
          <p:spPr>
            <a:xfrm>
              <a:off x="1235575" y="2958675"/>
              <a:ext cx="36550" cy="93275"/>
            </a:xfrm>
            <a:custGeom>
              <a:avLst/>
              <a:gdLst/>
              <a:ahLst/>
              <a:cxnLst/>
              <a:rect l="l" t="t" r="r" b="b"/>
              <a:pathLst>
                <a:path w="1462" h="3731" extrusionOk="0">
                  <a:moveTo>
                    <a:pt x="972" y="1"/>
                  </a:moveTo>
                  <a:cubicBezTo>
                    <a:pt x="935" y="1"/>
                    <a:pt x="829" y="87"/>
                    <a:pt x="685" y="210"/>
                  </a:cubicBezTo>
                  <a:cubicBezTo>
                    <a:pt x="548" y="370"/>
                    <a:pt x="343" y="575"/>
                    <a:pt x="206" y="826"/>
                  </a:cubicBezTo>
                  <a:cubicBezTo>
                    <a:pt x="69" y="1100"/>
                    <a:pt x="1" y="1397"/>
                    <a:pt x="1" y="1625"/>
                  </a:cubicBezTo>
                  <a:cubicBezTo>
                    <a:pt x="1" y="1739"/>
                    <a:pt x="1" y="1853"/>
                    <a:pt x="23" y="1899"/>
                  </a:cubicBezTo>
                  <a:cubicBezTo>
                    <a:pt x="23" y="1967"/>
                    <a:pt x="46" y="2013"/>
                    <a:pt x="46" y="2013"/>
                  </a:cubicBezTo>
                  <a:cubicBezTo>
                    <a:pt x="46" y="2013"/>
                    <a:pt x="69" y="2150"/>
                    <a:pt x="138" y="2355"/>
                  </a:cubicBezTo>
                  <a:cubicBezTo>
                    <a:pt x="183" y="2470"/>
                    <a:pt x="229" y="2584"/>
                    <a:pt x="297" y="2698"/>
                  </a:cubicBezTo>
                  <a:cubicBezTo>
                    <a:pt x="366" y="2812"/>
                    <a:pt x="434" y="2949"/>
                    <a:pt x="526" y="3063"/>
                  </a:cubicBezTo>
                  <a:cubicBezTo>
                    <a:pt x="685" y="3291"/>
                    <a:pt x="914" y="3497"/>
                    <a:pt x="1096" y="3611"/>
                  </a:cubicBezTo>
                  <a:cubicBezTo>
                    <a:pt x="1266" y="3687"/>
                    <a:pt x="1390" y="3731"/>
                    <a:pt x="1427" y="3731"/>
                  </a:cubicBezTo>
                  <a:cubicBezTo>
                    <a:pt x="1435" y="3731"/>
                    <a:pt x="1439" y="3729"/>
                    <a:pt x="1439" y="3725"/>
                  </a:cubicBezTo>
                  <a:cubicBezTo>
                    <a:pt x="1461" y="3702"/>
                    <a:pt x="1325" y="3611"/>
                    <a:pt x="1188" y="3497"/>
                  </a:cubicBezTo>
                  <a:cubicBezTo>
                    <a:pt x="1028" y="3360"/>
                    <a:pt x="868" y="3154"/>
                    <a:pt x="731" y="2926"/>
                  </a:cubicBezTo>
                  <a:cubicBezTo>
                    <a:pt x="663" y="2812"/>
                    <a:pt x="617" y="2698"/>
                    <a:pt x="571" y="2561"/>
                  </a:cubicBezTo>
                  <a:cubicBezTo>
                    <a:pt x="503" y="2470"/>
                    <a:pt x="480" y="2355"/>
                    <a:pt x="457" y="2264"/>
                  </a:cubicBezTo>
                  <a:cubicBezTo>
                    <a:pt x="389" y="2059"/>
                    <a:pt x="389" y="1945"/>
                    <a:pt x="389" y="1945"/>
                  </a:cubicBezTo>
                  <a:cubicBezTo>
                    <a:pt x="389" y="1945"/>
                    <a:pt x="366" y="1899"/>
                    <a:pt x="366" y="1853"/>
                  </a:cubicBezTo>
                  <a:cubicBezTo>
                    <a:pt x="343" y="1785"/>
                    <a:pt x="343" y="1716"/>
                    <a:pt x="320" y="1625"/>
                  </a:cubicBezTo>
                  <a:cubicBezTo>
                    <a:pt x="297" y="1442"/>
                    <a:pt x="343" y="1191"/>
                    <a:pt x="434" y="940"/>
                  </a:cubicBezTo>
                  <a:cubicBezTo>
                    <a:pt x="640" y="461"/>
                    <a:pt x="1028" y="27"/>
                    <a:pt x="982" y="4"/>
                  </a:cubicBezTo>
                  <a:cubicBezTo>
                    <a:pt x="980" y="2"/>
                    <a:pt x="976" y="1"/>
                    <a:pt x="972"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3" name="Google Shape;4518;p53">
              <a:extLst>
                <a:ext uri="{FF2B5EF4-FFF2-40B4-BE49-F238E27FC236}">
                  <a16:creationId xmlns:a16="http://schemas.microsoft.com/office/drawing/2014/main" id="{2C2BA6BE-B58F-AD98-04BD-B7942671038C}"/>
                </a:ext>
              </a:extLst>
            </p:cNvPr>
            <p:cNvSpPr/>
            <p:nvPr/>
          </p:nvSpPr>
          <p:spPr>
            <a:xfrm>
              <a:off x="1228150" y="3003275"/>
              <a:ext cx="51400" cy="106275"/>
            </a:xfrm>
            <a:custGeom>
              <a:avLst/>
              <a:gdLst/>
              <a:ahLst/>
              <a:cxnLst/>
              <a:rect l="l" t="t" r="r" b="b"/>
              <a:pathLst>
                <a:path w="2056" h="4251" extrusionOk="0">
                  <a:moveTo>
                    <a:pt x="478" y="0"/>
                  </a:moveTo>
                  <a:cubicBezTo>
                    <a:pt x="443" y="0"/>
                    <a:pt x="91" y="539"/>
                    <a:pt x="24" y="1188"/>
                  </a:cubicBezTo>
                  <a:cubicBezTo>
                    <a:pt x="1" y="1507"/>
                    <a:pt x="24" y="1850"/>
                    <a:pt x="92" y="2078"/>
                  </a:cubicBezTo>
                  <a:cubicBezTo>
                    <a:pt x="161" y="2329"/>
                    <a:pt x="229" y="2466"/>
                    <a:pt x="229" y="2466"/>
                  </a:cubicBezTo>
                  <a:cubicBezTo>
                    <a:pt x="229" y="2466"/>
                    <a:pt x="252" y="2512"/>
                    <a:pt x="275" y="2580"/>
                  </a:cubicBezTo>
                  <a:cubicBezTo>
                    <a:pt x="320" y="2626"/>
                    <a:pt x="366" y="2717"/>
                    <a:pt x="435" y="2831"/>
                  </a:cubicBezTo>
                  <a:cubicBezTo>
                    <a:pt x="549" y="3037"/>
                    <a:pt x="777" y="3288"/>
                    <a:pt x="1005" y="3516"/>
                  </a:cubicBezTo>
                  <a:cubicBezTo>
                    <a:pt x="1434" y="3924"/>
                    <a:pt x="1924" y="4250"/>
                    <a:pt x="2019" y="4250"/>
                  </a:cubicBezTo>
                  <a:cubicBezTo>
                    <a:pt x="2025" y="4250"/>
                    <a:pt x="2030" y="4249"/>
                    <a:pt x="2032" y="4246"/>
                  </a:cubicBezTo>
                  <a:cubicBezTo>
                    <a:pt x="2055" y="4201"/>
                    <a:pt x="1576" y="3813"/>
                    <a:pt x="1188" y="3333"/>
                  </a:cubicBezTo>
                  <a:cubicBezTo>
                    <a:pt x="982" y="3105"/>
                    <a:pt x="800" y="2854"/>
                    <a:pt x="708" y="2649"/>
                  </a:cubicBezTo>
                  <a:cubicBezTo>
                    <a:pt x="640" y="2557"/>
                    <a:pt x="617" y="2489"/>
                    <a:pt x="594" y="2420"/>
                  </a:cubicBezTo>
                  <a:cubicBezTo>
                    <a:pt x="572" y="2352"/>
                    <a:pt x="549" y="2329"/>
                    <a:pt x="549" y="2329"/>
                  </a:cubicBezTo>
                  <a:cubicBezTo>
                    <a:pt x="549" y="2329"/>
                    <a:pt x="480" y="2192"/>
                    <a:pt x="412" y="1987"/>
                  </a:cubicBezTo>
                  <a:cubicBezTo>
                    <a:pt x="343" y="1781"/>
                    <a:pt x="298" y="1484"/>
                    <a:pt x="275" y="1188"/>
                  </a:cubicBezTo>
                  <a:cubicBezTo>
                    <a:pt x="275" y="594"/>
                    <a:pt x="549" y="24"/>
                    <a:pt x="480" y="1"/>
                  </a:cubicBezTo>
                  <a:cubicBezTo>
                    <a:pt x="480" y="0"/>
                    <a:pt x="479" y="0"/>
                    <a:pt x="478" y="0"/>
                  </a:cubicBezTo>
                  <a:close/>
                </a:path>
              </a:pathLst>
            </a:custGeom>
            <a:solidFill>
              <a:srgbClr val="FE7A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4" name="Google Shape;4519;p53">
              <a:extLst>
                <a:ext uri="{FF2B5EF4-FFF2-40B4-BE49-F238E27FC236}">
                  <a16:creationId xmlns:a16="http://schemas.microsoft.com/office/drawing/2014/main" id="{1BBA3197-62F5-35CC-DB5D-B36AD910C544}"/>
                </a:ext>
              </a:extLst>
            </p:cNvPr>
            <p:cNvSpPr/>
            <p:nvPr/>
          </p:nvSpPr>
          <p:spPr>
            <a:xfrm>
              <a:off x="1227025" y="3039800"/>
              <a:ext cx="64500" cy="115900"/>
            </a:xfrm>
            <a:custGeom>
              <a:avLst/>
              <a:gdLst/>
              <a:ahLst/>
              <a:cxnLst/>
              <a:rect l="l" t="t" r="r" b="b"/>
              <a:pathLst>
                <a:path w="2580" h="4636" extrusionOk="0">
                  <a:moveTo>
                    <a:pt x="229" y="1"/>
                  </a:moveTo>
                  <a:cubicBezTo>
                    <a:pt x="206" y="1"/>
                    <a:pt x="137" y="160"/>
                    <a:pt x="92" y="412"/>
                  </a:cubicBezTo>
                  <a:cubicBezTo>
                    <a:pt x="46" y="685"/>
                    <a:pt x="0" y="1028"/>
                    <a:pt x="46" y="1393"/>
                  </a:cubicBezTo>
                  <a:cubicBezTo>
                    <a:pt x="92" y="1735"/>
                    <a:pt x="206" y="2078"/>
                    <a:pt x="320" y="2329"/>
                  </a:cubicBezTo>
                  <a:cubicBezTo>
                    <a:pt x="365" y="2443"/>
                    <a:pt x="434" y="2557"/>
                    <a:pt x="457" y="2626"/>
                  </a:cubicBezTo>
                  <a:cubicBezTo>
                    <a:pt x="502" y="2694"/>
                    <a:pt x="525" y="2717"/>
                    <a:pt x="525" y="2717"/>
                  </a:cubicBezTo>
                  <a:cubicBezTo>
                    <a:pt x="525" y="2717"/>
                    <a:pt x="548" y="2763"/>
                    <a:pt x="594" y="2831"/>
                  </a:cubicBezTo>
                  <a:cubicBezTo>
                    <a:pt x="639" y="2899"/>
                    <a:pt x="708" y="2991"/>
                    <a:pt x="776" y="3082"/>
                  </a:cubicBezTo>
                  <a:cubicBezTo>
                    <a:pt x="936" y="3288"/>
                    <a:pt x="1187" y="3561"/>
                    <a:pt x="1438" y="3790"/>
                  </a:cubicBezTo>
                  <a:cubicBezTo>
                    <a:pt x="1926" y="4256"/>
                    <a:pt x="2479" y="4635"/>
                    <a:pt x="2531" y="4635"/>
                  </a:cubicBezTo>
                  <a:cubicBezTo>
                    <a:pt x="2532" y="4635"/>
                    <a:pt x="2533" y="4635"/>
                    <a:pt x="2534" y="4634"/>
                  </a:cubicBezTo>
                  <a:cubicBezTo>
                    <a:pt x="2580" y="4589"/>
                    <a:pt x="2055" y="4132"/>
                    <a:pt x="1621" y="3607"/>
                  </a:cubicBezTo>
                  <a:cubicBezTo>
                    <a:pt x="1393" y="3356"/>
                    <a:pt x="1187" y="3105"/>
                    <a:pt x="1050" y="2899"/>
                  </a:cubicBezTo>
                  <a:cubicBezTo>
                    <a:pt x="982" y="2785"/>
                    <a:pt x="913" y="2694"/>
                    <a:pt x="868" y="2648"/>
                  </a:cubicBezTo>
                  <a:cubicBezTo>
                    <a:pt x="845" y="2580"/>
                    <a:pt x="822" y="2534"/>
                    <a:pt x="822" y="2534"/>
                  </a:cubicBezTo>
                  <a:cubicBezTo>
                    <a:pt x="822" y="2534"/>
                    <a:pt x="799" y="2511"/>
                    <a:pt x="753" y="2443"/>
                  </a:cubicBezTo>
                  <a:cubicBezTo>
                    <a:pt x="731" y="2397"/>
                    <a:pt x="662" y="2306"/>
                    <a:pt x="617" y="2192"/>
                  </a:cubicBezTo>
                  <a:cubicBezTo>
                    <a:pt x="502" y="1964"/>
                    <a:pt x="365" y="1667"/>
                    <a:pt x="297" y="1347"/>
                  </a:cubicBezTo>
                  <a:cubicBezTo>
                    <a:pt x="229" y="1028"/>
                    <a:pt x="206" y="685"/>
                    <a:pt x="229" y="434"/>
                  </a:cubicBezTo>
                  <a:cubicBezTo>
                    <a:pt x="229" y="183"/>
                    <a:pt x="251" y="1"/>
                    <a:pt x="229" y="1"/>
                  </a:cubicBezTo>
                  <a:close/>
                </a:path>
              </a:pathLst>
            </a:custGeom>
            <a:solidFill>
              <a:srgbClr val="FE7A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5" name="Google Shape;4520;p53">
              <a:extLst>
                <a:ext uri="{FF2B5EF4-FFF2-40B4-BE49-F238E27FC236}">
                  <a16:creationId xmlns:a16="http://schemas.microsoft.com/office/drawing/2014/main" id="{A2C1C70B-FA3B-5B71-F96E-83C5FC8DD74D}"/>
                </a:ext>
              </a:extLst>
            </p:cNvPr>
            <p:cNvSpPr/>
            <p:nvPr/>
          </p:nvSpPr>
          <p:spPr>
            <a:xfrm>
              <a:off x="1311475" y="2964950"/>
              <a:ext cx="130125" cy="107400"/>
            </a:xfrm>
            <a:custGeom>
              <a:avLst/>
              <a:gdLst/>
              <a:ahLst/>
              <a:cxnLst/>
              <a:rect l="l" t="t" r="r" b="b"/>
              <a:pathLst>
                <a:path w="5205" h="4296" extrusionOk="0">
                  <a:moveTo>
                    <a:pt x="969" y="0"/>
                  </a:moveTo>
                  <a:cubicBezTo>
                    <a:pt x="928" y="0"/>
                    <a:pt x="887" y="2"/>
                    <a:pt x="845" y="5"/>
                  </a:cubicBezTo>
                  <a:lnTo>
                    <a:pt x="731" y="5"/>
                  </a:lnTo>
                  <a:lnTo>
                    <a:pt x="617" y="50"/>
                  </a:lnTo>
                  <a:cubicBezTo>
                    <a:pt x="525" y="73"/>
                    <a:pt x="457" y="119"/>
                    <a:pt x="388" y="187"/>
                  </a:cubicBezTo>
                  <a:cubicBezTo>
                    <a:pt x="297" y="233"/>
                    <a:pt x="274" y="301"/>
                    <a:pt x="206" y="370"/>
                  </a:cubicBezTo>
                  <a:cubicBezTo>
                    <a:pt x="160" y="438"/>
                    <a:pt x="137" y="530"/>
                    <a:pt x="92" y="598"/>
                  </a:cubicBezTo>
                  <a:cubicBezTo>
                    <a:pt x="0" y="918"/>
                    <a:pt x="69" y="1283"/>
                    <a:pt x="229" y="1534"/>
                  </a:cubicBezTo>
                  <a:cubicBezTo>
                    <a:pt x="388" y="1785"/>
                    <a:pt x="571" y="1968"/>
                    <a:pt x="731" y="2127"/>
                  </a:cubicBezTo>
                  <a:cubicBezTo>
                    <a:pt x="1034" y="2431"/>
                    <a:pt x="1235" y="2631"/>
                    <a:pt x="1274" y="2631"/>
                  </a:cubicBezTo>
                  <a:cubicBezTo>
                    <a:pt x="1276" y="2631"/>
                    <a:pt x="1277" y="2631"/>
                    <a:pt x="1279" y="2629"/>
                  </a:cubicBezTo>
                  <a:cubicBezTo>
                    <a:pt x="1301" y="2607"/>
                    <a:pt x="1119" y="2378"/>
                    <a:pt x="822" y="2036"/>
                  </a:cubicBezTo>
                  <a:cubicBezTo>
                    <a:pt x="685" y="1876"/>
                    <a:pt x="525" y="1671"/>
                    <a:pt x="388" y="1443"/>
                  </a:cubicBezTo>
                  <a:cubicBezTo>
                    <a:pt x="274" y="1214"/>
                    <a:pt x="251" y="940"/>
                    <a:pt x="343" y="689"/>
                  </a:cubicBezTo>
                  <a:cubicBezTo>
                    <a:pt x="434" y="438"/>
                    <a:pt x="640" y="301"/>
                    <a:pt x="868" y="278"/>
                  </a:cubicBezTo>
                  <a:cubicBezTo>
                    <a:pt x="1119" y="278"/>
                    <a:pt x="1347" y="370"/>
                    <a:pt x="1530" y="438"/>
                  </a:cubicBezTo>
                  <a:cubicBezTo>
                    <a:pt x="1735" y="530"/>
                    <a:pt x="1895" y="621"/>
                    <a:pt x="1986" y="689"/>
                  </a:cubicBezTo>
                  <a:cubicBezTo>
                    <a:pt x="2078" y="758"/>
                    <a:pt x="2146" y="803"/>
                    <a:pt x="2146" y="803"/>
                  </a:cubicBezTo>
                  <a:cubicBezTo>
                    <a:pt x="2146" y="803"/>
                    <a:pt x="2374" y="963"/>
                    <a:pt x="2694" y="1260"/>
                  </a:cubicBezTo>
                  <a:cubicBezTo>
                    <a:pt x="3013" y="1557"/>
                    <a:pt x="3379" y="1990"/>
                    <a:pt x="3789" y="2447"/>
                  </a:cubicBezTo>
                  <a:cubicBezTo>
                    <a:pt x="4223" y="2881"/>
                    <a:pt x="4657" y="3269"/>
                    <a:pt x="4908" y="3634"/>
                  </a:cubicBezTo>
                  <a:cubicBezTo>
                    <a:pt x="5022" y="3816"/>
                    <a:pt x="5090" y="3976"/>
                    <a:pt x="5136" y="4090"/>
                  </a:cubicBezTo>
                  <a:cubicBezTo>
                    <a:pt x="5159" y="4227"/>
                    <a:pt x="5159" y="4296"/>
                    <a:pt x="5182" y="4296"/>
                  </a:cubicBezTo>
                  <a:cubicBezTo>
                    <a:pt x="5182" y="4296"/>
                    <a:pt x="5205" y="4227"/>
                    <a:pt x="5205" y="4090"/>
                  </a:cubicBezTo>
                  <a:cubicBezTo>
                    <a:pt x="5182" y="3953"/>
                    <a:pt x="5136" y="3771"/>
                    <a:pt x="5022" y="3565"/>
                  </a:cubicBezTo>
                  <a:cubicBezTo>
                    <a:pt x="4794" y="3154"/>
                    <a:pt x="4383" y="2721"/>
                    <a:pt x="3972" y="2287"/>
                  </a:cubicBezTo>
                  <a:cubicBezTo>
                    <a:pt x="3607" y="1831"/>
                    <a:pt x="3242" y="1351"/>
                    <a:pt x="2922" y="1032"/>
                  </a:cubicBezTo>
                  <a:cubicBezTo>
                    <a:pt x="2602" y="689"/>
                    <a:pt x="2351" y="507"/>
                    <a:pt x="2351" y="507"/>
                  </a:cubicBezTo>
                  <a:cubicBezTo>
                    <a:pt x="2351" y="507"/>
                    <a:pt x="2283" y="461"/>
                    <a:pt x="2169" y="393"/>
                  </a:cubicBezTo>
                  <a:cubicBezTo>
                    <a:pt x="2055" y="324"/>
                    <a:pt x="1872" y="233"/>
                    <a:pt x="1667" y="142"/>
                  </a:cubicBezTo>
                  <a:cubicBezTo>
                    <a:pt x="1468" y="62"/>
                    <a:pt x="1236" y="0"/>
                    <a:pt x="96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6" name="Google Shape;4521;p53">
              <a:extLst>
                <a:ext uri="{FF2B5EF4-FFF2-40B4-BE49-F238E27FC236}">
                  <a16:creationId xmlns:a16="http://schemas.microsoft.com/office/drawing/2014/main" id="{C7798D91-A241-80E3-A69A-72F3A601EE33}"/>
                </a:ext>
              </a:extLst>
            </p:cNvPr>
            <p:cNvSpPr/>
            <p:nvPr/>
          </p:nvSpPr>
          <p:spPr>
            <a:xfrm>
              <a:off x="1264175" y="2976400"/>
              <a:ext cx="92400" cy="56700"/>
            </a:xfrm>
            <a:custGeom>
              <a:avLst/>
              <a:gdLst/>
              <a:ahLst/>
              <a:cxnLst/>
              <a:rect l="l" t="t" r="r" b="b"/>
              <a:pathLst>
                <a:path w="3696" h="2268" extrusionOk="0">
                  <a:moveTo>
                    <a:pt x="62" y="1"/>
                  </a:moveTo>
                  <a:cubicBezTo>
                    <a:pt x="38" y="1"/>
                    <a:pt x="1" y="155"/>
                    <a:pt x="44" y="368"/>
                  </a:cubicBezTo>
                  <a:cubicBezTo>
                    <a:pt x="66" y="619"/>
                    <a:pt x="226" y="893"/>
                    <a:pt x="432" y="1122"/>
                  </a:cubicBezTo>
                  <a:cubicBezTo>
                    <a:pt x="820" y="1601"/>
                    <a:pt x="1345" y="1920"/>
                    <a:pt x="1345" y="1920"/>
                  </a:cubicBezTo>
                  <a:cubicBezTo>
                    <a:pt x="1345" y="1920"/>
                    <a:pt x="1482" y="1989"/>
                    <a:pt x="1710" y="2080"/>
                  </a:cubicBezTo>
                  <a:cubicBezTo>
                    <a:pt x="1801" y="2126"/>
                    <a:pt x="1938" y="2171"/>
                    <a:pt x="2098" y="2194"/>
                  </a:cubicBezTo>
                  <a:cubicBezTo>
                    <a:pt x="2216" y="2214"/>
                    <a:pt x="2350" y="2267"/>
                    <a:pt x="2487" y="2267"/>
                  </a:cubicBezTo>
                  <a:cubicBezTo>
                    <a:pt x="2510" y="2267"/>
                    <a:pt x="2532" y="2266"/>
                    <a:pt x="2554" y="2263"/>
                  </a:cubicBezTo>
                  <a:cubicBezTo>
                    <a:pt x="2851" y="2263"/>
                    <a:pt x="3171" y="2171"/>
                    <a:pt x="3376" y="2103"/>
                  </a:cubicBezTo>
                  <a:cubicBezTo>
                    <a:pt x="3581" y="1989"/>
                    <a:pt x="3696" y="1898"/>
                    <a:pt x="3696" y="1898"/>
                  </a:cubicBezTo>
                  <a:cubicBezTo>
                    <a:pt x="3690" y="1892"/>
                    <a:pt x="3677" y="1889"/>
                    <a:pt x="3658" y="1889"/>
                  </a:cubicBezTo>
                  <a:cubicBezTo>
                    <a:pt x="3600" y="1889"/>
                    <a:pt x="3484" y="1915"/>
                    <a:pt x="3330" y="1966"/>
                  </a:cubicBezTo>
                  <a:cubicBezTo>
                    <a:pt x="3185" y="1998"/>
                    <a:pt x="2994" y="2031"/>
                    <a:pt x="2798" y="2031"/>
                  </a:cubicBezTo>
                  <a:cubicBezTo>
                    <a:pt x="2717" y="2031"/>
                    <a:pt x="2635" y="2025"/>
                    <a:pt x="2554" y="2012"/>
                  </a:cubicBezTo>
                  <a:cubicBezTo>
                    <a:pt x="2417" y="2012"/>
                    <a:pt x="2280" y="1943"/>
                    <a:pt x="2166" y="1920"/>
                  </a:cubicBezTo>
                  <a:cubicBezTo>
                    <a:pt x="2029" y="1898"/>
                    <a:pt x="1938" y="1829"/>
                    <a:pt x="1847" y="1783"/>
                  </a:cubicBezTo>
                  <a:cubicBezTo>
                    <a:pt x="1641" y="1692"/>
                    <a:pt x="1527" y="1624"/>
                    <a:pt x="1527" y="1624"/>
                  </a:cubicBezTo>
                  <a:cubicBezTo>
                    <a:pt x="1527" y="1624"/>
                    <a:pt x="1002" y="1350"/>
                    <a:pt x="614" y="962"/>
                  </a:cubicBezTo>
                  <a:cubicBezTo>
                    <a:pt x="409" y="756"/>
                    <a:pt x="249" y="528"/>
                    <a:pt x="158" y="345"/>
                  </a:cubicBezTo>
                  <a:cubicBezTo>
                    <a:pt x="89" y="140"/>
                    <a:pt x="89" y="3"/>
                    <a:pt x="66" y="3"/>
                  </a:cubicBezTo>
                  <a:cubicBezTo>
                    <a:pt x="65" y="2"/>
                    <a:pt x="63" y="1"/>
                    <a:pt x="62"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7" name="Google Shape;4522;p53">
              <a:extLst>
                <a:ext uri="{FF2B5EF4-FFF2-40B4-BE49-F238E27FC236}">
                  <a16:creationId xmlns:a16="http://schemas.microsoft.com/office/drawing/2014/main" id="{06C5D3D8-22A5-A746-FD76-6753570F35EF}"/>
                </a:ext>
              </a:extLst>
            </p:cNvPr>
            <p:cNvSpPr/>
            <p:nvPr/>
          </p:nvSpPr>
          <p:spPr>
            <a:xfrm>
              <a:off x="1561175" y="2891450"/>
              <a:ext cx="238775" cy="215350"/>
            </a:xfrm>
            <a:custGeom>
              <a:avLst/>
              <a:gdLst/>
              <a:ahLst/>
              <a:cxnLst/>
              <a:rect l="l" t="t" r="r" b="b"/>
              <a:pathLst>
                <a:path w="9551" h="8614" extrusionOk="0">
                  <a:moveTo>
                    <a:pt x="7930" y="0"/>
                  </a:moveTo>
                  <a:cubicBezTo>
                    <a:pt x="7634" y="685"/>
                    <a:pt x="7679" y="1392"/>
                    <a:pt x="7086" y="2009"/>
                  </a:cubicBezTo>
                  <a:cubicBezTo>
                    <a:pt x="6687" y="2389"/>
                    <a:pt x="5958" y="2899"/>
                    <a:pt x="5308" y="2899"/>
                  </a:cubicBezTo>
                  <a:cubicBezTo>
                    <a:pt x="5140" y="2899"/>
                    <a:pt x="4977" y="2865"/>
                    <a:pt x="4826" y="2785"/>
                  </a:cubicBezTo>
                  <a:cubicBezTo>
                    <a:pt x="4917" y="2488"/>
                    <a:pt x="5168" y="2397"/>
                    <a:pt x="5328" y="2191"/>
                  </a:cubicBezTo>
                  <a:cubicBezTo>
                    <a:pt x="5465" y="2032"/>
                    <a:pt x="5556" y="1758"/>
                    <a:pt x="5625" y="1529"/>
                  </a:cubicBezTo>
                  <a:cubicBezTo>
                    <a:pt x="5739" y="1050"/>
                    <a:pt x="5602" y="639"/>
                    <a:pt x="5100" y="479"/>
                  </a:cubicBezTo>
                  <a:cubicBezTo>
                    <a:pt x="5014" y="448"/>
                    <a:pt x="4922" y="433"/>
                    <a:pt x="4826" y="433"/>
                  </a:cubicBezTo>
                  <a:cubicBezTo>
                    <a:pt x="3330" y="433"/>
                    <a:pt x="809" y="4063"/>
                    <a:pt x="809" y="4063"/>
                  </a:cubicBezTo>
                  <a:cubicBezTo>
                    <a:pt x="1" y="6129"/>
                    <a:pt x="1744" y="8613"/>
                    <a:pt x="4308" y="8613"/>
                  </a:cubicBezTo>
                  <a:cubicBezTo>
                    <a:pt x="4859" y="8613"/>
                    <a:pt x="5449" y="8499"/>
                    <a:pt x="6059" y="8240"/>
                  </a:cubicBezTo>
                  <a:cubicBezTo>
                    <a:pt x="6355" y="8103"/>
                    <a:pt x="6629" y="7966"/>
                    <a:pt x="6903" y="7806"/>
                  </a:cubicBezTo>
                  <a:cubicBezTo>
                    <a:pt x="8684" y="6665"/>
                    <a:pt x="9551" y="4360"/>
                    <a:pt x="9049" y="2305"/>
                  </a:cubicBezTo>
                  <a:cubicBezTo>
                    <a:pt x="8980" y="2009"/>
                    <a:pt x="8889" y="1735"/>
                    <a:pt x="8798" y="1438"/>
                  </a:cubicBezTo>
                  <a:cubicBezTo>
                    <a:pt x="8661" y="982"/>
                    <a:pt x="8432" y="183"/>
                    <a:pt x="7930" y="0"/>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8" name="Google Shape;4523;p53">
              <a:extLst>
                <a:ext uri="{FF2B5EF4-FFF2-40B4-BE49-F238E27FC236}">
                  <a16:creationId xmlns:a16="http://schemas.microsoft.com/office/drawing/2014/main" id="{3F1E810F-8C65-21E8-0C7F-521BA8B3C63F}"/>
                </a:ext>
              </a:extLst>
            </p:cNvPr>
            <p:cNvSpPr/>
            <p:nvPr/>
          </p:nvSpPr>
          <p:spPr>
            <a:xfrm>
              <a:off x="1561175" y="2951925"/>
              <a:ext cx="237650" cy="154875"/>
            </a:xfrm>
            <a:custGeom>
              <a:avLst/>
              <a:gdLst/>
              <a:ahLst/>
              <a:cxnLst/>
              <a:rect l="l" t="t" r="r" b="b"/>
              <a:pathLst>
                <a:path w="9506" h="6195" extrusionOk="0">
                  <a:moveTo>
                    <a:pt x="9072" y="1"/>
                  </a:moveTo>
                  <a:lnTo>
                    <a:pt x="9072" y="1"/>
                  </a:lnTo>
                  <a:cubicBezTo>
                    <a:pt x="8737" y="1760"/>
                    <a:pt x="7164" y="3107"/>
                    <a:pt x="4394" y="3107"/>
                  </a:cubicBezTo>
                  <a:cubicBezTo>
                    <a:pt x="4325" y="3107"/>
                    <a:pt x="4257" y="3106"/>
                    <a:pt x="4187" y="3105"/>
                  </a:cubicBezTo>
                  <a:cubicBezTo>
                    <a:pt x="2133" y="3059"/>
                    <a:pt x="1676" y="1712"/>
                    <a:pt x="1699" y="480"/>
                  </a:cubicBezTo>
                  <a:lnTo>
                    <a:pt x="1699" y="480"/>
                  </a:lnTo>
                  <a:cubicBezTo>
                    <a:pt x="1174" y="1119"/>
                    <a:pt x="809" y="1644"/>
                    <a:pt x="809" y="1644"/>
                  </a:cubicBezTo>
                  <a:cubicBezTo>
                    <a:pt x="1" y="3710"/>
                    <a:pt x="1744" y="6194"/>
                    <a:pt x="4308" y="6194"/>
                  </a:cubicBezTo>
                  <a:cubicBezTo>
                    <a:pt x="4859" y="6194"/>
                    <a:pt x="5449" y="6080"/>
                    <a:pt x="6059" y="5821"/>
                  </a:cubicBezTo>
                  <a:cubicBezTo>
                    <a:pt x="6355" y="5684"/>
                    <a:pt x="6629" y="5547"/>
                    <a:pt x="6903" y="5387"/>
                  </a:cubicBezTo>
                  <a:cubicBezTo>
                    <a:pt x="8638" y="4269"/>
                    <a:pt x="9505" y="2009"/>
                    <a:pt x="9072"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9" name="Google Shape;4524;p53">
              <a:extLst>
                <a:ext uri="{FF2B5EF4-FFF2-40B4-BE49-F238E27FC236}">
                  <a16:creationId xmlns:a16="http://schemas.microsoft.com/office/drawing/2014/main" id="{18DFB074-C163-B9DC-C5A4-5A1CAB1DF818}"/>
                </a:ext>
              </a:extLst>
            </p:cNvPr>
            <p:cNvSpPr/>
            <p:nvPr/>
          </p:nvSpPr>
          <p:spPr>
            <a:xfrm>
              <a:off x="1748000" y="2891350"/>
              <a:ext cx="36550" cy="93275"/>
            </a:xfrm>
            <a:custGeom>
              <a:avLst/>
              <a:gdLst/>
              <a:ahLst/>
              <a:cxnLst/>
              <a:rect l="l" t="t" r="r" b="b"/>
              <a:pathLst>
                <a:path w="1462" h="3731" extrusionOk="0">
                  <a:moveTo>
                    <a:pt x="489" y="1"/>
                  </a:moveTo>
                  <a:cubicBezTo>
                    <a:pt x="485" y="1"/>
                    <a:pt x="482" y="2"/>
                    <a:pt x="480" y="4"/>
                  </a:cubicBezTo>
                  <a:cubicBezTo>
                    <a:pt x="434" y="50"/>
                    <a:pt x="800" y="461"/>
                    <a:pt x="1005" y="940"/>
                  </a:cubicBezTo>
                  <a:cubicBezTo>
                    <a:pt x="1119" y="1191"/>
                    <a:pt x="1142" y="1442"/>
                    <a:pt x="1119" y="1625"/>
                  </a:cubicBezTo>
                  <a:cubicBezTo>
                    <a:pt x="1119" y="1716"/>
                    <a:pt x="1119" y="1807"/>
                    <a:pt x="1096" y="1853"/>
                  </a:cubicBezTo>
                  <a:cubicBezTo>
                    <a:pt x="1074" y="1921"/>
                    <a:pt x="1074" y="1944"/>
                    <a:pt x="1074" y="1944"/>
                  </a:cubicBezTo>
                  <a:cubicBezTo>
                    <a:pt x="1074" y="1944"/>
                    <a:pt x="1051" y="2081"/>
                    <a:pt x="1005" y="2264"/>
                  </a:cubicBezTo>
                  <a:cubicBezTo>
                    <a:pt x="982" y="2355"/>
                    <a:pt x="937" y="2469"/>
                    <a:pt x="891" y="2583"/>
                  </a:cubicBezTo>
                  <a:cubicBezTo>
                    <a:pt x="845" y="2697"/>
                    <a:pt x="777" y="2812"/>
                    <a:pt x="708" y="2926"/>
                  </a:cubicBezTo>
                  <a:cubicBezTo>
                    <a:pt x="594" y="3154"/>
                    <a:pt x="412" y="3359"/>
                    <a:pt x="275" y="3496"/>
                  </a:cubicBezTo>
                  <a:cubicBezTo>
                    <a:pt x="115" y="3610"/>
                    <a:pt x="1" y="3702"/>
                    <a:pt x="1" y="3725"/>
                  </a:cubicBezTo>
                  <a:cubicBezTo>
                    <a:pt x="5" y="3729"/>
                    <a:pt x="12" y="3730"/>
                    <a:pt x="22" y="3730"/>
                  </a:cubicBezTo>
                  <a:cubicBezTo>
                    <a:pt x="72" y="3730"/>
                    <a:pt x="192" y="3686"/>
                    <a:pt x="343" y="3610"/>
                  </a:cubicBezTo>
                  <a:cubicBezTo>
                    <a:pt x="526" y="3496"/>
                    <a:pt x="754" y="3291"/>
                    <a:pt x="914" y="3063"/>
                  </a:cubicBezTo>
                  <a:cubicBezTo>
                    <a:pt x="1005" y="2949"/>
                    <a:pt x="1096" y="2834"/>
                    <a:pt x="1142" y="2697"/>
                  </a:cubicBezTo>
                  <a:cubicBezTo>
                    <a:pt x="1211" y="2583"/>
                    <a:pt x="1279" y="2469"/>
                    <a:pt x="1302" y="2355"/>
                  </a:cubicBezTo>
                  <a:cubicBezTo>
                    <a:pt x="1393" y="2150"/>
                    <a:pt x="1416" y="2013"/>
                    <a:pt x="1416" y="2013"/>
                  </a:cubicBezTo>
                  <a:cubicBezTo>
                    <a:pt x="1416" y="2013"/>
                    <a:pt x="1416" y="1967"/>
                    <a:pt x="1439" y="1899"/>
                  </a:cubicBezTo>
                  <a:cubicBezTo>
                    <a:pt x="1439" y="1853"/>
                    <a:pt x="1439" y="1762"/>
                    <a:pt x="1439" y="1648"/>
                  </a:cubicBezTo>
                  <a:cubicBezTo>
                    <a:pt x="1462" y="1419"/>
                    <a:pt x="1393" y="1100"/>
                    <a:pt x="1233" y="849"/>
                  </a:cubicBezTo>
                  <a:cubicBezTo>
                    <a:pt x="1096" y="575"/>
                    <a:pt x="914" y="369"/>
                    <a:pt x="754" y="232"/>
                  </a:cubicBezTo>
                  <a:cubicBezTo>
                    <a:pt x="611" y="89"/>
                    <a:pt x="522" y="1"/>
                    <a:pt x="48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0" name="Google Shape;4525;p53">
              <a:extLst>
                <a:ext uri="{FF2B5EF4-FFF2-40B4-BE49-F238E27FC236}">
                  <a16:creationId xmlns:a16="http://schemas.microsoft.com/office/drawing/2014/main" id="{DDA8563B-AF25-BAC8-F64C-CB984A9F5D4E}"/>
                </a:ext>
              </a:extLst>
            </p:cNvPr>
            <p:cNvSpPr/>
            <p:nvPr/>
          </p:nvSpPr>
          <p:spPr>
            <a:xfrm>
              <a:off x="1740600" y="2935925"/>
              <a:ext cx="50800" cy="106300"/>
            </a:xfrm>
            <a:custGeom>
              <a:avLst/>
              <a:gdLst/>
              <a:ahLst/>
              <a:cxnLst/>
              <a:rect l="l" t="t" r="r" b="b"/>
              <a:pathLst>
                <a:path w="2032" h="4252" extrusionOk="0">
                  <a:moveTo>
                    <a:pt x="1555" y="1"/>
                  </a:moveTo>
                  <a:cubicBezTo>
                    <a:pt x="1554" y="1"/>
                    <a:pt x="1553" y="1"/>
                    <a:pt x="1552" y="1"/>
                  </a:cubicBezTo>
                  <a:cubicBezTo>
                    <a:pt x="1507" y="24"/>
                    <a:pt x="1758" y="595"/>
                    <a:pt x="1758" y="1211"/>
                  </a:cubicBezTo>
                  <a:cubicBezTo>
                    <a:pt x="1758" y="1508"/>
                    <a:pt x="1712" y="1782"/>
                    <a:pt x="1643" y="1987"/>
                  </a:cubicBezTo>
                  <a:cubicBezTo>
                    <a:pt x="1552" y="2193"/>
                    <a:pt x="1507" y="2330"/>
                    <a:pt x="1507" y="2330"/>
                  </a:cubicBezTo>
                  <a:cubicBezTo>
                    <a:pt x="1507" y="2330"/>
                    <a:pt x="1484" y="2375"/>
                    <a:pt x="1461" y="2421"/>
                  </a:cubicBezTo>
                  <a:cubicBezTo>
                    <a:pt x="1438" y="2489"/>
                    <a:pt x="1392" y="2581"/>
                    <a:pt x="1324" y="2672"/>
                  </a:cubicBezTo>
                  <a:cubicBezTo>
                    <a:pt x="1233" y="2855"/>
                    <a:pt x="1050" y="3106"/>
                    <a:pt x="867" y="3334"/>
                  </a:cubicBezTo>
                  <a:cubicBezTo>
                    <a:pt x="479" y="3813"/>
                    <a:pt x="0" y="4201"/>
                    <a:pt x="23" y="4247"/>
                  </a:cubicBezTo>
                  <a:cubicBezTo>
                    <a:pt x="24" y="4250"/>
                    <a:pt x="28" y="4251"/>
                    <a:pt x="33" y="4251"/>
                  </a:cubicBezTo>
                  <a:cubicBezTo>
                    <a:pt x="115" y="4251"/>
                    <a:pt x="623" y="3944"/>
                    <a:pt x="1050" y="3517"/>
                  </a:cubicBezTo>
                  <a:cubicBezTo>
                    <a:pt x="1278" y="3288"/>
                    <a:pt x="1484" y="3037"/>
                    <a:pt x="1621" y="2832"/>
                  </a:cubicBezTo>
                  <a:cubicBezTo>
                    <a:pt x="1689" y="2741"/>
                    <a:pt x="1735" y="2649"/>
                    <a:pt x="1758" y="2581"/>
                  </a:cubicBezTo>
                  <a:cubicBezTo>
                    <a:pt x="1803" y="2512"/>
                    <a:pt x="1826" y="2489"/>
                    <a:pt x="1826" y="2489"/>
                  </a:cubicBezTo>
                  <a:cubicBezTo>
                    <a:pt x="1826" y="2489"/>
                    <a:pt x="1872" y="2330"/>
                    <a:pt x="1940" y="2079"/>
                  </a:cubicBezTo>
                  <a:cubicBezTo>
                    <a:pt x="2009" y="1850"/>
                    <a:pt x="2031" y="1508"/>
                    <a:pt x="2009" y="1188"/>
                  </a:cubicBezTo>
                  <a:cubicBezTo>
                    <a:pt x="1942" y="540"/>
                    <a:pt x="1611" y="1"/>
                    <a:pt x="1555"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1" name="Google Shape;4526;p53">
              <a:extLst>
                <a:ext uri="{FF2B5EF4-FFF2-40B4-BE49-F238E27FC236}">
                  <a16:creationId xmlns:a16="http://schemas.microsoft.com/office/drawing/2014/main" id="{34A37DD3-CCF7-398D-F8D6-3EBF2C56A7C5}"/>
                </a:ext>
              </a:extLst>
            </p:cNvPr>
            <p:cNvSpPr/>
            <p:nvPr/>
          </p:nvSpPr>
          <p:spPr>
            <a:xfrm>
              <a:off x="1728600" y="2972475"/>
              <a:ext cx="63950" cy="115950"/>
            </a:xfrm>
            <a:custGeom>
              <a:avLst/>
              <a:gdLst/>
              <a:ahLst/>
              <a:cxnLst/>
              <a:rect l="l" t="t" r="r" b="b"/>
              <a:pathLst>
                <a:path w="2558" h="4638" extrusionOk="0">
                  <a:moveTo>
                    <a:pt x="2352" y="0"/>
                  </a:moveTo>
                  <a:cubicBezTo>
                    <a:pt x="2329" y="23"/>
                    <a:pt x="2329" y="183"/>
                    <a:pt x="2352" y="434"/>
                  </a:cubicBezTo>
                  <a:cubicBezTo>
                    <a:pt x="2352" y="685"/>
                    <a:pt x="2329" y="1027"/>
                    <a:pt x="2260" y="1347"/>
                  </a:cubicBezTo>
                  <a:cubicBezTo>
                    <a:pt x="2192" y="1667"/>
                    <a:pt x="2078" y="1986"/>
                    <a:pt x="1964" y="2192"/>
                  </a:cubicBezTo>
                  <a:cubicBezTo>
                    <a:pt x="1895" y="2306"/>
                    <a:pt x="1850" y="2397"/>
                    <a:pt x="1804" y="2465"/>
                  </a:cubicBezTo>
                  <a:cubicBezTo>
                    <a:pt x="1781" y="2511"/>
                    <a:pt x="1758" y="2557"/>
                    <a:pt x="1758" y="2557"/>
                  </a:cubicBezTo>
                  <a:cubicBezTo>
                    <a:pt x="1758" y="2557"/>
                    <a:pt x="1735" y="2580"/>
                    <a:pt x="1690" y="2648"/>
                  </a:cubicBezTo>
                  <a:cubicBezTo>
                    <a:pt x="1667" y="2716"/>
                    <a:pt x="1598" y="2785"/>
                    <a:pt x="1530" y="2899"/>
                  </a:cubicBezTo>
                  <a:cubicBezTo>
                    <a:pt x="1393" y="3105"/>
                    <a:pt x="1188" y="3378"/>
                    <a:pt x="959" y="3630"/>
                  </a:cubicBezTo>
                  <a:cubicBezTo>
                    <a:pt x="503" y="4132"/>
                    <a:pt x="1" y="4588"/>
                    <a:pt x="24" y="4634"/>
                  </a:cubicBezTo>
                  <a:cubicBezTo>
                    <a:pt x="26" y="4636"/>
                    <a:pt x="30" y="4637"/>
                    <a:pt x="34" y="4637"/>
                  </a:cubicBezTo>
                  <a:cubicBezTo>
                    <a:pt x="125" y="4637"/>
                    <a:pt x="644" y="4244"/>
                    <a:pt x="1142" y="3789"/>
                  </a:cubicBezTo>
                  <a:cubicBezTo>
                    <a:pt x="1393" y="3561"/>
                    <a:pt x="1621" y="3310"/>
                    <a:pt x="1781" y="3082"/>
                  </a:cubicBezTo>
                  <a:cubicBezTo>
                    <a:pt x="1872" y="2990"/>
                    <a:pt x="1941" y="2899"/>
                    <a:pt x="1987" y="2831"/>
                  </a:cubicBezTo>
                  <a:cubicBezTo>
                    <a:pt x="2032" y="2762"/>
                    <a:pt x="2055" y="2739"/>
                    <a:pt x="2055" y="2739"/>
                  </a:cubicBezTo>
                  <a:cubicBezTo>
                    <a:pt x="2055" y="2739"/>
                    <a:pt x="2078" y="2694"/>
                    <a:pt x="2101" y="2625"/>
                  </a:cubicBezTo>
                  <a:cubicBezTo>
                    <a:pt x="2146" y="2557"/>
                    <a:pt x="2192" y="2465"/>
                    <a:pt x="2260" y="2328"/>
                  </a:cubicBezTo>
                  <a:cubicBezTo>
                    <a:pt x="2352" y="2100"/>
                    <a:pt x="2466" y="1758"/>
                    <a:pt x="2511" y="1393"/>
                  </a:cubicBezTo>
                  <a:cubicBezTo>
                    <a:pt x="2557" y="1027"/>
                    <a:pt x="2534" y="685"/>
                    <a:pt x="2489" y="434"/>
                  </a:cubicBezTo>
                  <a:cubicBezTo>
                    <a:pt x="2420" y="160"/>
                    <a:pt x="2375" y="0"/>
                    <a:pt x="2352"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2" name="Google Shape;4527;p53">
              <a:extLst>
                <a:ext uri="{FF2B5EF4-FFF2-40B4-BE49-F238E27FC236}">
                  <a16:creationId xmlns:a16="http://schemas.microsoft.com/office/drawing/2014/main" id="{81FEF692-9515-E537-E573-0B73FB02729A}"/>
                </a:ext>
              </a:extLst>
            </p:cNvPr>
            <p:cNvSpPr/>
            <p:nvPr/>
          </p:nvSpPr>
          <p:spPr>
            <a:xfrm>
              <a:off x="1577950" y="2897625"/>
              <a:ext cx="130700" cy="107400"/>
            </a:xfrm>
            <a:custGeom>
              <a:avLst/>
              <a:gdLst/>
              <a:ahLst/>
              <a:cxnLst/>
              <a:rect l="l" t="t" r="r" b="b"/>
              <a:pathLst>
                <a:path w="5228" h="4296" extrusionOk="0">
                  <a:moveTo>
                    <a:pt x="4260" y="1"/>
                  </a:moveTo>
                  <a:cubicBezTo>
                    <a:pt x="3983" y="1"/>
                    <a:pt x="3745" y="80"/>
                    <a:pt x="3562" y="141"/>
                  </a:cubicBezTo>
                  <a:cubicBezTo>
                    <a:pt x="3333" y="232"/>
                    <a:pt x="3151" y="324"/>
                    <a:pt x="3059" y="392"/>
                  </a:cubicBezTo>
                  <a:cubicBezTo>
                    <a:pt x="2922" y="484"/>
                    <a:pt x="2877" y="506"/>
                    <a:pt x="2877" y="506"/>
                  </a:cubicBezTo>
                  <a:cubicBezTo>
                    <a:pt x="2877" y="506"/>
                    <a:pt x="2603" y="712"/>
                    <a:pt x="2283" y="1031"/>
                  </a:cubicBezTo>
                  <a:cubicBezTo>
                    <a:pt x="1964" y="1351"/>
                    <a:pt x="1599" y="1853"/>
                    <a:pt x="1233" y="2287"/>
                  </a:cubicBezTo>
                  <a:cubicBezTo>
                    <a:pt x="845" y="2720"/>
                    <a:pt x="412" y="3154"/>
                    <a:pt x="206" y="3565"/>
                  </a:cubicBezTo>
                  <a:cubicBezTo>
                    <a:pt x="92" y="3770"/>
                    <a:pt x="24" y="3953"/>
                    <a:pt x="24" y="4090"/>
                  </a:cubicBezTo>
                  <a:cubicBezTo>
                    <a:pt x="1" y="4227"/>
                    <a:pt x="46" y="4295"/>
                    <a:pt x="46" y="4295"/>
                  </a:cubicBezTo>
                  <a:cubicBezTo>
                    <a:pt x="69" y="4295"/>
                    <a:pt x="46" y="4227"/>
                    <a:pt x="92" y="4113"/>
                  </a:cubicBezTo>
                  <a:cubicBezTo>
                    <a:pt x="115" y="3976"/>
                    <a:pt x="183" y="3816"/>
                    <a:pt x="320" y="3633"/>
                  </a:cubicBezTo>
                  <a:cubicBezTo>
                    <a:pt x="571" y="3268"/>
                    <a:pt x="982" y="2880"/>
                    <a:pt x="1416" y="2446"/>
                  </a:cubicBezTo>
                  <a:cubicBezTo>
                    <a:pt x="1827" y="2013"/>
                    <a:pt x="2192" y="1556"/>
                    <a:pt x="2512" y="1260"/>
                  </a:cubicBezTo>
                  <a:cubicBezTo>
                    <a:pt x="2831" y="963"/>
                    <a:pt x="3082" y="803"/>
                    <a:pt x="3082" y="803"/>
                  </a:cubicBezTo>
                  <a:cubicBezTo>
                    <a:pt x="3082" y="803"/>
                    <a:pt x="3128" y="757"/>
                    <a:pt x="3242" y="689"/>
                  </a:cubicBezTo>
                  <a:cubicBezTo>
                    <a:pt x="3333" y="620"/>
                    <a:pt x="3493" y="529"/>
                    <a:pt x="3676" y="438"/>
                  </a:cubicBezTo>
                  <a:cubicBezTo>
                    <a:pt x="3839" y="377"/>
                    <a:pt x="4057" y="297"/>
                    <a:pt x="4264" y="297"/>
                  </a:cubicBezTo>
                  <a:cubicBezTo>
                    <a:pt x="4289" y="297"/>
                    <a:pt x="4313" y="298"/>
                    <a:pt x="4338" y="301"/>
                  </a:cubicBezTo>
                  <a:cubicBezTo>
                    <a:pt x="4589" y="301"/>
                    <a:pt x="4794" y="438"/>
                    <a:pt x="4885" y="689"/>
                  </a:cubicBezTo>
                  <a:cubicBezTo>
                    <a:pt x="4977" y="940"/>
                    <a:pt x="4931" y="1214"/>
                    <a:pt x="4817" y="1442"/>
                  </a:cubicBezTo>
                  <a:cubicBezTo>
                    <a:pt x="4703" y="1670"/>
                    <a:pt x="4520" y="1876"/>
                    <a:pt x="4383" y="2036"/>
                  </a:cubicBezTo>
                  <a:cubicBezTo>
                    <a:pt x="4109" y="2378"/>
                    <a:pt x="3927" y="2629"/>
                    <a:pt x="3927" y="2629"/>
                  </a:cubicBezTo>
                  <a:cubicBezTo>
                    <a:pt x="3928" y="2630"/>
                    <a:pt x="3930" y="2631"/>
                    <a:pt x="3932" y="2631"/>
                  </a:cubicBezTo>
                  <a:cubicBezTo>
                    <a:pt x="3973" y="2631"/>
                    <a:pt x="4194" y="2430"/>
                    <a:pt x="4497" y="2127"/>
                  </a:cubicBezTo>
                  <a:cubicBezTo>
                    <a:pt x="4634" y="1967"/>
                    <a:pt x="4840" y="1785"/>
                    <a:pt x="5000" y="1533"/>
                  </a:cubicBezTo>
                  <a:cubicBezTo>
                    <a:pt x="5137" y="1282"/>
                    <a:pt x="5228" y="940"/>
                    <a:pt x="5114" y="598"/>
                  </a:cubicBezTo>
                  <a:cubicBezTo>
                    <a:pt x="5091" y="529"/>
                    <a:pt x="5068" y="461"/>
                    <a:pt x="5022" y="369"/>
                  </a:cubicBezTo>
                  <a:cubicBezTo>
                    <a:pt x="4954" y="324"/>
                    <a:pt x="4908" y="232"/>
                    <a:pt x="4840" y="187"/>
                  </a:cubicBezTo>
                  <a:cubicBezTo>
                    <a:pt x="4771" y="141"/>
                    <a:pt x="4703" y="73"/>
                    <a:pt x="4612" y="50"/>
                  </a:cubicBezTo>
                  <a:lnTo>
                    <a:pt x="4497" y="4"/>
                  </a:lnTo>
                  <a:lnTo>
                    <a:pt x="4360" y="4"/>
                  </a:lnTo>
                  <a:cubicBezTo>
                    <a:pt x="4326" y="2"/>
                    <a:pt x="4293" y="1"/>
                    <a:pt x="426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3" name="Google Shape;4528;p53">
              <a:extLst>
                <a:ext uri="{FF2B5EF4-FFF2-40B4-BE49-F238E27FC236}">
                  <a16:creationId xmlns:a16="http://schemas.microsoft.com/office/drawing/2014/main" id="{35D1FD1F-75DA-8215-8063-AFD8FC8573C9}"/>
                </a:ext>
              </a:extLst>
            </p:cNvPr>
            <p:cNvSpPr/>
            <p:nvPr/>
          </p:nvSpPr>
          <p:spPr>
            <a:xfrm>
              <a:off x="1662975" y="2909125"/>
              <a:ext cx="93050" cy="56650"/>
            </a:xfrm>
            <a:custGeom>
              <a:avLst/>
              <a:gdLst/>
              <a:ahLst/>
              <a:cxnLst/>
              <a:rect l="l" t="t" r="r" b="b"/>
              <a:pathLst>
                <a:path w="3722" h="2266" extrusionOk="0">
                  <a:moveTo>
                    <a:pt x="3653" y="1"/>
                  </a:moveTo>
                  <a:cubicBezTo>
                    <a:pt x="3630" y="1"/>
                    <a:pt x="3607" y="138"/>
                    <a:pt x="3539" y="343"/>
                  </a:cubicBezTo>
                  <a:cubicBezTo>
                    <a:pt x="3470" y="548"/>
                    <a:pt x="3310" y="777"/>
                    <a:pt x="3105" y="959"/>
                  </a:cubicBezTo>
                  <a:cubicBezTo>
                    <a:pt x="2694" y="1370"/>
                    <a:pt x="2169" y="1621"/>
                    <a:pt x="2169" y="1621"/>
                  </a:cubicBezTo>
                  <a:cubicBezTo>
                    <a:pt x="2169" y="1621"/>
                    <a:pt x="2055" y="1690"/>
                    <a:pt x="1872" y="1804"/>
                  </a:cubicBezTo>
                  <a:cubicBezTo>
                    <a:pt x="1781" y="1850"/>
                    <a:pt x="1667" y="1895"/>
                    <a:pt x="1553" y="1918"/>
                  </a:cubicBezTo>
                  <a:cubicBezTo>
                    <a:pt x="1416" y="1941"/>
                    <a:pt x="1279" y="2009"/>
                    <a:pt x="1142" y="2009"/>
                  </a:cubicBezTo>
                  <a:cubicBezTo>
                    <a:pt x="1062" y="2023"/>
                    <a:pt x="982" y="2028"/>
                    <a:pt x="903" y="2028"/>
                  </a:cubicBezTo>
                  <a:cubicBezTo>
                    <a:pt x="714" y="2028"/>
                    <a:pt x="534" y="1996"/>
                    <a:pt x="389" y="1964"/>
                  </a:cubicBezTo>
                  <a:cubicBezTo>
                    <a:pt x="235" y="1912"/>
                    <a:pt x="106" y="1887"/>
                    <a:pt x="52" y="1887"/>
                  </a:cubicBezTo>
                  <a:cubicBezTo>
                    <a:pt x="34" y="1887"/>
                    <a:pt x="24" y="1889"/>
                    <a:pt x="24" y="1895"/>
                  </a:cubicBezTo>
                  <a:cubicBezTo>
                    <a:pt x="1" y="1918"/>
                    <a:pt x="138" y="1986"/>
                    <a:pt x="343" y="2101"/>
                  </a:cubicBezTo>
                  <a:cubicBezTo>
                    <a:pt x="549" y="2192"/>
                    <a:pt x="845" y="2260"/>
                    <a:pt x="1165" y="2260"/>
                  </a:cubicBezTo>
                  <a:cubicBezTo>
                    <a:pt x="1188" y="2264"/>
                    <a:pt x="1211" y="2265"/>
                    <a:pt x="1233" y="2265"/>
                  </a:cubicBezTo>
                  <a:cubicBezTo>
                    <a:pt x="1370" y="2265"/>
                    <a:pt x="1504" y="2215"/>
                    <a:pt x="1621" y="2215"/>
                  </a:cubicBezTo>
                  <a:cubicBezTo>
                    <a:pt x="1758" y="2192"/>
                    <a:pt x="1895" y="2123"/>
                    <a:pt x="2009" y="2078"/>
                  </a:cubicBezTo>
                  <a:cubicBezTo>
                    <a:pt x="2215" y="2009"/>
                    <a:pt x="2352" y="1918"/>
                    <a:pt x="2352" y="1918"/>
                  </a:cubicBezTo>
                  <a:cubicBezTo>
                    <a:pt x="2352" y="1918"/>
                    <a:pt x="2900" y="1621"/>
                    <a:pt x="3288" y="1142"/>
                  </a:cubicBezTo>
                  <a:cubicBezTo>
                    <a:pt x="3493" y="891"/>
                    <a:pt x="3630" y="617"/>
                    <a:pt x="3676" y="389"/>
                  </a:cubicBezTo>
                  <a:cubicBezTo>
                    <a:pt x="3721" y="138"/>
                    <a:pt x="3676" y="1"/>
                    <a:pt x="365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4" name="Google Shape;4529;p53">
              <a:extLst>
                <a:ext uri="{FF2B5EF4-FFF2-40B4-BE49-F238E27FC236}">
                  <a16:creationId xmlns:a16="http://schemas.microsoft.com/office/drawing/2014/main" id="{3B801372-2230-E261-CE7C-0F2F1AEEEF7A}"/>
                </a:ext>
              </a:extLst>
            </p:cNvPr>
            <p:cNvSpPr/>
            <p:nvPr/>
          </p:nvSpPr>
          <p:spPr>
            <a:xfrm>
              <a:off x="1045550" y="2560725"/>
              <a:ext cx="576950" cy="649325"/>
            </a:xfrm>
            <a:custGeom>
              <a:avLst/>
              <a:gdLst/>
              <a:ahLst/>
              <a:cxnLst/>
              <a:rect l="l" t="t" r="r" b="b"/>
              <a:pathLst>
                <a:path w="23078" h="25973" extrusionOk="0">
                  <a:moveTo>
                    <a:pt x="3535" y="1"/>
                  </a:moveTo>
                  <a:cubicBezTo>
                    <a:pt x="3155" y="1"/>
                    <a:pt x="2771" y="154"/>
                    <a:pt x="2397" y="515"/>
                  </a:cubicBezTo>
                  <a:cubicBezTo>
                    <a:pt x="1667" y="1246"/>
                    <a:pt x="1165" y="2090"/>
                    <a:pt x="800" y="3003"/>
                  </a:cubicBezTo>
                  <a:cubicBezTo>
                    <a:pt x="252" y="4441"/>
                    <a:pt x="92" y="6039"/>
                    <a:pt x="69" y="7546"/>
                  </a:cubicBezTo>
                  <a:cubicBezTo>
                    <a:pt x="1" y="11312"/>
                    <a:pt x="366" y="15146"/>
                    <a:pt x="1233" y="18753"/>
                  </a:cubicBezTo>
                  <a:cubicBezTo>
                    <a:pt x="1690" y="20739"/>
                    <a:pt x="2945" y="25669"/>
                    <a:pt x="5639" y="25737"/>
                  </a:cubicBezTo>
                  <a:cubicBezTo>
                    <a:pt x="5639" y="25737"/>
                    <a:pt x="5639" y="25760"/>
                    <a:pt x="5639" y="25760"/>
                  </a:cubicBezTo>
                  <a:cubicBezTo>
                    <a:pt x="6932" y="25907"/>
                    <a:pt x="8145" y="25972"/>
                    <a:pt x="9279" y="25972"/>
                  </a:cubicBezTo>
                  <a:cubicBezTo>
                    <a:pt x="18912" y="25972"/>
                    <a:pt x="22895" y="21241"/>
                    <a:pt x="22895" y="21241"/>
                  </a:cubicBezTo>
                  <a:cubicBezTo>
                    <a:pt x="23077" y="19095"/>
                    <a:pt x="21388" y="17771"/>
                    <a:pt x="21388" y="17771"/>
                  </a:cubicBezTo>
                  <a:cubicBezTo>
                    <a:pt x="21388" y="17771"/>
                    <a:pt x="18763" y="18707"/>
                    <a:pt x="16412" y="19278"/>
                  </a:cubicBezTo>
                  <a:cubicBezTo>
                    <a:pt x="15972" y="19382"/>
                    <a:pt x="15407" y="19424"/>
                    <a:pt x="14780" y="19424"/>
                  </a:cubicBezTo>
                  <a:cubicBezTo>
                    <a:pt x="12383" y="19424"/>
                    <a:pt x="9074" y="18806"/>
                    <a:pt x="8332" y="18662"/>
                  </a:cubicBezTo>
                  <a:cubicBezTo>
                    <a:pt x="8309" y="18616"/>
                    <a:pt x="8309" y="18593"/>
                    <a:pt x="8309" y="18547"/>
                  </a:cubicBezTo>
                  <a:cubicBezTo>
                    <a:pt x="7784" y="15900"/>
                    <a:pt x="8218" y="13298"/>
                    <a:pt x="7990" y="10604"/>
                  </a:cubicBezTo>
                  <a:cubicBezTo>
                    <a:pt x="7807" y="8527"/>
                    <a:pt x="7898" y="6382"/>
                    <a:pt x="7282" y="4373"/>
                  </a:cubicBezTo>
                  <a:cubicBezTo>
                    <a:pt x="6890" y="3103"/>
                    <a:pt x="5245" y="1"/>
                    <a:pt x="3535"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5" name="Google Shape;4530;p53">
              <a:extLst>
                <a:ext uri="{FF2B5EF4-FFF2-40B4-BE49-F238E27FC236}">
                  <a16:creationId xmlns:a16="http://schemas.microsoft.com/office/drawing/2014/main" id="{64136532-507B-9235-F95E-61D2A44079D3}"/>
                </a:ext>
              </a:extLst>
            </p:cNvPr>
            <p:cNvSpPr/>
            <p:nvPr/>
          </p:nvSpPr>
          <p:spPr>
            <a:xfrm>
              <a:off x="1045550" y="2560775"/>
              <a:ext cx="576950" cy="649275"/>
            </a:xfrm>
            <a:custGeom>
              <a:avLst/>
              <a:gdLst/>
              <a:ahLst/>
              <a:cxnLst/>
              <a:rect l="l" t="t" r="r" b="b"/>
              <a:pathLst>
                <a:path w="23078" h="25971" extrusionOk="0">
                  <a:moveTo>
                    <a:pt x="3534" y="0"/>
                  </a:moveTo>
                  <a:cubicBezTo>
                    <a:pt x="3155" y="0"/>
                    <a:pt x="2773" y="153"/>
                    <a:pt x="2397" y="513"/>
                  </a:cubicBezTo>
                  <a:cubicBezTo>
                    <a:pt x="1667" y="1244"/>
                    <a:pt x="1165" y="2088"/>
                    <a:pt x="800" y="3001"/>
                  </a:cubicBezTo>
                  <a:cubicBezTo>
                    <a:pt x="252" y="4439"/>
                    <a:pt x="92" y="6037"/>
                    <a:pt x="69" y="7544"/>
                  </a:cubicBezTo>
                  <a:cubicBezTo>
                    <a:pt x="1" y="11310"/>
                    <a:pt x="366" y="15144"/>
                    <a:pt x="1233" y="18751"/>
                  </a:cubicBezTo>
                  <a:cubicBezTo>
                    <a:pt x="1690" y="20737"/>
                    <a:pt x="2945" y="25667"/>
                    <a:pt x="5639" y="25735"/>
                  </a:cubicBezTo>
                  <a:cubicBezTo>
                    <a:pt x="5639" y="25735"/>
                    <a:pt x="5639" y="25758"/>
                    <a:pt x="5639" y="25758"/>
                  </a:cubicBezTo>
                  <a:cubicBezTo>
                    <a:pt x="6932" y="25905"/>
                    <a:pt x="8145" y="25970"/>
                    <a:pt x="9279" y="25970"/>
                  </a:cubicBezTo>
                  <a:cubicBezTo>
                    <a:pt x="18912" y="25970"/>
                    <a:pt x="22895" y="21239"/>
                    <a:pt x="22895" y="21239"/>
                  </a:cubicBezTo>
                  <a:cubicBezTo>
                    <a:pt x="23077" y="19093"/>
                    <a:pt x="21388" y="17769"/>
                    <a:pt x="21388" y="17769"/>
                  </a:cubicBezTo>
                  <a:cubicBezTo>
                    <a:pt x="21388" y="17769"/>
                    <a:pt x="21183" y="17861"/>
                    <a:pt x="20817" y="17975"/>
                  </a:cubicBezTo>
                  <a:cubicBezTo>
                    <a:pt x="21297" y="18568"/>
                    <a:pt x="21685" y="19299"/>
                    <a:pt x="21639" y="20075"/>
                  </a:cubicBezTo>
                  <a:cubicBezTo>
                    <a:pt x="21538" y="21515"/>
                    <a:pt x="15701" y="23295"/>
                    <a:pt x="11625" y="23295"/>
                  </a:cubicBezTo>
                  <a:cubicBezTo>
                    <a:pt x="10211" y="23295"/>
                    <a:pt x="9008" y="23080"/>
                    <a:pt x="8332" y="22563"/>
                  </a:cubicBezTo>
                  <a:cubicBezTo>
                    <a:pt x="6597" y="21239"/>
                    <a:pt x="8515" y="19801"/>
                    <a:pt x="10021" y="18956"/>
                  </a:cubicBezTo>
                  <a:cubicBezTo>
                    <a:pt x="9222" y="18819"/>
                    <a:pt x="8606" y="18705"/>
                    <a:pt x="8332" y="18660"/>
                  </a:cubicBezTo>
                  <a:cubicBezTo>
                    <a:pt x="8309" y="18614"/>
                    <a:pt x="8309" y="18591"/>
                    <a:pt x="8309" y="18545"/>
                  </a:cubicBezTo>
                  <a:cubicBezTo>
                    <a:pt x="8081" y="17404"/>
                    <a:pt x="8035" y="16240"/>
                    <a:pt x="8035" y="15099"/>
                  </a:cubicBezTo>
                  <a:cubicBezTo>
                    <a:pt x="7647" y="15829"/>
                    <a:pt x="6985" y="16582"/>
                    <a:pt x="5890" y="16948"/>
                  </a:cubicBezTo>
                  <a:cubicBezTo>
                    <a:pt x="5798" y="16977"/>
                    <a:pt x="5706" y="16992"/>
                    <a:pt x="5615" y="16992"/>
                  </a:cubicBezTo>
                  <a:cubicBezTo>
                    <a:pt x="3052" y="16992"/>
                    <a:pt x="1086" y="5518"/>
                    <a:pt x="3379" y="2454"/>
                  </a:cubicBezTo>
                  <a:cubicBezTo>
                    <a:pt x="4004" y="1632"/>
                    <a:pt x="4581" y="1319"/>
                    <a:pt x="5111" y="1319"/>
                  </a:cubicBezTo>
                  <a:cubicBezTo>
                    <a:pt x="5317" y="1319"/>
                    <a:pt x="5515" y="1366"/>
                    <a:pt x="5707" y="1449"/>
                  </a:cubicBezTo>
                  <a:cubicBezTo>
                    <a:pt x="5064" y="637"/>
                    <a:pt x="4307" y="0"/>
                    <a:pt x="3534"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6" name="Google Shape;4531;p53">
              <a:extLst>
                <a:ext uri="{FF2B5EF4-FFF2-40B4-BE49-F238E27FC236}">
                  <a16:creationId xmlns:a16="http://schemas.microsoft.com/office/drawing/2014/main" id="{403BCDD5-D138-D36B-BD2A-3B40870265D8}"/>
                </a:ext>
              </a:extLst>
            </p:cNvPr>
            <p:cNvSpPr/>
            <p:nvPr/>
          </p:nvSpPr>
          <p:spPr>
            <a:xfrm>
              <a:off x="1179075" y="3025275"/>
              <a:ext cx="89050" cy="35800"/>
            </a:xfrm>
            <a:custGeom>
              <a:avLst/>
              <a:gdLst/>
              <a:ahLst/>
              <a:cxnLst/>
              <a:rect l="l" t="t" r="r" b="b"/>
              <a:pathLst>
                <a:path w="3562" h="1432" extrusionOk="0">
                  <a:moveTo>
                    <a:pt x="2467" y="1"/>
                  </a:moveTo>
                  <a:cubicBezTo>
                    <a:pt x="2377" y="1"/>
                    <a:pt x="2291" y="11"/>
                    <a:pt x="2215" y="11"/>
                  </a:cubicBezTo>
                  <a:cubicBezTo>
                    <a:pt x="2101" y="11"/>
                    <a:pt x="1987" y="34"/>
                    <a:pt x="1895" y="57"/>
                  </a:cubicBezTo>
                  <a:cubicBezTo>
                    <a:pt x="1690" y="102"/>
                    <a:pt x="1576" y="148"/>
                    <a:pt x="1576" y="148"/>
                  </a:cubicBezTo>
                  <a:cubicBezTo>
                    <a:pt x="1576" y="148"/>
                    <a:pt x="1462" y="194"/>
                    <a:pt x="1279" y="285"/>
                  </a:cubicBezTo>
                  <a:cubicBezTo>
                    <a:pt x="1097" y="376"/>
                    <a:pt x="914" y="536"/>
                    <a:pt x="709" y="696"/>
                  </a:cubicBezTo>
                  <a:cubicBezTo>
                    <a:pt x="320" y="1015"/>
                    <a:pt x="1" y="1381"/>
                    <a:pt x="47" y="1426"/>
                  </a:cubicBezTo>
                  <a:cubicBezTo>
                    <a:pt x="50" y="1430"/>
                    <a:pt x="55" y="1431"/>
                    <a:pt x="62" y="1431"/>
                  </a:cubicBezTo>
                  <a:cubicBezTo>
                    <a:pt x="150" y="1431"/>
                    <a:pt x="511" y="1181"/>
                    <a:pt x="891" y="970"/>
                  </a:cubicBezTo>
                  <a:cubicBezTo>
                    <a:pt x="1119" y="856"/>
                    <a:pt x="1302" y="741"/>
                    <a:pt x="1462" y="673"/>
                  </a:cubicBezTo>
                  <a:cubicBezTo>
                    <a:pt x="1622" y="627"/>
                    <a:pt x="1736" y="582"/>
                    <a:pt x="1736" y="582"/>
                  </a:cubicBezTo>
                  <a:cubicBezTo>
                    <a:pt x="1736" y="582"/>
                    <a:pt x="1850" y="536"/>
                    <a:pt x="2010" y="490"/>
                  </a:cubicBezTo>
                  <a:cubicBezTo>
                    <a:pt x="2078" y="445"/>
                    <a:pt x="2169" y="422"/>
                    <a:pt x="2283" y="399"/>
                  </a:cubicBezTo>
                  <a:cubicBezTo>
                    <a:pt x="2375" y="376"/>
                    <a:pt x="2489" y="353"/>
                    <a:pt x="2603" y="331"/>
                  </a:cubicBezTo>
                  <a:cubicBezTo>
                    <a:pt x="2639" y="329"/>
                    <a:pt x="2675" y="328"/>
                    <a:pt x="2710" y="328"/>
                  </a:cubicBezTo>
                  <a:cubicBezTo>
                    <a:pt x="3036" y="328"/>
                    <a:pt x="3344" y="396"/>
                    <a:pt x="3475" y="396"/>
                  </a:cubicBezTo>
                  <a:cubicBezTo>
                    <a:pt x="3512" y="396"/>
                    <a:pt x="3534" y="390"/>
                    <a:pt x="3539" y="376"/>
                  </a:cubicBezTo>
                  <a:cubicBezTo>
                    <a:pt x="3562" y="331"/>
                    <a:pt x="3128" y="57"/>
                    <a:pt x="2603" y="11"/>
                  </a:cubicBezTo>
                  <a:cubicBezTo>
                    <a:pt x="2557" y="3"/>
                    <a:pt x="2512" y="1"/>
                    <a:pt x="2467"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7" name="Google Shape;4532;p53">
              <a:extLst>
                <a:ext uri="{FF2B5EF4-FFF2-40B4-BE49-F238E27FC236}">
                  <a16:creationId xmlns:a16="http://schemas.microsoft.com/office/drawing/2014/main" id="{95075CBB-A70E-887D-A2E7-C2C51B8D73C3}"/>
                </a:ext>
              </a:extLst>
            </p:cNvPr>
            <p:cNvSpPr/>
            <p:nvPr/>
          </p:nvSpPr>
          <p:spPr>
            <a:xfrm>
              <a:off x="1188775" y="3014700"/>
              <a:ext cx="68500" cy="15475"/>
            </a:xfrm>
            <a:custGeom>
              <a:avLst/>
              <a:gdLst/>
              <a:ahLst/>
              <a:cxnLst/>
              <a:rect l="l" t="t" r="r" b="b"/>
              <a:pathLst>
                <a:path w="2740" h="619" extrusionOk="0">
                  <a:moveTo>
                    <a:pt x="1416" y="0"/>
                  </a:moveTo>
                  <a:cubicBezTo>
                    <a:pt x="1416" y="0"/>
                    <a:pt x="1051" y="0"/>
                    <a:pt x="686" y="69"/>
                  </a:cubicBezTo>
                  <a:cubicBezTo>
                    <a:pt x="343" y="137"/>
                    <a:pt x="1" y="297"/>
                    <a:pt x="24" y="343"/>
                  </a:cubicBezTo>
                  <a:cubicBezTo>
                    <a:pt x="37" y="384"/>
                    <a:pt x="166" y="392"/>
                    <a:pt x="341" y="392"/>
                  </a:cubicBezTo>
                  <a:cubicBezTo>
                    <a:pt x="457" y="392"/>
                    <a:pt x="594" y="388"/>
                    <a:pt x="731" y="388"/>
                  </a:cubicBezTo>
                  <a:cubicBezTo>
                    <a:pt x="1051" y="411"/>
                    <a:pt x="1370" y="480"/>
                    <a:pt x="1370" y="480"/>
                  </a:cubicBezTo>
                  <a:cubicBezTo>
                    <a:pt x="1370" y="480"/>
                    <a:pt x="1690" y="480"/>
                    <a:pt x="2032" y="525"/>
                  </a:cubicBezTo>
                  <a:cubicBezTo>
                    <a:pt x="2270" y="559"/>
                    <a:pt x="2520" y="618"/>
                    <a:pt x="2642" y="618"/>
                  </a:cubicBezTo>
                  <a:cubicBezTo>
                    <a:pt x="2684" y="618"/>
                    <a:pt x="2711" y="611"/>
                    <a:pt x="2717" y="594"/>
                  </a:cubicBezTo>
                  <a:cubicBezTo>
                    <a:pt x="2740" y="548"/>
                    <a:pt x="2443" y="343"/>
                    <a:pt x="2124" y="206"/>
                  </a:cubicBezTo>
                  <a:cubicBezTo>
                    <a:pt x="1781" y="69"/>
                    <a:pt x="1416" y="0"/>
                    <a:pt x="1416"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8" name="Google Shape;4533;p53">
              <a:extLst>
                <a:ext uri="{FF2B5EF4-FFF2-40B4-BE49-F238E27FC236}">
                  <a16:creationId xmlns:a16="http://schemas.microsoft.com/office/drawing/2014/main" id="{7D2D4940-8E89-4AFD-B0A6-4633AF3D9E7C}"/>
                </a:ext>
              </a:extLst>
            </p:cNvPr>
            <p:cNvSpPr/>
            <p:nvPr/>
          </p:nvSpPr>
          <p:spPr>
            <a:xfrm>
              <a:off x="1573975" y="3014025"/>
              <a:ext cx="39950" cy="80025"/>
            </a:xfrm>
            <a:custGeom>
              <a:avLst/>
              <a:gdLst/>
              <a:ahLst/>
              <a:cxnLst/>
              <a:rect l="l" t="t" r="r" b="b"/>
              <a:pathLst>
                <a:path w="1598" h="3201" extrusionOk="0">
                  <a:moveTo>
                    <a:pt x="81" y="0"/>
                  </a:moveTo>
                  <a:cubicBezTo>
                    <a:pt x="76" y="0"/>
                    <a:pt x="71" y="2"/>
                    <a:pt x="69" y="5"/>
                  </a:cubicBezTo>
                  <a:cubicBezTo>
                    <a:pt x="0" y="50"/>
                    <a:pt x="251" y="438"/>
                    <a:pt x="479" y="803"/>
                  </a:cubicBezTo>
                  <a:cubicBezTo>
                    <a:pt x="730" y="1191"/>
                    <a:pt x="913" y="1579"/>
                    <a:pt x="913" y="1579"/>
                  </a:cubicBezTo>
                  <a:cubicBezTo>
                    <a:pt x="913" y="1579"/>
                    <a:pt x="959" y="1671"/>
                    <a:pt x="1027" y="1808"/>
                  </a:cubicBezTo>
                  <a:cubicBezTo>
                    <a:pt x="1118" y="1945"/>
                    <a:pt x="1187" y="2127"/>
                    <a:pt x="1255" y="2333"/>
                  </a:cubicBezTo>
                  <a:cubicBezTo>
                    <a:pt x="1301" y="2538"/>
                    <a:pt x="1324" y="2744"/>
                    <a:pt x="1301" y="2903"/>
                  </a:cubicBezTo>
                  <a:cubicBezTo>
                    <a:pt x="1301" y="3063"/>
                    <a:pt x="1278" y="3177"/>
                    <a:pt x="1301" y="3200"/>
                  </a:cubicBezTo>
                  <a:cubicBezTo>
                    <a:pt x="1347" y="3200"/>
                    <a:pt x="1415" y="3109"/>
                    <a:pt x="1484" y="2949"/>
                  </a:cubicBezTo>
                  <a:cubicBezTo>
                    <a:pt x="1552" y="2766"/>
                    <a:pt x="1598" y="2538"/>
                    <a:pt x="1575" y="2287"/>
                  </a:cubicBezTo>
                  <a:cubicBezTo>
                    <a:pt x="1552" y="2036"/>
                    <a:pt x="1507" y="1808"/>
                    <a:pt x="1438" y="1625"/>
                  </a:cubicBezTo>
                  <a:cubicBezTo>
                    <a:pt x="1370" y="1465"/>
                    <a:pt x="1324" y="1351"/>
                    <a:pt x="1324" y="1351"/>
                  </a:cubicBezTo>
                  <a:cubicBezTo>
                    <a:pt x="1324" y="1351"/>
                    <a:pt x="1255" y="1260"/>
                    <a:pt x="1164" y="1100"/>
                  </a:cubicBezTo>
                  <a:cubicBezTo>
                    <a:pt x="1050" y="963"/>
                    <a:pt x="913" y="781"/>
                    <a:pt x="753" y="621"/>
                  </a:cubicBezTo>
                  <a:cubicBezTo>
                    <a:pt x="454" y="301"/>
                    <a:pt x="155" y="0"/>
                    <a:pt x="81"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79" name="Google Shape;4534;p53">
              <a:extLst>
                <a:ext uri="{FF2B5EF4-FFF2-40B4-BE49-F238E27FC236}">
                  <a16:creationId xmlns:a16="http://schemas.microsoft.com/office/drawing/2014/main" id="{0BFF63E8-9255-7F45-2771-937D67F8CBD4}"/>
                </a:ext>
              </a:extLst>
            </p:cNvPr>
            <p:cNvSpPr/>
            <p:nvPr/>
          </p:nvSpPr>
          <p:spPr>
            <a:xfrm>
              <a:off x="1161400" y="2646050"/>
              <a:ext cx="52525" cy="101650"/>
            </a:xfrm>
            <a:custGeom>
              <a:avLst/>
              <a:gdLst/>
              <a:ahLst/>
              <a:cxnLst/>
              <a:rect l="l" t="t" r="r" b="b"/>
              <a:pathLst>
                <a:path w="2101" h="4066" extrusionOk="0">
                  <a:moveTo>
                    <a:pt x="341" y="0"/>
                  </a:moveTo>
                  <a:cubicBezTo>
                    <a:pt x="334" y="0"/>
                    <a:pt x="327" y="0"/>
                    <a:pt x="320" y="1"/>
                  </a:cubicBezTo>
                  <a:cubicBezTo>
                    <a:pt x="92" y="24"/>
                    <a:pt x="0" y="366"/>
                    <a:pt x="114" y="754"/>
                  </a:cubicBezTo>
                  <a:cubicBezTo>
                    <a:pt x="224" y="1128"/>
                    <a:pt x="483" y="1418"/>
                    <a:pt x="706" y="1418"/>
                  </a:cubicBezTo>
                  <a:cubicBezTo>
                    <a:pt x="714" y="1418"/>
                    <a:pt x="722" y="1417"/>
                    <a:pt x="731" y="1416"/>
                  </a:cubicBezTo>
                  <a:cubicBezTo>
                    <a:pt x="936" y="1394"/>
                    <a:pt x="1027" y="1074"/>
                    <a:pt x="913" y="686"/>
                  </a:cubicBezTo>
                  <a:cubicBezTo>
                    <a:pt x="803" y="311"/>
                    <a:pt x="544" y="0"/>
                    <a:pt x="341" y="0"/>
                  </a:cubicBezTo>
                  <a:close/>
                  <a:moveTo>
                    <a:pt x="1099" y="2077"/>
                  </a:moveTo>
                  <a:cubicBezTo>
                    <a:pt x="1090" y="2077"/>
                    <a:pt x="1082" y="2078"/>
                    <a:pt x="1073" y="2078"/>
                  </a:cubicBezTo>
                  <a:cubicBezTo>
                    <a:pt x="776" y="2101"/>
                    <a:pt x="662" y="2580"/>
                    <a:pt x="822" y="3128"/>
                  </a:cubicBezTo>
                  <a:cubicBezTo>
                    <a:pt x="978" y="3662"/>
                    <a:pt x="1349" y="4065"/>
                    <a:pt x="1643" y="4065"/>
                  </a:cubicBezTo>
                  <a:cubicBezTo>
                    <a:pt x="1651" y="4065"/>
                    <a:pt x="1659" y="4065"/>
                    <a:pt x="1667" y="4064"/>
                  </a:cubicBezTo>
                  <a:cubicBezTo>
                    <a:pt x="1963" y="4018"/>
                    <a:pt x="2100" y="3562"/>
                    <a:pt x="1918" y="3014"/>
                  </a:cubicBezTo>
                  <a:cubicBezTo>
                    <a:pt x="1762" y="2481"/>
                    <a:pt x="1412" y="2077"/>
                    <a:pt x="1099" y="2077"/>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0" name="Google Shape;4535;p53">
              <a:extLst>
                <a:ext uri="{FF2B5EF4-FFF2-40B4-BE49-F238E27FC236}">
                  <a16:creationId xmlns:a16="http://schemas.microsoft.com/office/drawing/2014/main" id="{D6ED76B4-B740-59C4-A844-8ECDB9D21786}"/>
                </a:ext>
              </a:extLst>
            </p:cNvPr>
            <p:cNvSpPr/>
            <p:nvPr/>
          </p:nvSpPr>
          <p:spPr>
            <a:xfrm>
              <a:off x="1784925" y="1834000"/>
              <a:ext cx="226750" cy="279700"/>
            </a:xfrm>
            <a:custGeom>
              <a:avLst/>
              <a:gdLst/>
              <a:ahLst/>
              <a:cxnLst/>
              <a:rect l="l" t="t" r="r" b="b"/>
              <a:pathLst>
                <a:path w="9070" h="11188" extrusionOk="0">
                  <a:moveTo>
                    <a:pt x="3169" y="1"/>
                  </a:moveTo>
                  <a:cubicBezTo>
                    <a:pt x="1488" y="1"/>
                    <a:pt x="920" y="1441"/>
                    <a:pt x="920" y="1441"/>
                  </a:cubicBezTo>
                  <a:cubicBezTo>
                    <a:pt x="0" y="2624"/>
                    <a:pt x="1519" y="11188"/>
                    <a:pt x="3681" y="11188"/>
                  </a:cubicBezTo>
                  <a:cubicBezTo>
                    <a:pt x="3772" y="11188"/>
                    <a:pt x="3864" y="11173"/>
                    <a:pt x="3956" y="11142"/>
                  </a:cubicBezTo>
                  <a:cubicBezTo>
                    <a:pt x="6262" y="10366"/>
                    <a:pt x="9069" y="2080"/>
                    <a:pt x="4664" y="322"/>
                  </a:cubicBezTo>
                  <a:cubicBezTo>
                    <a:pt x="4089" y="92"/>
                    <a:pt x="3593" y="1"/>
                    <a:pt x="3169" y="1"/>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1" name="Google Shape;4536;p53">
              <a:extLst>
                <a:ext uri="{FF2B5EF4-FFF2-40B4-BE49-F238E27FC236}">
                  <a16:creationId xmlns:a16="http://schemas.microsoft.com/office/drawing/2014/main" id="{0660BD7E-0CD9-037F-413C-BE79B0B47548}"/>
                </a:ext>
              </a:extLst>
            </p:cNvPr>
            <p:cNvSpPr/>
            <p:nvPr/>
          </p:nvSpPr>
          <p:spPr>
            <a:xfrm>
              <a:off x="1785050" y="1834000"/>
              <a:ext cx="226625" cy="280050"/>
            </a:xfrm>
            <a:custGeom>
              <a:avLst/>
              <a:gdLst/>
              <a:ahLst/>
              <a:cxnLst/>
              <a:rect l="l" t="t" r="r" b="b"/>
              <a:pathLst>
                <a:path w="9065" h="11202" extrusionOk="0">
                  <a:moveTo>
                    <a:pt x="3164" y="1"/>
                  </a:moveTo>
                  <a:cubicBezTo>
                    <a:pt x="1483" y="1"/>
                    <a:pt x="915" y="1441"/>
                    <a:pt x="915" y="1441"/>
                  </a:cubicBezTo>
                  <a:cubicBezTo>
                    <a:pt x="0" y="2618"/>
                    <a:pt x="312" y="11201"/>
                    <a:pt x="3481" y="11201"/>
                  </a:cubicBezTo>
                  <a:cubicBezTo>
                    <a:pt x="3631" y="11201"/>
                    <a:pt x="3788" y="11182"/>
                    <a:pt x="3951" y="11142"/>
                  </a:cubicBezTo>
                  <a:cubicBezTo>
                    <a:pt x="6302" y="10548"/>
                    <a:pt x="9064" y="2080"/>
                    <a:pt x="4659" y="322"/>
                  </a:cubicBezTo>
                  <a:cubicBezTo>
                    <a:pt x="4084" y="92"/>
                    <a:pt x="3588" y="1"/>
                    <a:pt x="3164" y="1"/>
                  </a:cubicBezTo>
                  <a:close/>
                </a:path>
              </a:pathLst>
            </a:custGeom>
            <a:solidFill>
              <a:srgbClr val="FF9C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2" name="Google Shape;4537;p53">
              <a:extLst>
                <a:ext uri="{FF2B5EF4-FFF2-40B4-BE49-F238E27FC236}">
                  <a16:creationId xmlns:a16="http://schemas.microsoft.com/office/drawing/2014/main" id="{B107502F-24BC-2656-3A95-97D8F9AC3426}"/>
                </a:ext>
              </a:extLst>
            </p:cNvPr>
            <p:cNvSpPr/>
            <p:nvPr/>
          </p:nvSpPr>
          <p:spPr>
            <a:xfrm>
              <a:off x="1815350" y="1880525"/>
              <a:ext cx="89025" cy="176450"/>
            </a:xfrm>
            <a:custGeom>
              <a:avLst/>
              <a:gdLst/>
              <a:ahLst/>
              <a:cxnLst/>
              <a:rect l="l" t="t" r="r" b="b"/>
              <a:pathLst>
                <a:path w="3561" h="7058" extrusionOk="0">
                  <a:moveTo>
                    <a:pt x="3496" y="0"/>
                  </a:moveTo>
                  <a:cubicBezTo>
                    <a:pt x="3378" y="0"/>
                    <a:pt x="3024" y="84"/>
                    <a:pt x="2579" y="287"/>
                  </a:cubicBezTo>
                  <a:cubicBezTo>
                    <a:pt x="2032" y="561"/>
                    <a:pt x="1370" y="1041"/>
                    <a:pt x="936" y="1589"/>
                  </a:cubicBezTo>
                  <a:cubicBezTo>
                    <a:pt x="479" y="2159"/>
                    <a:pt x="183" y="2798"/>
                    <a:pt x="69" y="3323"/>
                  </a:cubicBezTo>
                  <a:cubicBezTo>
                    <a:pt x="23" y="3460"/>
                    <a:pt x="23" y="3551"/>
                    <a:pt x="0" y="3780"/>
                  </a:cubicBezTo>
                  <a:cubicBezTo>
                    <a:pt x="0" y="3985"/>
                    <a:pt x="23" y="4145"/>
                    <a:pt x="46" y="4305"/>
                  </a:cubicBezTo>
                  <a:cubicBezTo>
                    <a:pt x="69" y="4624"/>
                    <a:pt x="114" y="4853"/>
                    <a:pt x="137" y="4989"/>
                  </a:cubicBezTo>
                  <a:cubicBezTo>
                    <a:pt x="343" y="4830"/>
                    <a:pt x="525" y="4693"/>
                    <a:pt x="685" y="4556"/>
                  </a:cubicBezTo>
                  <a:cubicBezTo>
                    <a:pt x="776" y="4487"/>
                    <a:pt x="868" y="4419"/>
                    <a:pt x="936" y="4373"/>
                  </a:cubicBezTo>
                  <a:cubicBezTo>
                    <a:pt x="1027" y="4305"/>
                    <a:pt x="1050" y="4305"/>
                    <a:pt x="1119" y="4259"/>
                  </a:cubicBezTo>
                  <a:cubicBezTo>
                    <a:pt x="1210" y="4213"/>
                    <a:pt x="1301" y="4168"/>
                    <a:pt x="1370" y="4122"/>
                  </a:cubicBezTo>
                  <a:cubicBezTo>
                    <a:pt x="1461" y="4076"/>
                    <a:pt x="1438" y="4099"/>
                    <a:pt x="1484" y="4076"/>
                  </a:cubicBezTo>
                  <a:cubicBezTo>
                    <a:pt x="1575" y="4054"/>
                    <a:pt x="1575" y="4054"/>
                    <a:pt x="1575" y="4054"/>
                  </a:cubicBezTo>
                  <a:cubicBezTo>
                    <a:pt x="1598" y="4054"/>
                    <a:pt x="1621" y="4054"/>
                    <a:pt x="1689" y="4031"/>
                  </a:cubicBezTo>
                  <a:cubicBezTo>
                    <a:pt x="1703" y="4035"/>
                    <a:pt x="1718" y="4036"/>
                    <a:pt x="1733" y="4036"/>
                  </a:cubicBezTo>
                  <a:cubicBezTo>
                    <a:pt x="1744" y="4036"/>
                    <a:pt x="1755" y="4036"/>
                    <a:pt x="1766" y="4036"/>
                  </a:cubicBezTo>
                  <a:cubicBezTo>
                    <a:pt x="1824" y="4036"/>
                    <a:pt x="1895" y="4046"/>
                    <a:pt x="1986" y="4168"/>
                  </a:cubicBezTo>
                  <a:lnTo>
                    <a:pt x="2009" y="4213"/>
                  </a:lnTo>
                  <a:cubicBezTo>
                    <a:pt x="2054" y="4259"/>
                    <a:pt x="2123" y="4328"/>
                    <a:pt x="2100" y="4373"/>
                  </a:cubicBezTo>
                  <a:cubicBezTo>
                    <a:pt x="2123" y="4419"/>
                    <a:pt x="2009" y="4556"/>
                    <a:pt x="1758" y="4716"/>
                  </a:cubicBezTo>
                  <a:cubicBezTo>
                    <a:pt x="1507" y="4898"/>
                    <a:pt x="1119" y="5126"/>
                    <a:pt x="890" y="5492"/>
                  </a:cubicBezTo>
                  <a:cubicBezTo>
                    <a:pt x="731" y="5788"/>
                    <a:pt x="616" y="6154"/>
                    <a:pt x="753" y="6473"/>
                  </a:cubicBezTo>
                  <a:cubicBezTo>
                    <a:pt x="890" y="6793"/>
                    <a:pt x="1301" y="6998"/>
                    <a:pt x="1712" y="7044"/>
                  </a:cubicBezTo>
                  <a:cubicBezTo>
                    <a:pt x="1796" y="7053"/>
                    <a:pt x="1880" y="7058"/>
                    <a:pt x="1963" y="7058"/>
                  </a:cubicBezTo>
                  <a:cubicBezTo>
                    <a:pt x="2286" y="7058"/>
                    <a:pt x="2594" y="6988"/>
                    <a:pt x="2830" y="6861"/>
                  </a:cubicBezTo>
                  <a:cubicBezTo>
                    <a:pt x="3150" y="6701"/>
                    <a:pt x="3219" y="6473"/>
                    <a:pt x="3241" y="6359"/>
                  </a:cubicBezTo>
                  <a:cubicBezTo>
                    <a:pt x="3241" y="6222"/>
                    <a:pt x="3219" y="6176"/>
                    <a:pt x="3196" y="6176"/>
                  </a:cubicBezTo>
                  <a:cubicBezTo>
                    <a:pt x="3193" y="6176"/>
                    <a:pt x="3190" y="6175"/>
                    <a:pt x="3187" y="6175"/>
                  </a:cubicBezTo>
                  <a:cubicBezTo>
                    <a:pt x="3105" y="6175"/>
                    <a:pt x="3113" y="6501"/>
                    <a:pt x="2671" y="6656"/>
                  </a:cubicBezTo>
                  <a:cubicBezTo>
                    <a:pt x="2534" y="6717"/>
                    <a:pt x="2356" y="6747"/>
                    <a:pt x="2172" y="6747"/>
                  </a:cubicBezTo>
                  <a:cubicBezTo>
                    <a:pt x="2080" y="6747"/>
                    <a:pt x="1986" y="6739"/>
                    <a:pt x="1895" y="6724"/>
                  </a:cubicBezTo>
                  <a:cubicBezTo>
                    <a:pt x="1621" y="6656"/>
                    <a:pt x="1415" y="6496"/>
                    <a:pt x="1370" y="6291"/>
                  </a:cubicBezTo>
                  <a:cubicBezTo>
                    <a:pt x="1324" y="6108"/>
                    <a:pt x="1415" y="5880"/>
                    <a:pt x="1575" y="5651"/>
                  </a:cubicBezTo>
                  <a:cubicBezTo>
                    <a:pt x="1712" y="5469"/>
                    <a:pt x="1986" y="5309"/>
                    <a:pt x="2283" y="5126"/>
                  </a:cubicBezTo>
                  <a:cubicBezTo>
                    <a:pt x="2557" y="4967"/>
                    <a:pt x="2922" y="4716"/>
                    <a:pt x="3013" y="4373"/>
                  </a:cubicBezTo>
                  <a:cubicBezTo>
                    <a:pt x="3104" y="4054"/>
                    <a:pt x="2922" y="3894"/>
                    <a:pt x="2876" y="3803"/>
                  </a:cubicBezTo>
                  <a:lnTo>
                    <a:pt x="2876" y="3803"/>
                  </a:lnTo>
                  <a:cubicBezTo>
                    <a:pt x="2899" y="3825"/>
                    <a:pt x="2899" y="3825"/>
                    <a:pt x="2899" y="3825"/>
                  </a:cubicBezTo>
                  <a:cubicBezTo>
                    <a:pt x="2830" y="3734"/>
                    <a:pt x="2739" y="3643"/>
                    <a:pt x="2648" y="3551"/>
                  </a:cubicBezTo>
                  <a:cubicBezTo>
                    <a:pt x="2534" y="3483"/>
                    <a:pt x="2420" y="3437"/>
                    <a:pt x="2328" y="3392"/>
                  </a:cubicBezTo>
                  <a:cubicBezTo>
                    <a:pt x="2100" y="3346"/>
                    <a:pt x="1895" y="3323"/>
                    <a:pt x="1758" y="3323"/>
                  </a:cubicBezTo>
                  <a:cubicBezTo>
                    <a:pt x="1507" y="3369"/>
                    <a:pt x="1438" y="3369"/>
                    <a:pt x="1438" y="3369"/>
                  </a:cubicBezTo>
                  <a:cubicBezTo>
                    <a:pt x="1438" y="3369"/>
                    <a:pt x="1392" y="3392"/>
                    <a:pt x="1210" y="3437"/>
                  </a:cubicBezTo>
                  <a:cubicBezTo>
                    <a:pt x="1164" y="3460"/>
                    <a:pt x="1073" y="3483"/>
                    <a:pt x="1050" y="3483"/>
                  </a:cubicBezTo>
                  <a:cubicBezTo>
                    <a:pt x="1050" y="3483"/>
                    <a:pt x="1027" y="3506"/>
                    <a:pt x="1004" y="3506"/>
                  </a:cubicBezTo>
                  <a:cubicBezTo>
                    <a:pt x="970" y="3529"/>
                    <a:pt x="965" y="3534"/>
                    <a:pt x="965" y="3534"/>
                  </a:cubicBezTo>
                  <a:cubicBezTo>
                    <a:pt x="965" y="3534"/>
                    <a:pt x="970" y="3529"/>
                    <a:pt x="959" y="3529"/>
                  </a:cubicBezTo>
                  <a:cubicBezTo>
                    <a:pt x="959" y="3551"/>
                    <a:pt x="936" y="3551"/>
                    <a:pt x="936" y="3551"/>
                  </a:cubicBezTo>
                  <a:cubicBezTo>
                    <a:pt x="932" y="3548"/>
                    <a:pt x="929" y="3547"/>
                    <a:pt x="925" y="3547"/>
                  </a:cubicBezTo>
                  <a:cubicBezTo>
                    <a:pt x="923" y="3547"/>
                    <a:pt x="920" y="3548"/>
                    <a:pt x="918" y="3548"/>
                  </a:cubicBezTo>
                  <a:cubicBezTo>
                    <a:pt x="904" y="3548"/>
                    <a:pt x="897" y="3531"/>
                    <a:pt x="913" y="3300"/>
                  </a:cubicBezTo>
                  <a:cubicBezTo>
                    <a:pt x="959" y="2844"/>
                    <a:pt x="1164" y="2273"/>
                    <a:pt x="1507" y="1748"/>
                  </a:cubicBezTo>
                  <a:cubicBezTo>
                    <a:pt x="1826" y="1223"/>
                    <a:pt x="2328" y="767"/>
                    <a:pt x="2762" y="470"/>
                  </a:cubicBezTo>
                  <a:cubicBezTo>
                    <a:pt x="3196" y="173"/>
                    <a:pt x="3561" y="59"/>
                    <a:pt x="3538" y="14"/>
                  </a:cubicBezTo>
                  <a:cubicBezTo>
                    <a:pt x="3538" y="5"/>
                    <a:pt x="3523" y="0"/>
                    <a:pt x="3496"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3" name="Google Shape;4538;p53">
              <a:extLst>
                <a:ext uri="{FF2B5EF4-FFF2-40B4-BE49-F238E27FC236}">
                  <a16:creationId xmlns:a16="http://schemas.microsoft.com/office/drawing/2014/main" id="{46876C6D-BC40-5DC4-4C51-1E877EF609CB}"/>
                </a:ext>
              </a:extLst>
            </p:cNvPr>
            <p:cNvSpPr/>
            <p:nvPr/>
          </p:nvSpPr>
          <p:spPr>
            <a:xfrm>
              <a:off x="1847875" y="1848325"/>
              <a:ext cx="53075" cy="19425"/>
            </a:xfrm>
            <a:custGeom>
              <a:avLst/>
              <a:gdLst/>
              <a:ahLst/>
              <a:cxnLst/>
              <a:rect l="l" t="t" r="r" b="b"/>
              <a:pathLst>
                <a:path w="2123" h="777" extrusionOk="0">
                  <a:moveTo>
                    <a:pt x="1187" y="1"/>
                  </a:moveTo>
                  <a:cubicBezTo>
                    <a:pt x="639" y="23"/>
                    <a:pt x="137" y="183"/>
                    <a:pt x="69" y="389"/>
                  </a:cubicBezTo>
                  <a:cubicBezTo>
                    <a:pt x="0" y="617"/>
                    <a:pt x="388" y="777"/>
                    <a:pt x="936" y="777"/>
                  </a:cubicBezTo>
                  <a:cubicBezTo>
                    <a:pt x="1507" y="754"/>
                    <a:pt x="1986" y="594"/>
                    <a:pt x="2054" y="366"/>
                  </a:cubicBezTo>
                  <a:cubicBezTo>
                    <a:pt x="2123" y="160"/>
                    <a:pt x="1735" y="1"/>
                    <a:pt x="118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4" name="Google Shape;4539;p53">
              <a:extLst>
                <a:ext uri="{FF2B5EF4-FFF2-40B4-BE49-F238E27FC236}">
                  <a16:creationId xmlns:a16="http://schemas.microsoft.com/office/drawing/2014/main" id="{A2706C77-903B-2AB1-1CD6-01FB051B22B6}"/>
                </a:ext>
              </a:extLst>
            </p:cNvPr>
            <p:cNvSpPr/>
            <p:nvPr/>
          </p:nvSpPr>
          <p:spPr>
            <a:xfrm>
              <a:off x="1804625" y="1884225"/>
              <a:ext cx="135150" cy="171775"/>
            </a:xfrm>
            <a:custGeom>
              <a:avLst/>
              <a:gdLst/>
              <a:ahLst/>
              <a:cxnLst/>
              <a:rect l="l" t="t" r="r" b="b"/>
              <a:pathLst>
                <a:path w="5406" h="6871" extrusionOk="0">
                  <a:moveTo>
                    <a:pt x="3547" y="0"/>
                  </a:moveTo>
                  <a:cubicBezTo>
                    <a:pt x="2270" y="0"/>
                    <a:pt x="1274" y="2125"/>
                    <a:pt x="1274" y="2125"/>
                  </a:cubicBezTo>
                  <a:cubicBezTo>
                    <a:pt x="1274" y="2125"/>
                    <a:pt x="0" y="6870"/>
                    <a:pt x="2208" y="6870"/>
                  </a:cubicBezTo>
                  <a:cubicBezTo>
                    <a:pt x="2327" y="6870"/>
                    <a:pt x="2457" y="6857"/>
                    <a:pt x="2598" y="6827"/>
                  </a:cubicBezTo>
                  <a:cubicBezTo>
                    <a:pt x="5359" y="6279"/>
                    <a:pt x="5405" y="619"/>
                    <a:pt x="3944" y="71"/>
                  </a:cubicBezTo>
                  <a:cubicBezTo>
                    <a:pt x="3809" y="23"/>
                    <a:pt x="3677" y="0"/>
                    <a:pt x="354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5" name="Google Shape;4540;p53">
              <a:extLst>
                <a:ext uri="{FF2B5EF4-FFF2-40B4-BE49-F238E27FC236}">
                  <a16:creationId xmlns:a16="http://schemas.microsoft.com/office/drawing/2014/main" id="{EFEB2C3A-5584-F5B5-C0B1-DBE4AD3C73CE}"/>
                </a:ext>
              </a:extLst>
            </p:cNvPr>
            <p:cNvSpPr/>
            <p:nvPr/>
          </p:nvSpPr>
          <p:spPr>
            <a:xfrm>
              <a:off x="1278950" y="2402400"/>
              <a:ext cx="190050" cy="191325"/>
            </a:xfrm>
            <a:custGeom>
              <a:avLst/>
              <a:gdLst/>
              <a:ahLst/>
              <a:cxnLst/>
              <a:rect l="l" t="t" r="r" b="b"/>
              <a:pathLst>
                <a:path w="7602" h="7653" extrusionOk="0">
                  <a:moveTo>
                    <a:pt x="229" y="1"/>
                  </a:moveTo>
                  <a:lnTo>
                    <a:pt x="0" y="6050"/>
                  </a:lnTo>
                  <a:cubicBezTo>
                    <a:pt x="1326" y="7277"/>
                    <a:pt x="2683" y="7652"/>
                    <a:pt x="3846" y="7652"/>
                  </a:cubicBezTo>
                  <a:cubicBezTo>
                    <a:pt x="5665" y="7652"/>
                    <a:pt x="7008" y="6734"/>
                    <a:pt x="7008" y="6734"/>
                  </a:cubicBezTo>
                  <a:lnTo>
                    <a:pt x="7601" y="2238"/>
                  </a:lnTo>
                  <a:lnTo>
                    <a:pt x="229" y="1"/>
                  </a:ln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6" name="Google Shape;4541;p53">
              <a:extLst>
                <a:ext uri="{FF2B5EF4-FFF2-40B4-BE49-F238E27FC236}">
                  <a16:creationId xmlns:a16="http://schemas.microsoft.com/office/drawing/2014/main" id="{AA988D95-183B-8C32-078E-FECAC6ED4D5D}"/>
                </a:ext>
              </a:extLst>
            </p:cNvPr>
            <p:cNvSpPr/>
            <p:nvPr/>
          </p:nvSpPr>
          <p:spPr>
            <a:xfrm>
              <a:off x="1278950" y="2402400"/>
              <a:ext cx="190050" cy="180350"/>
            </a:xfrm>
            <a:custGeom>
              <a:avLst/>
              <a:gdLst/>
              <a:ahLst/>
              <a:cxnLst/>
              <a:rect l="l" t="t" r="r" b="b"/>
              <a:pathLst>
                <a:path w="7602" h="7214" extrusionOk="0">
                  <a:moveTo>
                    <a:pt x="229" y="1"/>
                  </a:moveTo>
                  <a:lnTo>
                    <a:pt x="0" y="6050"/>
                  </a:lnTo>
                  <a:cubicBezTo>
                    <a:pt x="571" y="6597"/>
                    <a:pt x="1164" y="6963"/>
                    <a:pt x="1735" y="7214"/>
                  </a:cubicBezTo>
                  <a:cubicBezTo>
                    <a:pt x="1351" y="5475"/>
                    <a:pt x="1146" y="3378"/>
                    <a:pt x="2955" y="3378"/>
                  </a:cubicBezTo>
                  <a:cubicBezTo>
                    <a:pt x="2974" y="3378"/>
                    <a:pt x="2993" y="3379"/>
                    <a:pt x="3013" y="3379"/>
                  </a:cubicBezTo>
                  <a:cubicBezTo>
                    <a:pt x="3835" y="3402"/>
                    <a:pt x="4657" y="3539"/>
                    <a:pt x="5478" y="3630"/>
                  </a:cubicBezTo>
                  <a:cubicBezTo>
                    <a:pt x="6118" y="3676"/>
                    <a:pt x="6757" y="3744"/>
                    <a:pt x="7396" y="3813"/>
                  </a:cubicBezTo>
                  <a:lnTo>
                    <a:pt x="7601" y="2238"/>
                  </a:lnTo>
                  <a:lnTo>
                    <a:pt x="229"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7" name="Google Shape;4542;p53">
              <a:extLst>
                <a:ext uri="{FF2B5EF4-FFF2-40B4-BE49-F238E27FC236}">
                  <a16:creationId xmlns:a16="http://schemas.microsoft.com/office/drawing/2014/main" id="{02CEE44D-4D77-BDE6-2676-B253CECBC184}"/>
                </a:ext>
              </a:extLst>
            </p:cNvPr>
            <p:cNvSpPr/>
            <p:nvPr/>
          </p:nvSpPr>
          <p:spPr>
            <a:xfrm>
              <a:off x="764225" y="1488500"/>
              <a:ext cx="1222325" cy="969025"/>
            </a:xfrm>
            <a:custGeom>
              <a:avLst/>
              <a:gdLst/>
              <a:ahLst/>
              <a:cxnLst/>
              <a:rect l="l" t="t" r="r" b="b"/>
              <a:pathLst>
                <a:path w="48893" h="38761" extrusionOk="0">
                  <a:moveTo>
                    <a:pt x="24303" y="1"/>
                  </a:moveTo>
                  <a:cubicBezTo>
                    <a:pt x="17567" y="1"/>
                    <a:pt x="13582" y="2958"/>
                    <a:pt x="13582" y="2958"/>
                  </a:cubicBezTo>
                  <a:cubicBezTo>
                    <a:pt x="2078" y="10650"/>
                    <a:pt x="8720" y="22839"/>
                    <a:pt x="8720" y="22839"/>
                  </a:cubicBezTo>
                  <a:cubicBezTo>
                    <a:pt x="8720" y="22839"/>
                    <a:pt x="7404" y="21619"/>
                    <a:pt x="5635" y="21619"/>
                  </a:cubicBezTo>
                  <a:cubicBezTo>
                    <a:pt x="4687" y="21619"/>
                    <a:pt x="3609" y="21969"/>
                    <a:pt x="2535" y="23044"/>
                  </a:cubicBezTo>
                  <a:cubicBezTo>
                    <a:pt x="1" y="25578"/>
                    <a:pt x="3265" y="31307"/>
                    <a:pt x="6871" y="32722"/>
                  </a:cubicBezTo>
                  <a:cubicBezTo>
                    <a:pt x="7753" y="33069"/>
                    <a:pt x="8505" y="33209"/>
                    <a:pt x="9145" y="33209"/>
                  </a:cubicBezTo>
                  <a:cubicBezTo>
                    <a:pt x="11832" y="33209"/>
                    <a:pt x="12532" y="30736"/>
                    <a:pt x="12532" y="30736"/>
                  </a:cubicBezTo>
                  <a:cubicBezTo>
                    <a:pt x="14440" y="34634"/>
                    <a:pt x="21511" y="38761"/>
                    <a:pt x="29279" y="38761"/>
                  </a:cubicBezTo>
                  <a:cubicBezTo>
                    <a:pt x="30337" y="38761"/>
                    <a:pt x="31409" y="38684"/>
                    <a:pt x="32481" y="38520"/>
                  </a:cubicBezTo>
                  <a:cubicBezTo>
                    <a:pt x="40904" y="37242"/>
                    <a:pt x="48893" y="30234"/>
                    <a:pt x="42273" y="19461"/>
                  </a:cubicBezTo>
                  <a:cubicBezTo>
                    <a:pt x="41543" y="13344"/>
                    <a:pt x="42022" y="4533"/>
                    <a:pt x="32322" y="1337"/>
                  </a:cubicBezTo>
                  <a:cubicBezTo>
                    <a:pt x="29348" y="362"/>
                    <a:pt x="26657" y="1"/>
                    <a:pt x="24303" y="1"/>
                  </a:cubicBezTo>
                  <a:close/>
                </a:path>
              </a:pathLst>
            </a:custGeom>
            <a:solidFill>
              <a:srgbClr val="FFCB9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8" name="Google Shape;4543;p53">
              <a:extLst>
                <a:ext uri="{FF2B5EF4-FFF2-40B4-BE49-F238E27FC236}">
                  <a16:creationId xmlns:a16="http://schemas.microsoft.com/office/drawing/2014/main" id="{BD914F09-106B-B103-51B6-EC8321483C78}"/>
                </a:ext>
              </a:extLst>
            </p:cNvPr>
            <p:cNvSpPr/>
            <p:nvPr/>
          </p:nvSpPr>
          <p:spPr>
            <a:xfrm>
              <a:off x="1091775" y="1616075"/>
              <a:ext cx="894775" cy="841525"/>
            </a:xfrm>
            <a:custGeom>
              <a:avLst/>
              <a:gdLst/>
              <a:ahLst/>
              <a:cxnLst/>
              <a:rect l="l" t="t" r="r" b="b"/>
              <a:pathLst>
                <a:path w="35791" h="33661" extrusionOk="0">
                  <a:moveTo>
                    <a:pt x="25177" y="1"/>
                  </a:moveTo>
                  <a:lnTo>
                    <a:pt x="25177" y="1"/>
                  </a:lnTo>
                  <a:cubicBezTo>
                    <a:pt x="28076" y="4041"/>
                    <a:pt x="28030" y="9382"/>
                    <a:pt x="28509" y="13513"/>
                  </a:cubicBezTo>
                  <a:cubicBezTo>
                    <a:pt x="35129" y="24310"/>
                    <a:pt x="27140" y="31294"/>
                    <a:pt x="18717" y="32572"/>
                  </a:cubicBezTo>
                  <a:cubicBezTo>
                    <a:pt x="17644" y="32737"/>
                    <a:pt x="16572" y="32814"/>
                    <a:pt x="15513" y="32814"/>
                  </a:cubicBezTo>
                  <a:cubicBezTo>
                    <a:pt x="8941" y="32814"/>
                    <a:pt x="2871" y="29855"/>
                    <a:pt x="1" y="26592"/>
                  </a:cubicBezTo>
                  <a:lnTo>
                    <a:pt x="1" y="26592"/>
                  </a:lnTo>
                  <a:cubicBezTo>
                    <a:pt x="2503" y="30187"/>
                    <a:pt x="9031" y="33660"/>
                    <a:pt x="16158" y="33660"/>
                  </a:cubicBezTo>
                  <a:cubicBezTo>
                    <a:pt x="17222" y="33660"/>
                    <a:pt x="18300" y="33583"/>
                    <a:pt x="19379" y="33417"/>
                  </a:cubicBezTo>
                  <a:cubicBezTo>
                    <a:pt x="27802" y="32139"/>
                    <a:pt x="35791" y="25131"/>
                    <a:pt x="29171" y="14358"/>
                  </a:cubicBezTo>
                  <a:cubicBezTo>
                    <a:pt x="28646" y="9930"/>
                    <a:pt x="28738" y="4109"/>
                    <a:pt x="2517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9" name="Google Shape;4544;p53">
              <a:extLst>
                <a:ext uri="{FF2B5EF4-FFF2-40B4-BE49-F238E27FC236}">
                  <a16:creationId xmlns:a16="http://schemas.microsoft.com/office/drawing/2014/main" id="{C6E3940F-3D53-470B-2153-D302154D2E66}"/>
                </a:ext>
              </a:extLst>
            </p:cNvPr>
            <p:cNvSpPr/>
            <p:nvPr/>
          </p:nvSpPr>
          <p:spPr>
            <a:xfrm>
              <a:off x="844700" y="2229500"/>
              <a:ext cx="231125" cy="89225"/>
            </a:xfrm>
            <a:custGeom>
              <a:avLst/>
              <a:gdLst/>
              <a:ahLst/>
              <a:cxnLst/>
              <a:rect l="l" t="t" r="r" b="b"/>
              <a:pathLst>
                <a:path w="9245" h="3569" extrusionOk="0">
                  <a:moveTo>
                    <a:pt x="0" y="1"/>
                  </a:moveTo>
                  <a:lnTo>
                    <a:pt x="0" y="1"/>
                  </a:lnTo>
                  <a:cubicBezTo>
                    <a:pt x="959" y="1370"/>
                    <a:pt x="2283" y="2534"/>
                    <a:pt x="3652" y="3082"/>
                  </a:cubicBezTo>
                  <a:cubicBezTo>
                    <a:pt x="4536" y="3429"/>
                    <a:pt x="5288" y="3569"/>
                    <a:pt x="5927" y="3569"/>
                  </a:cubicBezTo>
                  <a:cubicBezTo>
                    <a:pt x="8192" y="3569"/>
                    <a:pt x="9031" y="1808"/>
                    <a:pt x="9245" y="1256"/>
                  </a:cubicBezTo>
                  <a:cubicBezTo>
                    <a:pt x="9016" y="914"/>
                    <a:pt x="8811" y="594"/>
                    <a:pt x="8651" y="252"/>
                  </a:cubicBezTo>
                  <a:cubicBezTo>
                    <a:pt x="8651" y="252"/>
                    <a:pt x="7951" y="2724"/>
                    <a:pt x="5264" y="2724"/>
                  </a:cubicBezTo>
                  <a:cubicBezTo>
                    <a:pt x="4624" y="2724"/>
                    <a:pt x="3872" y="2584"/>
                    <a:pt x="2990" y="2238"/>
                  </a:cubicBezTo>
                  <a:cubicBezTo>
                    <a:pt x="1918" y="1804"/>
                    <a:pt x="868" y="1005"/>
                    <a:pt x="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0" name="Google Shape;4545;p53">
              <a:extLst>
                <a:ext uri="{FF2B5EF4-FFF2-40B4-BE49-F238E27FC236}">
                  <a16:creationId xmlns:a16="http://schemas.microsoft.com/office/drawing/2014/main" id="{DCD839D3-ACFD-26C8-F6B0-EE446EA70CC9}"/>
                </a:ext>
              </a:extLst>
            </p:cNvPr>
            <p:cNvSpPr/>
            <p:nvPr/>
          </p:nvSpPr>
          <p:spPr>
            <a:xfrm>
              <a:off x="1607625" y="2373675"/>
              <a:ext cx="38825" cy="22125"/>
            </a:xfrm>
            <a:custGeom>
              <a:avLst/>
              <a:gdLst/>
              <a:ahLst/>
              <a:cxnLst/>
              <a:rect l="l" t="t" r="r" b="b"/>
              <a:pathLst>
                <a:path w="1553" h="885" extrusionOk="0">
                  <a:moveTo>
                    <a:pt x="1101" y="0"/>
                  </a:moveTo>
                  <a:cubicBezTo>
                    <a:pt x="989" y="0"/>
                    <a:pt x="862" y="18"/>
                    <a:pt x="731" y="54"/>
                  </a:cubicBezTo>
                  <a:cubicBezTo>
                    <a:pt x="320" y="168"/>
                    <a:pt x="1" y="442"/>
                    <a:pt x="24" y="648"/>
                  </a:cubicBezTo>
                  <a:cubicBezTo>
                    <a:pt x="39" y="803"/>
                    <a:pt x="203" y="885"/>
                    <a:pt x="443" y="885"/>
                  </a:cubicBezTo>
                  <a:cubicBezTo>
                    <a:pt x="555" y="885"/>
                    <a:pt x="684" y="867"/>
                    <a:pt x="822" y="830"/>
                  </a:cubicBezTo>
                  <a:cubicBezTo>
                    <a:pt x="1233" y="716"/>
                    <a:pt x="1553" y="442"/>
                    <a:pt x="1530" y="237"/>
                  </a:cubicBezTo>
                  <a:cubicBezTo>
                    <a:pt x="1514" y="81"/>
                    <a:pt x="1340" y="0"/>
                    <a:pt x="1101"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1" name="Google Shape;4546;p53">
              <a:extLst>
                <a:ext uri="{FF2B5EF4-FFF2-40B4-BE49-F238E27FC236}">
                  <a16:creationId xmlns:a16="http://schemas.microsoft.com/office/drawing/2014/main" id="{5E7BE58C-924B-B3CC-4568-E4F1E4C6E77C}"/>
                </a:ext>
              </a:extLst>
            </p:cNvPr>
            <p:cNvSpPr/>
            <p:nvPr/>
          </p:nvSpPr>
          <p:spPr>
            <a:xfrm>
              <a:off x="853825" y="2086125"/>
              <a:ext cx="158650" cy="193275"/>
            </a:xfrm>
            <a:custGeom>
              <a:avLst/>
              <a:gdLst/>
              <a:ahLst/>
              <a:cxnLst/>
              <a:rect l="l" t="t" r="r" b="b"/>
              <a:pathLst>
                <a:path w="6346" h="7731" extrusionOk="0">
                  <a:moveTo>
                    <a:pt x="1305" y="1"/>
                  </a:moveTo>
                  <a:cubicBezTo>
                    <a:pt x="70" y="1"/>
                    <a:pt x="92" y="2221"/>
                    <a:pt x="92" y="2221"/>
                  </a:cubicBezTo>
                  <a:cubicBezTo>
                    <a:pt x="1" y="4503"/>
                    <a:pt x="3219" y="7402"/>
                    <a:pt x="4611" y="7699"/>
                  </a:cubicBezTo>
                  <a:cubicBezTo>
                    <a:pt x="4723" y="7720"/>
                    <a:pt x="4828" y="7730"/>
                    <a:pt x="4926" y="7730"/>
                  </a:cubicBezTo>
                  <a:cubicBezTo>
                    <a:pt x="6075" y="7730"/>
                    <a:pt x="6346" y="6375"/>
                    <a:pt x="6346" y="6375"/>
                  </a:cubicBezTo>
                  <a:cubicBezTo>
                    <a:pt x="6346" y="6375"/>
                    <a:pt x="4634" y="5667"/>
                    <a:pt x="4246" y="4321"/>
                  </a:cubicBezTo>
                  <a:cubicBezTo>
                    <a:pt x="3940" y="3239"/>
                    <a:pt x="4928" y="3126"/>
                    <a:pt x="5358" y="3126"/>
                  </a:cubicBezTo>
                  <a:cubicBezTo>
                    <a:pt x="5472" y="3126"/>
                    <a:pt x="5547" y="3134"/>
                    <a:pt x="5547" y="3134"/>
                  </a:cubicBezTo>
                  <a:cubicBezTo>
                    <a:pt x="5547" y="3134"/>
                    <a:pt x="2762" y="144"/>
                    <a:pt x="1416" y="7"/>
                  </a:cubicBezTo>
                  <a:cubicBezTo>
                    <a:pt x="1378" y="3"/>
                    <a:pt x="1341" y="1"/>
                    <a:pt x="1305"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2" name="Google Shape;4547;p53">
              <a:extLst>
                <a:ext uri="{FF2B5EF4-FFF2-40B4-BE49-F238E27FC236}">
                  <a16:creationId xmlns:a16="http://schemas.microsoft.com/office/drawing/2014/main" id="{A9173A53-DF46-1924-D437-34E22DD1A8A0}"/>
                </a:ext>
              </a:extLst>
            </p:cNvPr>
            <p:cNvSpPr/>
            <p:nvPr/>
          </p:nvSpPr>
          <p:spPr>
            <a:xfrm>
              <a:off x="859525" y="2086275"/>
              <a:ext cx="165525" cy="194325"/>
            </a:xfrm>
            <a:custGeom>
              <a:avLst/>
              <a:gdLst/>
              <a:ahLst/>
              <a:cxnLst/>
              <a:rect l="l" t="t" r="r" b="b"/>
              <a:pathLst>
                <a:path w="6621" h="7773" extrusionOk="0">
                  <a:moveTo>
                    <a:pt x="1188" y="1"/>
                  </a:moveTo>
                  <a:cubicBezTo>
                    <a:pt x="982" y="1"/>
                    <a:pt x="754" y="69"/>
                    <a:pt x="594" y="160"/>
                  </a:cubicBezTo>
                  <a:cubicBezTo>
                    <a:pt x="412" y="252"/>
                    <a:pt x="275" y="366"/>
                    <a:pt x="206" y="503"/>
                  </a:cubicBezTo>
                  <a:cubicBezTo>
                    <a:pt x="46" y="754"/>
                    <a:pt x="24" y="959"/>
                    <a:pt x="1" y="1119"/>
                  </a:cubicBezTo>
                  <a:cubicBezTo>
                    <a:pt x="1" y="1256"/>
                    <a:pt x="1" y="1325"/>
                    <a:pt x="24" y="1347"/>
                  </a:cubicBezTo>
                  <a:cubicBezTo>
                    <a:pt x="92" y="1347"/>
                    <a:pt x="115" y="1005"/>
                    <a:pt x="434" y="617"/>
                  </a:cubicBezTo>
                  <a:cubicBezTo>
                    <a:pt x="560" y="450"/>
                    <a:pt x="800" y="340"/>
                    <a:pt x="1084" y="340"/>
                  </a:cubicBezTo>
                  <a:cubicBezTo>
                    <a:pt x="1111" y="340"/>
                    <a:pt x="1138" y="341"/>
                    <a:pt x="1165" y="343"/>
                  </a:cubicBezTo>
                  <a:cubicBezTo>
                    <a:pt x="1484" y="366"/>
                    <a:pt x="1850" y="526"/>
                    <a:pt x="2215" y="708"/>
                  </a:cubicBezTo>
                  <a:cubicBezTo>
                    <a:pt x="2900" y="1073"/>
                    <a:pt x="3584" y="1644"/>
                    <a:pt x="4178" y="2215"/>
                  </a:cubicBezTo>
                  <a:cubicBezTo>
                    <a:pt x="4338" y="2352"/>
                    <a:pt x="4475" y="2489"/>
                    <a:pt x="4611" y="2626"/>
                  </a:cubicBezTo>
                  <a:cubicBezTo>
                    <a:pt x="4657" y="2694"/>
                    <a:pt x="4771" y="2808"/>
                    <a:pt x="4771" y="2831"/>
                  </a:cubicBezTo>
                  <a:lnTo>
                    <a:pt x="4794" y="2854"/>
                  </a:lnTo>
                  <a:cubicBezTo>
                    <a:pt x="4811" y="2887"/>
                    <a:pt x="4815" y="2908"/>
                    <a:pt x="4799" y="2908"/>
                  </a:cubicBezTo>
                  <a:cubicBezTo>
                    <a:pt x="4792" y="2908"/>
                    <a:pt x="4783" y="2906"/>
                    <a:pt x="4771" y="2899"/>
                  </a:cubicBezTo>
                  <a:cubicBezTo>
                    <a:pt x="4748" y="2877"/>
                    <a:pt x="4726" y="2877"/>
                    <a:pt x="4726" y="2877"/>
                  </a:cubicBezTo>
                  <a:lnTo>
                    <a:pt x="4589" y="2877"/>
                  </a:lnTo>
                  <a:cubicBezTo>
                    <a:pt x="4520" y="2877"/>
                    <a:pt x="4475" y="2899"/>
                    <a:pt x="4406" y="2922"/>
                  </a:cubicBezTo>
                  <a:cubicBezTo>
                    <a:pt x="4292" y="2968"/>
                    <a:pt x="4201" y="3014"/>
                    <a:pt x="4109" y="3059"/>
                  </a:cubicBezTo>
                  <a:cubicBezTo>
                    <a:pt x="3972" y="3196"/>
                    <a:pt x="3858" y="3288"/>
                    <a:pt x="3813" y="3379"/>
                  </a:cubicBezTo>
                  <a:cubicBezTo>
                    <a:pt x="3767" y="3447"/>
                    <a:pt x="3744" y="3493"/>
                    <a:pt x="3744" y="3493"/>
                  </a:cubicBezTo>
                  <a:lnTo>
                    <a:pt x="3676" y="3630"/>
                  </a:lnTo>
                  <a:cubicBezTo>
                    <a:pt x="3653" y="3721"/>
                    <a:pt x="3630" y="3835"/>
                    <a:pt x="3607" y="3995"/>
                  </a:cubicBezTo>
                  <a:cubicBezTo>
                    <a:pt x="3584" y="4292"/>
                    <a:pt x="3676" y="4703"/>
                    <a:pt x="3904" y="5136"/>
                  </a:cubicBezTo>
                  <a:cubicBezTo>
                    <a:pt x="4132" y="5547"/>
                    <a:pt x="4520" y="5981"/>
                    <a:pt x="5068" y="6278"/>
                  </a:cubicBezTo>
                  <a:cubicBezTo>
                    <a:pt x="5205" y="6346"/>
                    <a:pt x="5365" y="6392"/>
                    <a:pt x="5502" y="6460"/>
                  </a:cubicBezTo>
                  <a:cubicBezTo>
                    <a:pt x="5570" y="6506"/>
                    <a:pt x="5639" y="6529"/>
                    <a:pt x="5730" y="6552"/>
                  </a:cubicBezTo>
                  <a:lnTo>
                    <a:pt x="5798" y="6552"/>
                  </a:lnTo>
                  <a:cubicBezTo>
                    <a:pt x="5867" y="6552"/>
                    <a:pt x="5844" y="6597"/>
                    <a:pt x="5844" y="6620"/>
                  </a:cubicBezTo>
                  <a:cubicBezTo>
                    <a:pt x="5867" y="6643"/>
                    <a:pt x="5798" y="6780"/>
                    <a:pt x="5753" y="6871"/>
                  </a:cubicBezTo>
                  <a:cubicBezTo>
                    <a:pt x="5639" y="7054"/>
                    <a:pt x="5502" y="7213"/>
                    <a:pt x="5251" y="7259"/>
                  </a:cubicBezTo>
                  <a:cubicBezTo>
                    <a:pt x="5125" y="7284"/>
                    <a:pt x="4993" y="7302"/>
                    <a:pt x="4854" y="7302"/>
                  </a:cubicBezTo>
                  <a:cubicBezTo>
                    <a:pt x="4740" y="7302"/>
                    <a:pt x="4621" y="7290"/>
                    <a:pt x="4497" y="7259"/>
                  </a:cubicBezTo>
                  <a:cubicBezTo>
                    <a:pt x="3995" y="7168"/>
                    <a:pt x="3516" y="6985"/>
                    <a:pt x="3128" y="6780"/>
                  </a:cubicBezTo>
                  <a:cubicBezTo>
                    <a:pt x="2374" y="6403"/>
                    <a:pt x="1964" y="6026"/>
                    <a:pt x="1900" y="6026"/>
                  </a:cubicBezTo>
                  <a:cubicBezTo>
                    <a:pt x="1898" y="6026"/>
                    <a:pt x="1897" y="6026"/>
                    <a:pt x="1895" y="6027"/>
                  </a:cubicBezTo>
                  <a:cubicBezTo>
                    <a:pt x="1850" y="6049"/>
                    <a:pt x="2192" y="6552"/>
                    <a:pt x="2945" y="7031"/>
                  </a:cubicBezTo>
                  <a:cubicBezTo>
                    <a:pt x="3333" y="7282"/>
                    <a:pt x="3790" y="7533"/>
                    <a:pt x="4383" y="7693"/>
                  </a:cubicBezTo>
                  <a:cubicBezTo>
                    <a:pt x="4577" y="7737"/>
                    <a:pt x="4789" y="7772"/>
                    <a:pt x="5015" y="7772"/>
                  </a:cubicBezTo>
                  <a:cubicBezTo>
                    <a:pt x="5136" y="7772"/>
                    <a:pt x="5260" y="7762"/>
                    <a:pt x="5388" y="7738"/>
                  </a:cubicBezTo>
                  <a:cubicBezTo>
                    <a:pt x="5753" y="7670"/>
                    <a:pt x="6095" y="7419"/>
                    <a:pt x="6278" y="7122"/>
                  </a:cubicBezTo>
                  <a:cubicBezTo>
                    <a:pt x="6369" y="6962"/>
                    <a:pt x="6460" y="6848"/>
                    <a:pt x="6506" y="6597"/>
                  </a:cubicBezTo>
                  <a:lnTo>
                    <a:pt x="6597" y="6255"/>
                  </a:lnTo>
                  <a:cubicBezTo>
                    <a:pt x="6597" y="6209"/>
                    <a:pt x="6620" y="6186"/>
                    <a:pt x="6597" y="6163"/>
                  </a:cubicBezTo>
                  <a:lnTo>
                    <a:pt x="6506" y="6141"/>
                  </a:lnTo>
                  <a:lnTo>
                    <a:pt x="6323" y="6072"/>
                  </a:lnTo>
                  <a:lnTo>
                    <a:pt x="5981" y="5958"/>
                  </a:lnTo>
                  <a:cubicBezTo>
                    <a:pt x="5913" y="5958"/>
                    <a:pt x="5867" y="5935"/>
                    <a:pt x="5798" y="5890"/>
                  </a:cubicBezTo>
                  <a:cubicBezTo>
                    <a:pt x="5684" y="5844"/>
                    <a:pt x="5570" y="5798"/>
                    <a:pt x="5479" y="5730"/>
                  </a:cubicBezTo>
                  <a:cubicBezTo>
                    <a:pt x="5068" y="5479"/>
                    <a:pt x="4771" y="5136"/>
                    <a:pt x="4611" y="4817"/>
                  </a:cubicBezTo>
                  <a:cubicBezTo>
                    <a:pt x="4475" y="4497"/>
                    <a:pt x="4429" y="4201"/>
                    <a:pt x="4452" y="4041"/>
                  </a:cubicBezTo>
                  <a:cubicBezTo>
                    <a:pt x="4475" y="3949"/>
                    <a:pt x="4475" y="3904"/>
                    <a:pt x="4497" y="3858"/>
                  </a:cubicBezTo>
                  <a:cubicBezTo>
                    <a:pt x="4520" y="3812"/>
                    <a:pt x="4520" y="3812"/>
                    <a:pt x="4520" y="3812"/>
                  </a:cubicBezTo>
                  <a:cubicBezTo>
                    <a:pt x="4520" y="3812"/>
                    <a:pt x="4543" y="3744"/>
                    <a:pt x="4611" y="3676"/>
                  </a:cubicBezTo>
                  <a:cubicBezTo>
                    <a:pt x="4634" y="3653"/>
                    <a:pt x="4680" y="3653"/>
                    <a:pt x="4703" y="3630"/>
                  </a:cubicBezTo>
                  <a:cubicBezTo>
                    <a:pt x="4703" y="3630"/>
                    <a:pt x="4726" y="3607"/>
                    <a:pt x="4748" y="3607"/>
                  </a:cubicBezTo>
                  <a:lnTo>
                    <a:pt x="4885" y="3607"/>
                  </a:lnTo>
                  <a:cubicBezTo>
                    <a:pt x="5000" y="3630"/>
                    <a:pt x="5068" y="3607"/>
                    <a:pt x="5182" y="3653"/>
                  </a:cubicBezTo>
                  <a:cubicBezTo>
                    <a:pt x="5342" y="3698"/>
                    <a:pt x="5479" y="3744"/>
                    <a:pt x="5639" y="3790"/>
                  </a:cubicBezTo>
                  <a:cubicBezTo>
                    <a:pt x="5935" y="3904"/>
                    <a:pt x="6232" y="3995"/>
                    <a:pt x="6552" y="4109"/>
                  </a:cubicBezTo>
                  <a:cubicBezTo>
                    <a:pt x="6460" y="3949"/>
                    <a:pt x="6415" y="3835"/>
                    <a:pt x="6232" y="3561"/>
                  </a:cubicBezTo>
                  <a:cubicBezTo>
                    <a:pt x="6072" y="3333"/>
                    <a:pt x="5935" y="3105"/>
                    <a:pt x="5730" y="2831"/>
                  </a:cubicBezTo>
                  <a:cubicBezTo>
                    <a:pt x="5616" y="2694"/>
                    <a:pt x="5502" y="2580"/>
                    <a:pt x="5388" y="2443"/>
                  </a:cubicBezTo>
                  <a:cubicBezTo>
                    <a:pt x="5273" y="2329"/>
                    <a:pt x="5228" y="2283"/>
                    <a:pt x="5136" y="2192"/>
                  </a:cubicBezTo>
                  <a:cubicBezTo>
                    <a:pt x="5000" y="2055"/>
                    <a:pt x="4840" y="1918"/>
                    <a:pt x="4657" y="1781"/>
                  </a:cubicBezTo>
                  <a:cubicBezTo>
                    <a:pt x="3995" y="1210"/>
                    <a:pt x="3242" y="685"/>
                    <a:pt x="2443" y="320"/>
                  </a:cubicBezTo>
                  <a:cubicBezTo>
                    <a:pt x="2032" y="138"/>
                    <a:pt x="1621" y="1"/>
                    <a:pt x="1188"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3" name="Google Shape;4548;p53">
              <a:extLst>
                <a:ext uri="{FF2B5EF4-FFF2-40B4-BE49-F238E27FC236}">
                  <a16:creationId xmlns:a16="http://schemas.microsoft.com/office/drawing/2014/main" id="{D68D17AC-B56B-3EF2-D5C4-F81548215482}"/>
                </a:ext>
              </a:extLst>
            </p:cNvPr>
            <p:cNvSpPr/>
            <p:nvPr/>
          </p:nvSpPr>
          <p:spPr>
            <a:xfrm>
              <a:off x="875500" y="2045550"/>
              <a:ext cx="41700" cy="19325"/>
            </a:xfrm>
            <a:custGeom>
              <a:avLst/>
              <a:gdLst/>
              <a:ahLst/>
              <a:cxnLst/>
              <a:rect l="l" t="t" r="r" b="b"/>
              <a:pathLst>
                <a:path w="1668" h="773" extrusionOk="0">
                  <a:moveTo>
                    <a:pt x="770" y="0"/>
                  </a:moveTo>
                  <a:cubicBezTo>
                    <a:pt x="407" y="0"/>
                    <a:pt x="106" y="127"/>
                    <a:pt x="47" y="306"/>
                  </a:cubicBezTo>
                  <a:cubicBezTo>
                    <a:pt x="1" y="511"/>
                    <a:pt x="298" y="717"/>
                    <a:pt x="731" y="762"/>
                  </a:cubicBezTo>
                  <a:cubicBezTo>
                    <a:pt x="795" y="769"/>
                    <a:pt x="857" y="772"/>
                    <a:pt x="917" y="772"/>
                  </a:cubicBezTo>
                  <a:cubicBezTo>
                    <a:pt x="1271" y="772"/>
                    <a:pt x="1563" y="661"/>
                    <a:pt x="1621" y="466"/>
                  </a:cubicBezTo>
                  <a:cubicBezTo>
                    <a:pt x="1667" y="260"/>
                    <a:pt x="1370" y="55"/>
                    <a:pt x="937" y="9"/>
                  </a:cubicBezTo>
                  <a:cubicBezTo>
                    <a:pt x="880" y="3"/>
                    <a:pt x="824" y="0"/>
                    <a:pt x="77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4" name="Google Shape;4549;p53">
              <a:extLst>
                <a:ext uri="{FF2B5EF4-FFF2-40B4-BE49-F238E27FC236}">
                  <a16:creationId xmlns:a16="http://schemas.microsoft.com/office/drawing/2014/main" id="{057D9CA9-7163-F00C-2669-92F295B429BD}"/>
                </a:ext>
              </a:extLst>
            </p:cNvPr>
            <p:cNvSpPr/>
            <p:nvPr/>
          </p:nvSpPr>
          <p:spPr>
            <a:xfrm>
              <a:off x="1262525" y="1820925"/>
              <a:ext cx="528300" cy="116525"/>
            </a:xfrm>
            <a:custGeom>
              <a:avLst/>
              <a:gdLst/>
              <a:ahLst/>
              <a:cxnLst/>
              <a:rect l="l" t="t" r="r" b="b"/>
              <a:pathLst>
                <a:path w="21132" h="4661" extrusionOk="0">
                  <a:moveTo>
                    <a:pt x="19075" y="1507"/>
                  </a:moveTo>
                  <a:lnTo>
                    <a:pt x="19075" y="1507"/>
                  </a:lnTo>
                  <a:cubicBezTo>
                    <a:pt x="19075" y="1507"/>
                    <a:pt x="19075" y="1507"/>
                    <a:pt x="19075" y="1507"/>
                  </a:cubicBezTo>
                  <a:lnTo>
                    <a:pt x="19075" y="1507"/>
                  </a:lnTo>
                  <a:cubicBezTo>
                    <a:pt x="19083" y="1507"/>
                    <a:pt x="19091" y="1507"/>
                    <a:pt x="19100" y="1507"/>
                  </a:cubicBezTo>
                  <a:cubicBezTo>
                    <a:pt x="19092" y="1507"/>
                    <a:pt x="19084" y="1507"/>
                    <a:pt x="19075" y="1507"/>
                  </a:cubicBezTo>
                  <a:close/>
                  <a:moveTo>
                    <a:pt x="19075" y="1507"/>
                  </a:moveTo>
                  <a:cubicBezTo>
                    <a:pt x="18819" y="1507"/>
                    <a:pt x="19079" y="1508"/>
                    <a:pt x="19146" y="1530"/>
                  </a:cubicBezTo>
                  <a:cubicBezTo>
                    <a:pt x="19117" y="1521"/>
                    <a:pt x="19094" y="1513"/>
                    <a:pt x="19075" y="1507"/>
                  </a:cubicBezTo>
                  <a:close/>
                  <a:moveTo>
                    <a:pt x="18918" y="1"/>
                  </a:moveTo>
                  <a:cubicBezTo>
                    <a:pt x="18187" y="24"/>
                    <a:pt x="17685" y="366"/>
                    <a:pt x="17617" y="845"/>
                  </a:cubicBezTo>
                  <a:cubicBezTo>
                    <a:pt x="17575" y="1158"/>
                    <a:pt x="17990" y="1471"/>
                    <a:pt x="18444" y="1471"/>
                  </a:cubicBezTo>
                  <a:cubicBezTo>
                    <a:pt x="18488" y="1471"/>
                    <a:pt x="18531" y="1468"/>
                    <a:pt x="18575" y="1462"/>
                  </a:cubicBezTo>
                  <a:lnTo>
                    <a:pt x="18598" y="1462"/>
                  </a:lnTo>
                  <a:cubicBezTo>
                    <a:pt x="18495" y="1441"/>
                    <a:pt x="18448" y="1430"/>
                    <a:pt x="18456" y="1430"/>
                  </a:cubicBezTo>
                  <a:cubicBezTo>
                    <a:pt x="18466" y="1430"/>
                    <a:pt x="18559" y="1447"/>
                    <a:pt x="18735" y="1485"/>
                  </a:cubicBezTo>
                  <a:cubicBezTo>
                    <a:pt x="18841" y="1506"/>
                    <a:pt x="18967" y="1507"/>
                    <a:pt x="19075" y="1507"/>
                  </a:cubicBezTo>
                  <a:lnTo>
                    <a:pt x="19075" y="1507"/>
                  </a:lnTo>
                  <a:cubicBezTo>
                    <a:pt x="19043" y="1497"/>
                    <a:pt x="19027" y="1492"/>
                    <a:pt x="19032" y="1492"/>
                  </a:cubicBezTo>
                  <a:cubicBezTo>
                    <a:pt x="19037" y="1492"/>
                    <a:pt x="19066" y="1498"/>
                    <a:pt x="19123" y="1507"/>
                  </a:cubicBezTo>
                  <a:cubicBezTo>
                    <a:pt x="19214" y="1530"/>
                    <a:pt x="19283" y="1576"/>
                    <a:pt x="19374" y="1599"/>
                  </a:cubicBezTo>
                  <a:cubicBezTo>
                    <a:pt x="19557" y="1656"/>
                    <a:pt x="19745" y="1679"/>
                    <a:pt x="19930" y="1679"/>
                  </a:cubicBezTo>
                  <a:cubicBezTo>
                    <a:pt x="20116" y="1679"/>
                    <a:pt x="20299" y="1656"/>
                    <a:pt x="20470" y="1622"/>
                  </a:cubicBezTo>
                  <a:cubicBezTo>
                    <a:pt x="21040" y="1507"/>
                    <a:pt x="21132" y="1051"/>
                    <a:pt x="20949" y="709"/>
                  </a:cubicBezTo>
                  <a:cubicBezTo>
                    <a:pt x="20675" y="161"/>
                    <a:pt x="19648" y="1"/>
                    <a:pt x="18918" y="1"/>
                  </a:cubicBezTo>
                  <a:close/>
                  <a:moveTo>
                    <a:pt x="2620" y="3927"/>
                  </a:moveTo>
                  <a:cubicBezTo>
                    <a:pt x="2614" y="3928"/>
                    <a:pt x="2609" y="3929"/>
                    <a:pt x="2603" y="3930"/>
                  </a:cubicBezTo>
                  <a:lnTo>
                    <a:pt x="2603" y="3930"/>
                  </a:lnTo>
                  <a:cubicBezTo>
                    <a:pt x="2609" y="3928"/>
                    <a:pt x="2615" y="3927"/>
                    <a:pt x="2620" y="3927"/>
                  </a:cubicBezTo>
                  <a:close/>
                  <a:moveTo>
                    <a:pt x="2352" y="2568"/>
                  </a:moveTo>
                  <a:cubicBezTo>
                    <a:pt x="2188" y="2568"/>
                    <a:pt x="2009" y="2594"/>
                    <a:pt x="1821" y="2649"/>
                  </a:cubicBezTo>
                  <a:cubicBezTo>
                    <a:pt x="1137" y="2854"/>
                    <a:pt x="201" y="3288"/>
                    <a:pt x="87" y="3904"/>
                  </a:cubicBezTo>
                  <a:cubicBezTo>
                    <a:pt x="0" y="4272"/>
                    <a:pt x="201" y="4661"/>
                    <a:pt x="709" y="4661"/>
                  </a:cubicBezTo>
                  <a:cubicBezTo>
                    <a:pt x="737" y="4661"/>
                    <a:pt x="765" y="4660"/>
                    <a:pt x="794" y="4657"/>
                  </a:cubicBezTo>
                  <a:cubicBezTo>
                    <a:pt x="1160" y="4612"/>
                    <a:pt x="1525" y="4520"/>
                    <a:pt x="1844" y="4292"/>
                  </a:cubicBezTo>
                  <a:cubicBezTo>
                    <a:pt x="1913" y="4246"/>
                    <a:pt x="1981" y="4201"/>
                    <a:pt x="2073" y="4155"/>
                  </a:cubicBezTo>
                  <a:cubicBezTo>
                    <a:pt x="2093" y="4143"/>
                    <a:pt x="2108" y="4133"/>
                    <a:pt x="2120" y="4125"/>
                  </a:cubicBezTo>
                  <a:lnTo>
                    <a:pt x="2120" y="4125"/>
                  </a:lnTo>
                  <a:cubicBezTo>
                    <a:pt x="2124" y="4124"/>
                    <a:pt x="2128" y="4122"/>
                    <a:pt x="2132" y="4121"/>
                  </a:cubicBezTo>
                  <a:lnTo>
                    <a:pt x="2132" y="4121"/>
                  </a:lnTo>
                  <a:cubicBezTo>
                    <a:pt x="2243" y="4096"/>
                    <a:pt x="2340" y="4057"/>
                    <a:pt x="2438" y="4018"/>
                  </a:cubicBezTo>
                  <a:cubicBezTo>
                    <a:pt x="2478" y="3995"/>
                    <a:pt x="2513" y="3974"/>
                    <a:pt x="2544" y="3957"/>
                  </a:cubicBezTo>
                  <a:lnTo>
                    <a:pt x="2544" y="3957"/>
                  </a:lnTo>
                  <a:cubicBezTo>
                    <a:pt x="2552" y="3955"/>
                    <a:pt x="2562" y="3953"/>
                    <a:pt x="2575" y="3950"/>
                  </a:cubicBezTo>
                  <a:cubicBezTo>
                    <a:pt x="3077" y="3858"/>
                    <a:pt x="3442" y="3402"/>
                    <a:pt x="3305" y="3082"/>
                  </a:cubicBezTo>
                  <a:cubicBezTo>
                    <a:pt x="3154" y="2764"/>
                    <a:pt x="2806" y="2568"/>
                    <a:pt x="2352" y="2568"/>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5" name="Google Shape;4550;p53">
              <a:extLst>
                <a:ext uri="{FF2B5EF4-FFF2-40B4-BE49-F238E27FC236}">
                  <a16:creationId xmlns:a16="http://schemas.microsoft.com/office/drawing/2014/main" id="{A2E15507-E250-7909-8FF8-2DC03EAEA08A}"/>
                </a:ext>
              </a:extLst>
            </p:cNvPr>
            <p:cNvSpPr/>
            <p:nvPr/>
          </p:nvSpPr>
          <p:spPr>
            <a:xfrm>
              <a:off x="1723750" y="1838200"/>
              <a:ext cx="3175" cy="450"/>
            </a:xfrm>
            <a:custGeom>
              <a:avLst/>
              <a:gdLst/>
              <a:ahLst/>
              <a:cxnLst/>
              <a:rect l="l" t="t" r="r" b="b"/>
              <a:pathLst>
                <a:path w="127" h="18" extrusionOk="0">
                  <a:moveTo>
                    <a:pt x="4" y="0"/>
                  </a:moveTo>
                  <a:cubicBezTo>
                    <a:pt x="1" y="0"/>
                    <a:pt x="35" y="6"/>
                    <a:pt x="103" y="18"/>
                  </a:cubicBezTo>
                  <a:lnTo>
                    <a:pt x="126" y="18"/>
                  </a:lnTo>
                  <a:cubicBezTo>
                    <a:pt x="46" y="6"/>
                    <a:pt x="6" y="0"/>
                    <a:pt x="4" y="0"/>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6" name="Google Shape;4551;p53">
              <a:extLst>
                <a:ext uri="{FF2B5EF4-FFF2-40B4-BE49-F238E27FC236}">
                  <a16:creationId xmlns:a16="http://schemas.microsoft.com/office/drawing/2014/main" id="{38DF54D1-33A1-8DE6-FEF0-760D5408B45B}"/>
                </a:ext>
              </a:extLst>
            </p:cNvPr>
            <p:cNvSpPr/>
            <p:nvPr/>
          </p:nvSpPr>
          <p:spPr>
            <a:xfrm>
              <a:off x="1326875" y="1898550"/>
              <a:ext cx="3450" cy="2300"/>
            </a:xfrm>
            <a:custGeom>
              <a:avLst/>
              <a:gdLst/>
              <a:ahLst/>
              <a:cxnLst/>
              <a:rect l="l" t="t" r="r" b="b"/>
              <a:pathLst>
                <a:path w="138" h="92" extrusionOk="0">
                  <a:moveTo>
                    <a:pt x="1" y="91"/>
                  </a:moveTo>
                  <a:cubicBezTo>
                    <a:pt x="1" y="91"/>
                    <a:pt x="1" y="91"/>
                    <a:pt x="1" y="91"/>
                  </a:cubicBezTo>
                  <a:cubicBezTo>
                    <a:pt x="138" y="0"/>
                    <a:pt x="138" y="0"/>
                    <a:pt x="1" y="91"/>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7" name="Google Shape;4552;p53">
              <a:extLst>
                <a:ext uri="{FF2B5EF4-FFF2-40B4-BE49-F238E27FC236}">
                  <a16:creationId xmlns:a16="http://schemas.microsoft.com/office/drawing/2014/main" id="{ECB485BD-AD99-5F1A-1297-FE3B765680DC}"/>
                </a:ext>
              </a:extLst>
            </p:cNvPr>
            <p:cNvSpPr/>
            <p:nvPr/>
          </p:nvSpPr>
          <p:spPr>
            <a:xfrm>
              <a:off x="1314325" y="1905400"/>
              <a:ext cx="1175" cy="25"/>
            </a:xfrm>
            <a:custGeom>
              <a:avLst/>
              <a:gdLst/>
              <a:ahLst/>
              <a:cxnLst/>
              <a:rect l="l" t="t" r="r" b="b"/>
              <a:pathLst>
                <a:path w="47" h="1" extrusionOk="0">
                  <a:moveTo>
                    <a:pt x="46" y="0"/>
                  </a:moveTo>
                  <a:cubicBezTo>
                    <a:pt x="23" y="0"/>
                    <a:pt x="23" y="0"/>
                    <a:pt x="1" y="0"/>
                  </a:cubicBezTo>
                  <a:cubicBezTo>
                    <a:pt x="23" y="0"/>
                    <a:pt x="23" y="0"/>
                    <a:pt x="46" y="0"/>
                  </a:cubicBezTo>
                  <a:cubicBezTo>
                    <a:pt x="46" y="0"/>
                    <a:pt x="46" y="0"/>
                    <a:pt x="46" y="0"/>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8" name="Google Shape;4553;p53">
              <a:extLst>
                <a:ext uri="{FF2B5EF4-FFF2-40B4-BE49-F238E27FC236}">
                  <a16:creationId xmlns:a16="http://schemas.microsoft.com/office/drawing/2014/main" id="{341D0373-69DD-9C8E-2B57-0DCBAEFBD788}"/>
                </a:ext>
              </a:extLst>
            </p:cNvPr>
            <p:cNvSpPr/>
            <p:nvPr/>
          </p:nvSpPr>
          <p:spPr>
            <a:xfrm>
              <a:off x="1738875" y="1839775"/>
              <a:ext cx="1175" cy="25"/>
            </a:xfrm>
            <a:custGeom>
              <a:avLst/>
              <a:gdLst/>
              <a:ahLst/>
              <a:cxnLst/>
              <a:rect l="l" t="t" r="r" b="b"/>
              <a:pathLst>
                <a:path w="47" h="1" extrusionOk="0">
                  <a:moveTo>
                    <a:pt x="46" y="0"/>
                  </a:moveTo>
                  <a:cubicBezTo>
                    <a:pt x="23" y="0"/>
                    <a:pt x="23" y="0"/>
                    <a:pt x="1" y="0"/>
                  </a:cubicBezTo>
                  <a:cubicBezTo>
                    <a:pt x="1" y="0"/>
                    <a:pt x="1" y="0"/>
                    <a:pt x="1" y="0"/>
                  </a:cubicBezTo>
                  <a:cubicBezTo>
                    <a:pt x="23" y="0"/>
                    <a:pt x="23" y="0"/>
                    <a:pt x="46" y="0"/>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9" name="Google Shape;4554;p53">
              <a:extLst>
                <a:ext uri="{FF2B5EF4-FFF2-40B4-BE49-F238E27FC236}">
                  <a16:creationId xmlns:a16="http://schemas.microsoft.com/office/drawing/2014/main" id="{4908CB95-5A43-47B9-5299-55954F4C41E4}"/>
                </a:ext>
              </a:extLst>
            </p:cNvPr>
            <p:cNvSpPr/>
            <p:nvPr/>
          </p:nvSpPr>
          <p:spPr>
            <a:xfrm>
              <a:off x="1467825" y="2202075"/>
              <a:ext cx="222000" cy="99925"/>
            </a:xfrm>
            <a:custGeom>
              <a:avLst/>
              <a:gdLst/>
              <a:ahLst/>
              <a:cxnLst/>
              <a:rect l="l" t="t" r="r" b="b"/>
              <a:pathLst>
                <a:path w="8880" h="3997" extrusionOk="0">
                  <a:moveTo>
                    <a:pt x="7409" y="1"/>
                  </a:moveTo>
                  <a:cubicBezTo>
                    <a:pt x="7405" y="1"/>
                    <a:pt x="7400" y="1"/>
                    <a:pt x="7396" y="2"/>
                  </a:cubicBezTo>
                  <a:cubicBezTo>
                    <a:pt x="7327" y="25"/>
                    <a:pt x="7282" y="299"/>
                    <a:pt x="7373" y="573"/>
                  </a:cubicBezTo>
                  <a:cubicBezTo>
                    <a:pt x="7396" y="710"/>
                    <a:pt x="7487" y="870"/>
                    <a:pt x="7579" y="961"/>
                  </a:cubicBezTo>
                  <a:cubicBezTo>
                    <a:pt x="7670" y="1075"/>
                    <a:pt x="7738" y="1121"/>
                    <a:pt x="7738" y="1121"/>
                  </a:cubicBezTo>
                  <a:lnTo>
                    <a:pt x="7761" y="1121"/>
                  </a:lnTo>
                  <a:cubicBezTo>
                    <a:pt x="7738" y="1235"/>
                    <a:pt x="7693" y="1326"/>
                    <a:pt x="7624" y="1463"/>
                  </a:cubicBezTo>
                  <a:cubicBezTo>
                    <a:pt x="7442" y="1851"/>
                    <a:pt x="7099" y="2330"/>
                    <a:pt x="6666" y="2673"/>
                  </a:cubicBezTo>
                  <a:cubicBezTo>
                    <a:pt x="6232" y="3015"/>
                    <a:pt x="5730" y="3243"/>
                    <a:pt x="5296" y="3289"/>
                  </a:cubicBezTo>
                  <a:cubicBezTo>
                    <a:pt x="5113" y="3335"/>
                    <a:pt x="4954" y="3335"/>
                    <a:pt x="4817" y="3358"/>
                  </a:cubicBezTo>
                  <a:cubicBezTo>
                    <a:pt x="4703" y="3335"/>
                    <a:pt x="4657" y="3335"/>
                    <a:pt x="4657" y="3335"/>
                  </a:cubicBezTo>
                  <a:lnTo>
                    <a:pt x="4474" y="3335"/>
                  </a:lnTo>
                  <a:cubicBezTo>
                    <a:pt x="4406" y="3335"/>
                    <a:pt x="4337" y="3335"/>
                    <a:pt x="4269" y="3312"/>
                  </a:cubicBezTo>
                  <a:cubicBezTo>
                    <a:pt x="4178" y="3312"/>
                    <a:pt x="4086" y="3289"/>
                    <a:pt x="3995" y="3266"/>
                  </a:cubicBezTo>
                  <a:cubicBezTo>
                    <a:pt x="3584" y="3175"/>
                    <a:pt x="3082" y="2924"/>
                    <a:pt x="2625" y="2581"/>
                  </a:cubicBezTo>
                  <a:cubicBezTo>
                    <a:pt x="1964" y="2102"/>
                    <a:pt x="1439" y="1463"/>
                    <a:pt x="1165" y="1143"/>
                  </a:cubicBezTo>
                  <a:cubicBezTo>
                    <a:pt x="1187" y="1098"/>
                    <a:pt x="1210" y="1075"/>
                    <a:pt x="1233" y="1029"/>
                  </a:cubicBezTo>
                  <a:cubicBezTo>
                    <a:pt x="1347" y="801"/>
                    <a:pt x="1279" y="573"/>
                    <a:pt x="1210" y="550"/>
                  </a:cubicBezTo>
                  <a:cubicBezTo>
                    <a:pt x="1203" y="548"/>
                    <a:pt x="1195" y="548"/>
                    <a:pt x="1188" y="548"/>
                  </a:cubicBezTo>
                  <a:cubicBezTo>
                    <a:pt x="1081" y="548"/>
                    <a:pt x="974" y="690"/>
                    <a:pt x="868" y="733"/>
                  </a:cubicBezTo>
                  <a:cubicBezTo>
                    <a:pt x="799" y="755"/>
                    <a:pt x="754" y="778"/>
                    <a:pt x="708" y="778"/>
                  </a:cubicBezTo>
                  <a:lnTo>
                    <a:pt x="640" y="778"/>
                  </a:lnTo>
                  <a:cubicBezTo>
                    <a:pt x="640" y="778"/>
                    <a:pt x="617" y="801"/>
                    <a:pt x="571" y="824"/>
                  </a:cubicBezTo>
                  <a:cubicBezTo>
                    <a:pt x="548" y="847"/>
                    <a:pt x="480" y="870"/>
                    <a:pt x="411" y="892"/>
                  </a:cubicBezTo>
                  <a:cubicBezTo>
                    <a:pt x="274" y="938"/>
                    <a:pt x="92" y="938"/>
                    <a:pt x="23" y="1029"/>
                  </a:cubicBezTo>
                  <a:cubicBezTo>
                    <a:pt x="1" y="1098"/>
                    <a:pt x="137" y="1280"/>
                    <a:pt x="366" y="1372"/>
                  </a:cubicBezTo>
                  <a:cubicBezTo>
                    <a:pt x="480" y="1417"/>
                    <a:pt x="605" y="1429"/>
                    <a:pt x="702" y="1429"/>
                  </a:cubicBezTo>
                  <a:cubicBezTo>
                    <a:pt x="799" y="1429"/>
                    <a:pt x="868" y="1417"/>
                    <a:pt x="868" y="1417"/>
                  </a:cubicBezTo>
                  <a:cubicBezTo>
                    <a:pt x="868" y="1417"/>
                    <a:pt x="959" y="1349"/>
                    <a:pt x="1050" y="1258"/>
                  </a:cubicBezTo>
                  <a:cubicBezTo>
                    <a:pt x="1233" y="1668"/>
                    <a:pt x="1690" y="2376"/>
                    <a:pt x="2329" y="2947"/>
                  </a:cubicBezTo>
                  <a:cubicBezTo>
                    <a:pt x="2785" y="3380"/>
                    <a:pt x="3356" y="3700"/>
                    <a:pt x="3812" y="3860"/>
                  </a:cubicBezTo>
                  <a:cubicBezTo>
                    <a:pt x="3926" y="3882"/>
                    <a:pt x="4041" y="3905"/>
                    <a:pt x="4155" y="3951"/>
                  </a:cubicBezTo>
                  <a:cubicBezTo>
                    <a:pt x="4246" y="3951"/>
                    <a:pt x="4337" y="3974"/>
                    <a:pt x="4406" y="3974"/>
                  </a:cubicBezTo>
                  <a:cubicBezTo>
                    <a:pt x="4474" y="3997"/>
                    <a:pt x="4543" y="3997"/>
                    <a:pt x="4566" y="3997"/>
                  </a:cubicBezTo>
                  <a:lnTo>
                    <a:pt x="4862" y="3997"/>
                  </a:lnTo>
                  <a:cubicBezTo>
                    <a:pt x="4999" y="3974"/>
                    <a:pt x="5228" y="3951"/>
                    <a:pt x="5456" y="3882"/>
                  </a:cubicBezTo>
                  <a:cubicBezTo>
                    <a:pt x="5912" y="3791"/>
                    <a:pt x="6529" y="3472"/>
                    <a:pt x="6985" y="3015"/>
                  </a:cubicBezTo>
                  <a:cubicBezTo>
                    <a:pt x="7442" y="2559"/>
                    <a:pt x="7738" y="1988"/>
                    <a:pt x="7852" y="1554"/>
                  </a:cubicBezTo>
                  <a:cubicBezTo>
                    <a:pt x="7898" y="1417"/>
                    <a:pt x="7921" y="1280"/>
                    <a:pt x="7944" y="1166"/>
                  </a:cubicBezTo>
                  <a:cubicBezTo>
                    <a:pt x="7944" y="1166"/>
                    <a:pt x="7967" y="1189"/>
                    <a:pt x="7967" y="1189"/>
                  </a:cubicBezTo>
                  <a:cubicBezTo>
                    <a:pt x="8104" y="1189"/>
                    <a:pt x="8286" y="1166"/>
                    <a:pt x="8446" y="1121"/>
                  </a:cubicBezTo>
                  <a:cubicBezTo>
                    <a:pt x="8720" y="984"/>
                    <a:pt x="8880" y="755"/>
                    <a:pt x="8834" y="687"/>
                  </a:cubicBezTo>
                  <a:cubicBezTo>
                    <a:pt x="8814" y="647"/>
                    <a:pt x="8756" y="638"/>
                    <a:pt x="8679" y="638"/>
                  </a:cubicBezTo>
                  <a:cubicBezTo>
                    <a:pt x="8608" y="638"/>
                    <a:pt x="8520" y="646"/>
                    <a:pt x="8433" y="646"/>
                  </a:cubicBezTo>
                  <a:cubicBezTo>
                    <a:pt x="8399" y="646"/>
                    <a:pt x="8365" y="645"/>
                    <a:pt x="8332" y="641"/>
                  </a:cubicBezTo>
                  <a:cubicBezTo>
                    <a:pt x="8126" y="641"/>
                    <a:pt x="8058" y="527"/>
                    <a:pt x="8058" y="527"/>
                  </a:cubicBezTo>
                  <a:cubicBezTo>
                    <a:pt x="8058" y="527"/>
                    <a:pt x="8035" y="527"/>
                    <a:pt x="7989" y="504"/>
                  </a:cubicBezTo>
                  <a:cubicBezTo>
                    <a:pt x="7921" y="482"/>
                    <a:pt x="7852" y="436"/>
                    <a:pt x="7784" y="367"/>
                  </a:cubicBezTo>
                  <a:cubicBezTo>
                    <a:pt x="7632" y="215"/>
                    <a:pt x="7500" y="1"/>
                    <a:pt x="740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0" name="Google Shape;4555;p53">
              <a:extLst>
                <a:ext uri="{FF2B5EF4-FFF2-40B4-BE49-F238E27FC236}">
                  <a16:creationId xmlns:a16="http://schemas.microsoft.com/office/drawing/2014/main" id="{895C5930-0A1C-4263-EAEC-0CD2590ADC8E}"/>
                </a:ext>
              </a:extLst>
            </p:cNvPr>
            <p:cNvSpPr/>
            <p:nvPr/>
          </p:nvSpPr>
          <p:spPr>
            <a:xfrm>
              <a:off x="1582525" y="2296250"/>
              <a:ext cx="59375" cy="32000"/>
            </a:xfrm>
            <a:custGeom>
              <a:avLst/>
              <a:gdLst/>
              <a:ahLst/>
              <a:cxnLst/>
              <a:rect l="l" t="t" r="r" b="b"/>
              <a:pathLst>
                <a:path w="2375" h="1280" extrusionOk="0">
                  <a:moveTo>
                    <a:pt x="2300" y="0"/>
                  </a:moveTo>
                  <a:cubicBezTo>
                    <a:pt x="2246" y="0"/>
                    <a:pt x="2068" y="261"/>
                    <a:pt x="1826" y="458"/>
                  </a:cubicBezTo>
                  <a:cubicBezTo>
                    <a:pt x="1689" y="549"/>
                    <a:pt x="1575" y="640"/>
                    <a:pt x="1461" y="686"/>
                  </a:cubicBezTo>
                  <a:cubicBezTo>
                    <a:pt x="1347" y="732"/>
                    <a:pt x="1279" y="755"/>
                    <a:pt x="1279" y="755"/>
                  </a:cubicBezTo>
                  <a:cubicBezTo>
                    <a:pt x="1279" y="755"/>
                    <a:pt x="1210" y="777"/>
                    <a:pt x="1096" y="846"/>
                  </a:cubicBezTo>
                  <a:cubicBezTo>
                    <a:pt x="1005" y="892"/>
                    <a:pt x="845" y="914"/>
                    <a:pt x="685" y="983"/>
                  </a:cubicBezTo>
                  <a:cubicBezTo>
                    <a:pt x="388" y="1028"/>
                    <a:pt x="46" y="1006"/>
                    <a:pt x="23" y="1051"/>
                  </a:cubicBezTo>
                  <a:cubicBezTo>
                    <a:pt x="0" y="1120"/>
                    <a:pt x="343" y="1280"/>
                    <a:pt x="708" y="1280"/>
                  </a:cubicBezTo>
                  <a:cubicBezTo>
                    <a:pt x="891" y="1280"/>
                    <a:pt x="1096" y="1280"/>
                    <a:pt x="1233" y="1234"/>
                  </a:cubicBezTo>
                  <a:cubicBezTo>
                    <a:pt x="1370" y="1188"/>
                    <a:pt x="1461" y="1165"/>
                    <a:pt x="1461" y="1165"/>
                  </a:cubicBezTo>
                  <a:cubicBezTo>
                    <a:pt x="1461" y="1165"/>
                    <a:pt x="1530" y="1097"/>
                    <a:pt x="1667" y="1028"/>
                  </a:cubicBezTo>
                  <a:cubicBezTo>
                    <a:pt x="1781" y="960"/>
                    <a:pt x="1918" y="823"/>
                    <a:pt x="2055" y="686"/>
                  </a:cubicBezTo>
                  <a:cubicBezTo>
                    <a:pt x="2283" y="389"/>
                    <a:pt x="2374" y="24"/>
                    <a:pt x="2306" y="1"/>
                  </a:cubicBezTo>
                  <a:cubicBezTo>
                    <a:pt x="2304" y="0"/>
                    <a:pt x="2302" y="0"/>
                    <a:pt x="2300"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1" name="Google Shape;4556;p53">
              <a:extLst>
                <a:ext uri="{FF2B5EF4-FFF2-40B4-BE49-F238E27FC236}">
                  <a16:creationId xmlns:a16="http://schemas.microsoft.com/office/drawing/2014/main" id="{841C67C4-5BD0-2521-5098-0A33505849F9}"/>
                </a:ext>
              </a:extLst>
            </p:cNvPr>
            <p:cNvSpPr/>
            <p:nvPr/>
          </p:nvSpPr>
          <p:spPr>
            <a:xfrm>
              <a:off x="1227600" y="2202700"/>
              <a:ext cx="38250" cy="19175"/>
            </a:xfrm>
            <a:custGeom>
              <a:avLst/>
              <a:gdLst/>
              <a:ahLst/>
              <a:cxnLst/>
              <a:rect l="l" t="t" r="r" b="b"/>
              <a:pathLst>
                <a:path w="1530" h="767" extrusionOk="0">
                  <a:moveTo>
                    <a:pt x="635" y="0"/>
                  </a:moveTo>
                  <a:cubicBezTo>
                    <a:pt x="353" y="0"/>
                    <a:pt x="122" y="87"/>
                    <a:pt x="69" y="228"/>
                  </a:cubicBezTo>
                  <a:cubicBezTo>
                    <a:pt x="0" y="434"/>
                    <a:pt x="251" y="662"/>
                    <a:pt x="616" y="730"/>
                  </a:cubicBezTo>
                  <a:cubicBezTo>
                    <a:pt x="720" y="755"/>
                    <a:pt x="823" y="766"/>
                    <a:pt x="918" y="766"/>
                  </a:cubicBezTo>
                  <a:cubicBezTo>
                    <a:pt x="1179" y="766"/>
                    <a:pt x="1388" y="681"/>
                    <a:pt x="1438" y="548"/>
                  </a:cubicBezTo>
                  <a:cubicBezTo>
                    <a:pt x="1529" y="342"/>
                    <a:pt x="1278" y="114"/>
                    <a:pt x="890" y="23"/>
                  </a:cubicBezTo>
                  <a:cubicBezTo>
                    <a:pt x="803" y="7"/>
                    <a:pt x="717" y="0"/>
                    <a:pt x="635"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2" name="Google Shape;4557;p53">
              <a:extLst>
                <a:ext uri="{FF2B5EF4-FFF2-40B4-BE49-F238E27FC236}">
                  <a16:creationId xmlns:a16="http://schemas.microsoft.com/office/drawing/2014/main" id="{A1AF3B47-909F-F2AA-097B-30E61C1CEB36}"/>
                </a:ext>
              </a:extLst>
            </p:cNvPr>
            <p:cNvSpPr/>
            <p:nvPr/>
          </p:nvSpPr>
          <p:spPr>
            <a:xfrm>
              <a:off x="1816475" y="2095375"/>
              <a:ext cx="35400" cy="25200"/>
            </a:xfrm>
            <a:custGeom>
              <a:avLst/>
              <a:gdLst/>
              <a:ahLst/>
              <a:cxnLst/>
              <a:rect l="l" t="t" r="r" b="b"/>
              <a:pathLst>
                <a:path w="1416" h="1008" extrusionOk="0">
                  <a:moveTo>
                    <a:pt x="1049" y="0"/>
                  </a:moveTo>
                  <a:cubicBezTo>
                    <a:pt x="872" y="0"/>
                    <a:pt x="643" y="81"/>
                    <a:pt x="434" y="230"/>
                  </a:cubicBezTo>
                  <a:cubicBezTo>
                    <a:pt x="138" y="481"/>
                    <a:pt x="1" y="801"/>
                    <a:pt x="161" y="938"/>
                  </a:cubicBezTo>
                  <a:cubicBezTo>
                    <a:pt x="208" y="985"/>
                    <a:pt x="286" y="1008"/>
                    <a:pt x="379" y="1008"/>
                  </a:cubicBezTo>
                  <a:cubicBezTo>
                    <a:pt x="556" y="1008"/>
                    <a:pt x="788" y="927"/>
                    <a:pt x="982" y="778"/>
                  </a:cubicBezTo>
                  <a:cubicBezTo>
                    <a:pt x="1302" y="527"/>
                    <a:pt x="1416" y="207"/>
                    <a:pt x="1279" y="70"/>
                  </a:cubicBezTo>
                  <a:cubicBezTo>
                    <a:pt x="1224" y="23"/>
                    <a:pt x="1144" y="0"/>
                    <a:pt x="1049"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3" name="Google Shape;4558;p53">
              <a:extLst>
                <a:ext uri="{FF2B5EF4-FFF2-40B4-BE49-F238E27FC236}">
                  <a16:creationId xmlns:a16="http://schemas.microsoft.com/office/drawing/2014/main" id="{9CBC3C09-9313-ABB3-C74F-831F5E5A5997}"/>
                </a:ext>
              </a:extLst>
            </p:cNvPr>
            <p:cNvSpPr/>
            <p:nvPr/>
          </p:nvSpPr>
          <p:spPr>
            <a:xfrm>
              <a:off x="1508350" y="2116375"/>
              <a:ext cx="142100" cy="79600"/>
            </a:xfrm>
            <a:custGeom>
              <a:avLst/>
              <a:gdLst/>
              <a:ahLst/>
              <a:cxnLst/>
              <a:rect l="l" t="t" r="r" b="b"/>
              <a:pathLst>
                <a:path w="5684" h="3184" extrusionOk="0">
                  <a:moveTo>
                    <a:pt x="764" y="1191"/>
                  </a:moveTo>
                  <a:cubicBezTo>
                    <a:pt x="689" y="1191"/>
                    <a:pt x="537" y="1364"/>
                    <a:pt x="365" y="1536"/>
                  </a:cubicBezTo>
                  <a:cubicBezTo>
                    <a:pt x="297" y="1650"/>
                    <a:pt x="206" y="1741"/>
                    <a:pt x="137" y="1832"/>
                  </a:cubicBezTo>
                  <a:cubicBezTo>
                    <a:pt x="91" y="1924"/>
                    <a:pt x="46" y="1992"/>
                    <a:pt x="46" y="1992"/>
                  </a:cubicBezTo>
                  <a:cubicBezTo>
                    <a:pt x="46" y="1992"/>
                    <a:pt x="46" y="2015"/>
                    <a:pt x="46" y="2061"/>
                  </a:cubicBezTo>
                  <a:cubicBezTo>
                    <a:pt x="23" y="2084"/>
                    <a:pt x="23" y="2129"/>
                    <a:pt x="23" y="2198"/>
                  </a:cubicBezTo>
                  <a:cubicBezTo>
                    <a:pt x="0" y="2312"/>
                    <a:pt x="23" y="2494"/>
                    <a:pt x="91" y="2631"/>
                  </a:cubicBezTo>
                  <a:cubicBezTo>
                    <a:pt x="211" y="2870"/>
                    <a:pt x="418" y="3005"/>
                    <a:pt x="483" y="3005"/>
                  </a:cubicBezTo>
                  <a:cubicBezTo>
                    <a:pt x="493" y="3005"/>
                    <a:pt x="499" y="3002"/>
                    <a:pt x="502" y="2997"/>
                  </a:cubicBezTo>
                  <a:cubicBezTo>
                    <a:pt x="571" y="2974"/>
                    <a:pt x="411" y="2745"/>
                    <a:pt x="388" y="2517"/>
                  </a:cubicBezTo>
                  <a:cubicBezTo>
                    <a:pt x="365" y="2426"/>
                    <a:pt x="388" y="2335"/>
                    <a:pt x="411" y="2266"/>
                  </a:cubicBezTo>
                  <a:cubicBezTo>
                    <a:pt x="434" y="2198"/>
                    <a:pt x="479" y="2152"/>
                    <a:pt x="457" y="2152"/>
                  </a:cubicBezTo>
                  <a:cubicBezTo>
                    <a:pt x="457" y="2152"/>
                    <a:pt x="479" y="2106"/>
                    <a:pt x="502" y="2015"/>
                  </a:cubicBezTo>
                  <a:cubicBezTo>
                    <a:pt x="525" y="1947"/>
                    <a:pt x="594" y="1832"/>
                    <a:pt x="639" y="1718"/>
                  </a:cubicBezTo>
                  <a:cubicBezTo>
                    <a:pt x="753" y="1490"/>
                    <a:pt x="822" y="1216"/>
                    <a:pt x="776" y="1193"/>
                  </a:cubicBezTo>
                  <a:cubicBezTo>
                    <a:pt x="772" y="1192"/>
                    <a:pt x="768" y="1191"/>
                    <a:pt x="764" y="1191"/>
                  </a:cubicBezTo>
                  <a:close/>
                  <a:moveTo>
                    <a:pt x="1872" y="2357"/>
                  </a:moveTo>
                  <a:cubicBezTo>
                    <a:pt x="1689" y="2357"/>
                    <a:pt x="1529" y="2426"/>
                    <a:pt x="1529" y="2472"/>
                  </a:cubicBezTo>
                  <a:cubicBezTo>
                    <a:pt x="1529" y="2540"/>
                    <a:pt x="1689" y="2586"/>
                    <a:pt x="1803" y="2654"/>
                  </a:cubicBezTo>
                  <a:cubicBezTo>
                    <a:pt x="1940" y="2745"/>
                    <a:pt x="2054" y="2814"/>
                    <a:pt x="2054" y="2814"/>
                  </a:cubicBezTo>
                  <a:cubicBezTo>
                    <a:pt x="2054" y="2814"/>
                    <a:pt x="2169" y="2860"/>
                    <a:pt x="2305" y="2928"/>
                  </a:cubicBezTo>
                  <a:cubicBezTo>
                    <a:pt x="2410" y="2990"/>
                    <a:pt x="2495" y="3091"/>
                    <a:pt x="2561" y="3091"/>
                  </a:cubicBezTo>
                  <a:cubicBezTo>
                    <a:pt x="2567" y="3091"/>
                    <a:pt x="2573" y="3090"/>
                    <a:pt x="2579" y="3088"/>
                  </a:cubicBezTo>
                  <a:cubicBezTo>
                    <a:pt x="2625" y="3065"/>
                    <a:pt x="2625" y="2882"/>
                    <a:pt x="2534" y="2723"/>
                  </a:cubicBezTo>
                  <a:cubicBezTo>
                    <a:pt x="2420" y="2540"/>
                    <a:pt x="2260" y="2426"/>
                    <a:pt x="2260" y="2426"/>
                  </a:cubicBezTo>
                  <a:cubicBezTo>
                    <a:pt x="2260" y="2426"/>
                    <a:pt x="2077" y="2357"/>
                    <a:pt x="1872" y="2357"/>
                  </a:cubicBezTo>
                  <a:close/>
                  <a:moveTo>
                    <a:pt x="4012" y="0"/>
                  </a:moveTo>
                  <a:cubicBezTo>
                    <a:pt x="4003" y="0"/>
                    <a:pt x="3997" y="2"/>
                    <a:pt x="3995" y="6"/>
                  </a:cubicBezTo>
                  <a:cubicBezTo>
                    <a:pt x="3949" y="52"/>
                    <a:pt x="4383" y="372"/>
                    <a:pt x="4748" y="714"/>
                  </a:cubicBezTo>
                  <a:cubicBezTo>
                    <a:pt x="4930" y="897"/>
                    <a:pt x="5067" y="1079"/>
                    <a:pt x="5159" y="1216"/>
                  </a:cubicBezTo>
                  <a:cubicBezTo>
                    <a:pt x="5181" y="1285"/>
                    <a:pt x="5204" y="1353"/>
                    <a:pt x="5227" y="1399"/>
                  </a:cubicBezTo>
                  <a:cubicBezTo>
                    <a:pt x="5227" y="1444"/>
                    <a:pt x="5227" y="1467"/>
                    <a:pt x="5227" y="1467"/>
                  </a:cubicBezTo>
                  <a:cubicBezTo>
                    <a:pt x="5227" y="1467"/>
                    <a:pt x="5273" y="1559"/>
                    <a:pt x="5250" y="1695"/>
                  </a:cubicBezTo>
                  <a:cubicBezTo>
                    <a:pt x="5250" y="1855"/>
                    <a:pt x="5159" y="2084"/>
                    <a:pt x="5045" y="2289"/>
                  </a:cubicBezTo>
                  <a:cubicBezTo>
                    <a:pt x="4816" y="2723"/>
                    <a:pt x="4474" y="3133"/>
                    <a:pt x="4520" y="3179"/>
                  </a:cubicBezTo>
                  <a:cubicBezTo>
                    <a:pt x="4522" y="3182"/>
                    <a:pt x="4527" y="3183"/>
                    <a:pt x="4533" y="3183"/>
                  </a:cubicBezTo>
                  <a:cubicBezTo>
                    <a:pt x="4617" y="3183"/>
                    <a:pt x="4998" y="2877"/>
                    <a:pt x="5318" y="2472"/>
                  </a:cubicBezTo>
                  <a:cubicBezTo>
                    <a:pt x="5478" y="2243"/>
                    <a:pt x="5615" y="1992"/>
                    <a:pt x="5661" y="1764"/>
                  </a:cubicBezTo>
                  <a:cubicBezTo>
                    <a:pt x="5684" y="1650"/>
                    <a:pt x="5684" y="1559"/>
                    <a:pt x="5684" y="1467"/>
                  </a:cubicBezTo>
                  <a:cubicBezTo>
                    <a:pt x="5661" y="1399"/>
                    <a:pt x="5661" y="1376"/>
                    <a:pt x="5661" y="1376"/>
                  </a:cubicBezTo>
                  <a:cubicBezTo>
                    <a:pt x="5661" y="1376"/>
                    <a:pt x="5661" y="1330"/>
                    <a:pt x="5638" y="1262"/>
                  </a:cubicBezTo>
                  <a:cubicBezTo>
                    <a:pt x="5615" y="1193"/>
                    <a:pt x="5570" y="1102"/>
                    <a:pt x="5501" y="1011"/>
                  </a:cubicBezTo>
                  <a:cubicBezTo>
                    <a:pt x="5364" y="828"/>
                    <a:pt x="5159" y="623"/>
                    <a:pt x="4930" y="486"/>
                  </a:cubicBezTo>
                  <a:cubicBezTo>
                    <a:pt x="4537" y="196"/>
                    <a:pt x="4106" y="0"/>
                    <a:pt x="4012"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4" name="Google Shape;4559;p53">
              <a:extLst>
                <a:ext uri="{FF2B5EF4-FFF2-40B4-BE49-F238E27FC236}">
                  <a16:creationId xmlns:a16="http://schemas.microsoft.com/office/drawing/2014/main" id="{37287821-2AB7-4A55-567D-E11D30FB968F}"/>
                </a:ext>
              </a:extLst>
            </p:cNvPr>
            <p:cNvSpPr/>
            <p:nvPr/>
          </p:nvSpPr>
          <p:spPr>
            <a:xfrm>
              <a:off x="1558550" y="2144400"/>
              <a:ext cx="35975" cy="18125"/>
            </a:xfrm>
            <a:custGeom>
              <a:avLst/>
              <a:gdLst/>
              <a:ahLst/>
              <a:cxnLst/>
              <a:rect l="l" t="t" r="r" b="b"/>
              <a:pathLst>
                <a:path w="1439" h="725" extrusionOk="0">
                  <a:moveTo>
                    <a:pt x="584" y="1"/>
                  </a:moveTo>
                  <a:cubicBezTo>
                    <a:pt x="336" y="1"/>
                    <a:pt x="120" y="73"/>
                    <a:pt x="69" y="209"/>
                  </a:cubicBezTo>
                  <a:cubicBezTo>
                    <a:pt x="1" y="392"/>
                    <a:pt x="252" y="620"/>
                    <a:pt x="594" y="689"/>
                  </a:cubicBezTo>
                  <a:cubicBezTo>
                    <a:pt x="692" y="713"/>
                    <a:pt x="788" y="724"/>
                    <a:pt x="878" y="724"/>
                  </a:cubicBezTo>
                  <a:cubicBezTo>
                    <a:pt x="1123" y="724"/>
                    <a:pt x="1320" y="640"/>
                    <a:pt x="1370" y="506"/>
                  </a:cubicBezTo>
                  <a:cubicBezTo>
                    <a:pt x="1439" y="323"/>
                    <a:pt x="1211" y="95"/>
                    <a:pt x="845" y="27"/>
                  </a:cubicBezTo>
                  <a:cubicBezTo>
                    <a:pt x="758" y="9"/>
                    <a:pt x="669" y="1"/>
                    <a:pt x="58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5" name="Google Shape;4560;p53">
              <a:extLst>
                <a:ext uri="{FF2B5EF4-FFF2-40B4-BE49-F238E27FC236}">
                  <a16:creationId xmlns:a16="http://schemas.microsoft.com/office/drawing/2014/main" id="{AC79DBCC-F192-B514-4619-6D18E2E274F4}"/>
                </a:ext>
              </a:extLst>
            </p:cNvPr>
            <p:cNvSpPr/>
            <p:nvPr/>
          </p:nvSpPr>
          <p:spPr>
            <a:xfrm>
              <a:off x="1215600" y="2037200"/>
              <a:ext cx="208300" cy="148625"/>
            </a:xfrm>
            <a:custGeom>
              <a:avLst/>
              <a:gdLst/>
              <a:ahLst/>
              <a:cxnLst/>
              <a:rect l="l" t="t" r="r" b="b"/>
              <a:pathLst>
                <a:path w="8332" h="5945" extrusionOk="0">
                  <a:moveTo>
                    <a:pt x="4885" y="1"/>
                  </a:moveTo>
                  <a:cubicBezTo>
                    <a:pt x="4475" y="24"/>
                    <a:pt x="4132" y="46"/>
                    <a:pt x="3927" y="138"/>
                  </a:cubicBezTo>
                  <a:cubicBezTo>
                    <a:pt x="3698" y="229"/>
                    <a:pt x="3584" y="275"/>
                    <a:pt x="3584" y="275"/>
                  </a:cubicBezTo>
                  <a:cubicBezTo>
                    <a:pt x="3584" y="275"/>
                    <a:pt x="3539" y="297"/>
                    <a:pt x="3493" y="320"/>
                  </a:cubicBezTo>
                  <a:cubicBezTo>
                    <a:pt x="3447" y="366"/>
                    <a:pt x="3356" y="412"/>
                    <a:pt x="3265" y="480"/>
                  </a:cubicBezTo>
                  <a:cubicBezTo>
                    <a:pt x="3173" y="548"/>
                    <a:pt x="3059" y="640"/>
                    <a:pt x="2945" y="754"/>
                  </a:cubicBezTo>
                  <a:cubicBezTo>
                    <a:pt x="2831" y="868"/>
                    <a:pt x="2717" y="1005"/>
                    <a:pt x="2580" y="1142"/>
                  </a:cubicBezTo>
                  <a:cubicBezTo>
                    <a:pt x="2512" y="1233"/>
                    <a:pt x="2443" y="1302"/>
                    <a:pt x="2375" y="1370"/>
                  </a:cubicBezTo>
                  <a:cubicBezTo>
                    <a:pt x="2329" y="1462"/>
                    <a:pt x="2260" y="1553"/>
                    <a:pt x="2215" y="1667"/>
                  </a:cubicBezTo>
                  <a:cubicBezTo>
                    <a:pt x="2146" y="1758"/>
                    <a:pt x="2078" y="1872"/>
                    <a:pt x="2009" y="1986"/>
                  </a:cubicBezTo>
                  <a:cubicBezTo>
                    <a:pt x="1964" y="1964"/>
                    <a:pt x="1941" y="1941"/>
                    <a:pt x="1918" y="1918"/>
                  </a:cubicBezTo>
                  <a:cubicBezTo>
                    <a:pt x="1758" y="1735"/>
                    <a:pt x="1644" y="1553"/>
                    <a:pt x="1644" y="1553"/>
                  </a:cubicBezTo>
                  <a:cubicBezTo>
                    <a:pt x="1644" y="1553"/>
                    <a:pt x="1507" y="1393"/>
                    <a:pt x="1393" y="1188"/>
                  </a:cubicBezTo>
                  <a:cubicBezTo>
                    <a:pt x="1279" y="982"/>
                    <a:pt x="1233" y="708"/>
                    <a:pt x="1165" y="685"/>
                  </a:cubicBezTo>
                  <a:cubicBezTo>
                    <a:pt x="1096" y="685"/>
                    <a:pt x="1005" y="982"/>
                    <a:pt x="1051" y="1302"/>
                  </a:cubicBezTo>
                  <a:cubicBezTo>
                    <a:pt x="1074" y="1462"/>
                    <a:pt x="1119" y="1621"/>
                    <a:pt x="1165" y="1735"/>
                  </a:cubicBezTo>
                  <a:cubicBezTo>
                    <a:pt x="1233" y="1850"/>
                    <a:pt x="1279" y="1918"/>
                    <a:pt x="1279" y="1918"/>
                  </a:cubicBezTo>
                  <a:cubicBezTo>
                    <a:pt x="1279" y="1918"/>
                    <a:pt x="1484" y="2169"/>
                    <a:pt x="1758" y="2260"/>
                  </a:cubicBezTo>
                  <a:cubicBezTo>
                    <a:pt x="1781" y="2283"/>
                    <a:pt x="1804" y="2283"/>
                    <a:pt x="1850" y="2306"/>
                  </a:cubicBezTo>
                  <a:cubicBezTo>
                    <a:pt x="1735" y="2511"/>
                    <a:pt x="1644" y="2717"/>
                    <a:pt x="1553" y="2945"/>
                  </a:cubicBezTo>
                  <a:lnTo>
                    <a:pt x="1439" y="3310"/>
                  </a:lnTo>
                  <a:lnTo>
                    <a:pt x="1393" y="3470"/>
                  </a:lnTo>
                  <a:lnTo>
                    <a:pt x="1393" y="3539"/>
                  </a:lnTo>
                  <a:cubicBezTo>
                    <a:pt x="1370" y="3607"/>
                    <a:pt x="1370" y="3698"/>
                    <a:pt x="1370" y="3813"/>
                  </a:cubicBezTo>
                  <a:cubicBezTo>
                    <a:pt x="1352" y="3886"/>
                    <a:pt x="1348" y="4049"/>
                    <a:pt x="1312" y="4049"/>
                  </a:cubicBezTo>
                  <a:cubicBezTo>
                    <a:pt x="1303" y="4049"/>
                    <a:pt x="1292" y="4040"/>
                    <a:pt x="1279" y="4018"/>
                  </a:cubicBezTo>
                  <a:cubicBezTo>
                    <a:pt x="1165" y="3949"/>
                    <a:pt x="1005" y="3858"/>
                    <a:pt x="845" y="3721"/>
                  </a:cubicBezTo>
                  <a:cubicBezTo>
                    <a:pt x="663" y="3539"/>
                    <a:pt x="480" y="3265"/>
                    <a:pt x="343" y="3128"/>
                  </a:cubicBezTo>
                  <a:cubicBezTo>
                    <a:pt x="223" y="2988"/>
                    <a:pt x="121" y="2918"/>
                    <a:pt x="67" y="2918"/>
                  </a:cubicBezTo>
                  <a:cubicBezTo>
                    <a:pt x="59" y="2918"/>
                    <a:pt x="52" y="2919"/>
                    <a:pt x="46" y="2922"/>
                  </a:cubicBezTo>
                  <a:cubicBezTo>
                    <a:pt x="1" y="2968"/>
                    <a:pt x="24" y="3082"/>
                    <a:pt x="69" y="3310"/>
                  </a:cubicBezTo>
                  <a:cubicBezTo>
                    <a:pt x="138" y="3516"/>
                    <a:pt x="206" y="3790"/>
                    <a:pt x="412" y="4178"/>
                  </a:cubicBezTo>
                  <a:cubicBezTo>
                    <a:pt x="663" y="4589"/>
                    <a:pt x="1028" y="5068"/>
                    <a:pt x="1462" y="5639"/>
                  </a:cubicBezTo>
                  <a:lnTo>
                    <a:pt x="1644" y="5867"/>
                  </a:lnTo>
                  <a:lnTo>
                    <a:pt x="1690" y="5912"/>
                  </a:lnTo>
                  <a:cubicBezTo>
                    <a:pt x="1690" y="5929"/>
                    <a:pt x="1701" y="5945"/>
                    <a:pt x="1708" y="5945"/>
                  </a:cubicBezTo>
                  <a:cubicBezTo>
                    <a:pt x="1711" y="5945"/>
                    <a:pt x="1713" y="5942"/>
                    <a:pt x="1713" y="5935"/>
                  </a:cubicBezTo>
                  <a:lnTo>
                    <a:pt x="1758" y="5821"/>
                  </a:lnTo>
                  <a:cubicBezTo>
                    <a:pt x="1804" y="5661"/>
                    <a:pt x="1872" y="5502"/>
                    <a:pt x="1918" y="5365"/>
                  </a:cubicBezTo>
                  <a:cubicBezTo>
                    <a:pt x="2055" y="5022"/>
                    <a:pt x="2169" y="4680"/>
                    <a:pt x="2306" y="4315"/>
                  </a:cubicBezTo>
                  <a:lnTo>
                    <a:pt x="2397" y="4041"/>
                  </a:lnTo>
                  <a:cubicBezTo>
                    <a:pt x="2443" y="3949"/>
                    <a:pt x="2466" y="3927"/>
                    <a:pt x="2489" y="3881"/>
                  </a:cubicBezTo>
                  <a:lnTo>
                    <a:pt x="2603" y="3584"/>
                  </a:lnTo>
                  <a:cubicBezTo>
                    <a:pt x="2717" y="3424"/>
                    <a:pt x="2831" y="3265"/>
                    <a:pt x="2922" y="3082"/>
                  </a:cubicBezTo>
                  <a:cubicBezTo>
                    <a:pt x="3014" y="2922"/>
                    <a:pt x="3151" y="2808"/>
                    <a:pt x="3242" y="2671"/>
                  </a:cubicBezTo>
                  <a:cubicBezTo>
                    <a:pt x="3288" y="2603"/>
                    <a:pt x="3356" y="2557"/>
                    <a:pt x="3402" y="2489"/>
                  </a:cubicBezTo>
                  <a:cubicBezTo>
                    <a:pt x="3447" y="2443"/>
                    <a:pt x="3493" y="2397"/>
                    <a:pt x="3561" y="2352"/>
                  </a:cubicBezTo>
                  <a:cubicBezTo>
                    <a:pt x="3653" y="2260"/>
                    <a:pt x="3744" y="2169"/>
                    <a:pt x="3835" y="2123"/>
                  </a:cubicBezTo>
                  <a:cubicBezTo>
                    <a:pt x="3904" y="2078"/>
                    <a:pt x="3995" y="2032"/>
                    <a:pt x="4041" y="1986"/>
                  </a:cubicBezTo>
                  <a:cubicBezTo>
                    <a:pt x="4154" y="1930"/>
                    <a:pt x="4220" y="1889"/>
                    <a:pt x="4240" y="1889"/>
                  </a:cubicBezTo>
                  <a:cubicBezTo>
                    <a:pt x="4244" y="1889"/>
                    <a:pt x="4246" y="1891"/>
                    <a:pt x="4246" y="1895"/>
                  </a:cubicBezTo>
                  <a:cubicBezTo>
                    <a:pt x="4246" y="1895"/>
                    <a:pt x="4497" y="1690"/>
                    <a:pt x="4931" y="1621"/>
                  </a:cubicBezTo>
                  <a:cubicBezTo>
                    <a:pt x="4980" y="1613"/>
                    <a:pt x="5032" y="1610"/>
                    <a:pt x="5086" y="1610"/>
                  </a:cubicBezTo>
                  <a:cubicBezTo>
                    <a:pt x="5504" y="1610"/>
                    <a:pt x="6041" y="1849"/>
                    <a:pt x="6506" y="2375"/>
                  </a:cubicBezTo>
                  <a:cubicBezTo>
                    <a:pt x="7031" y="2945"/>
                    <a:pt x="7396" y="3813"/>
                    <a:pt x="7693" y="4429"/>
                  </a:cubicBezTo>
                  <a:cubicBezTo>
                    <a:pt x="7915" y="5074"/>
                    <a:pt x="8116" y="5502"/>
                    <a:pt x="8211" y="5502"/>
                  </a:cubicBezTo>
                  <a:cubicBezTo>
                    <a:pt x="8213" y="5502"/>
                    <a:pt x="8216" y="5502"/>
                    <a:pt x="8218" y="5502"/>
                  </a:cubicBezTo>
                  <a:cubicBezTo>
                    <a:pt x="8332" y="5479"/>
                    <a:pt x="8332" y="4999"/>
                    <a:pt x="8264" y="4246"/>
                  </a:cubicBezTo>
                  <a:cubicBezTo>
                    <a:pt x="8104" y="3516"/>
                    <a:pt x="7921" y="2489"/>
                    <a:pt x="7305" y="1576"/>
                  </a:cubicBezTo>
                  <a:cubicBezTo>
                    <a:pt x="7168" y="1370"/>
                    <a:pt x="6985" y="1165"/>
                    <a:pt x="6826" y="959"/>
                  </a:cubicBezTo>
                  <a:cubicBezTo>
                    <a:pt x="6643" y="754"/>
                    <a:pt x="6415" y="594"/>
                    <a:pt x="6209" y="434"/>
                  </a:cubicBezTo>
                  <a:cubicBezTo>
                    <a:pt x="6004" y="297"/>
                    <a:pt x="5753" y="206"/>
                    <a:pt x="5547" y="115"/>
                  </a:cubicBezTo>
                  <a:cubicBezTo>
                    <a:pt x="5319" y="69"/>
                    <a:pt x="5091" y="24"/>
                    <a:pt x="4885"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6" name="Google Shape;4561;p53">
              <a:extLst>
                <a:ext uri="{FF2B5EF4-FFF2-40B4-BE49-F238E27FC236}">
                  <a16:creationId xmlns:a16="http://schemas.microsoft.com/office/drawing/2014/main" id="{60C355C7-2BBE-A478-34B6-00E42EE14A71}"/>
                </a:ext>
              </a:extLst>
            </p:cNvPr>
            <p:cNvSpPr/>
            <p:nvPr/>
          </p:nvSpPr>
          <p:spPr>
            <a:xfrm>
              <a:off x="1672675" y="1971225"/>
              <a:ext cx="180925" cy="149325"/>
            </a:xfrm>
            <a:custGeom>
              <a:avLst/>
              <a:gdLst/>
              <a:ahLst/>
              <a:cxnLst/>
              <a:rect l="l" t="t" r="r" b="b"/>
              <a:pathLst>
                <a:path w="7237" h="5973" extrusionOk="0">
                  <a:moveTo>
                    <a:pt x="2886" y="0"/>
                  </a:moveTo>
                  <a:cubicBezTo>
                    <a:pt x="2689" y="0"/>
                    <a:pt x="2432" y="58"/>
                    <a:pt x="2146" y="129"/>
                  </a:cubicBezTo>
                  <a:cubicBezTo>
                    <a:pt x="1964" y="197"/>
                    <a:pt x="1781" y="289"/>
                    <a:pt x="1576" y="403"/>
                  </a:cubicBezTo>
                  <a:cubicBezTo>
                    <a:pt x="1416" y="540"/>
                    <a:pt x="1211" y="677"/>
                    <a:pt x="1051" y="859"/>
                  </a:cubicBezTo>
                  <a:cubicBezTo>
                    <a:pt x="914" y="1065"/>
                    <a:pt x="731" y="1247"/>
                    <a:pt x="617" y="1476"/>
                  </a:cubicBezTo>
                  <a:cubicBezTo>
                    <a:pt x="526" y="1704"/>
                    <a:pt x="412" y="1932"/>
                    <a:pt x="320" y="2183"/>
                  </a:cubicBezTo>
                  <a:cubicBezTo>
                    <a:pt x="1" y="3142"/>
                    <a:pt x="69" y="4123"/>
                    <a:pt x="92" y="4831"/>
                  </a:cubicBezTo>
                  <a:cubicBezTo>
                    <a:pt x="206" y="5539"/>
                    <a:pt x="320" y="5972"/>
                    <a:pt x="412" y="5972"/>
                  </a:cubicBezTo>
                  <a:cubicBezTo>
                    <a:pt x="526" y="5972"/>
                    <a:pt x="594" y="5516"/>
                    <a:pt x="663" y="4854"/>
                  </a:cubicBezTo>
                  <a:cubicBezTo>
                    <a:pt x="777" y="4215"/>
                    <a:pt x="891" y="3347"/>
                    <a:pt x="1256" y="2708"/>
                  </a:cubicBezTo>
                  <a:cubicBezTo>
                    <a:pt x="1576" y="2023"/>
                    <a:pt x="2078" y="1658"/>
                    <a:pt x="2466" y="1613"/>
                  </a:cubicBezTo>
                  <a:cubicBezTo>
                    <a:pt x="2560" y="1603"/>
                    <a:pt x="2651" y="1598"/>
                    <a:pt x="2741" y="1598"/>
                  </a:cubicBezTo>
                  <a:cubicBezTo>
                    <a:pt x="3480" y="1598"/>
                    <a:pt x="4082" y="1925"/>
                    <a:pt x="4612" y="2434"/>
                  </a:cubicBezTo>
                  <a:cubicBezTo>
                    <a:pt x="4748" y="2571"/>
                    <a:pt x="4885" y="2685"/>
                    <a:pt x="5022" y="2822"/>
                  </a:cubicBezTo>
                  <a:lnTo>
                    <a:pt x="5205" y="3051"/>
                  </a:lnTo>
                  <a:cubicBezTo>
                    <a:pt x="5228" y="3073"/>
                    <a:pt x="5251" y="3096"/>
                    <a:pt x="5296" y="3165"/>
                  </a:cubicBezTo>
                  <a:lnTo>
                    <a:pt x="5456" y="3393"/>
                  </a:lnTo>
                  <a:cubicBezTo>
                    <a:pt x="5661" y="3690"/>
                    <a:pt x="5844" y="3964"/>
                    <a:pt x="6050" y="4237"/>
                  </a:cubicBezTo>
                  <a:cubicBezTo>
                    <a:pt x="6141" y="4374"/>
                    <a:pt x="6209" y="4511"/>
                    <a:pt x="6301" y="4625"/>
                  </a:cubicBezTo>
                  <a:lnTo>
                    <a:pt x="6369" y="4717"/>
                  </a:lnTo>
                  <a:cubicBezTo>
                    <a:pt x="6369" y="4723"/>
                    <a:pt x="6371" y="4726"/>
                    <a:pt x="6374" y="4726"/>
                  </a:cubicBezTo>
                  <a:cubicBezTo>
                    <a:pt x="6380" y="4726"/>
                    <a:pt x="6392" y="4710"/>
                    <a:pt x="6392" y="4694"/>
                  </a:cubicBezTo>
                  <a:lnTo>
                    <a:pt x="6415" y="4648"/>
                  </a:lnTo>
                  <a:lnTo>
                    <a:pt x="6529" y="4397"/>
                  </a:lnTo>
                  <a:cubicBezTo>
                    <a:pt x="6780" y="3758"/>
                    <a:pt x="7008" y="3233"/>
                    <a:pt x="7122" y="2799"/>
                  </a:cubicBezTo>
                  <a:cubicBezTo>
                    <a:pt x="7214" y="2389"/>
                    <a:pt x="7214" y="2138"/>
                    <a:pt x="7236" y="1909"/>
                  </a:cubicBezTo>
                  <a:cubicBezTo>
                    <a:pt x="7236" y="1704"/>
                    <a:pt x="7214" y="1590"/>
                    <a:pt x="7168" y="1567"/>
                  </a:cubicBezTo>
                  <a:cubicBezTo>
                    <a:pt x="7164" y="1565"/>
                    <a:pt x="7160" y="1564"/>
                    <a:pt x="7155" y="1564"/>
                  </a:cubicBezTo>
                  <a:cubicBezTo>
                    <a:pt x="7107" y="1564"/>
                    <a:pt x="7023" y="1672"/>
                    <a:pt x="6940" y="1818"/>
                  </a:cubicBezTo>
                  <a:cubicBezTo>
                    <a:pt x="6871" y="1978"/>
                    <a:pt x="6757" y="2274"/>
                    <a:pt x="6620" y="2480"/>
                  </a:cubicBezTo>
                  <a:cubicBezTo>
                    <a:pt x="6529" y="2663"/>
                    <a:pt x="6392" y="2777"/>
                    <a:pt x="6323" y="2868"/>
                  </a:cubicBezTo>
                  <a:cubicBezTo>
                    <a:pt x="6313" y="2894"/>
                    <a:pt x="6303" y="2904"/>
                    <a:pt x="6293" y="2904"/>
                  </a:cubicBezTo>
                  <a:cubicBezTo>
                    <a:pt x="6257" y="2904"/>
                    <a:pt x="6222" y="2779"/>
                    <a:pt x="6186" y="2708"/>
                  </a:cubicBezTo>
                  <a:cubicBezTo>
                    <a:pt x="6164" y="2617"/>
                    <a:pt x="6141" y="2526"/>
                    <a:pt x="6095" y="2457"/>
                  </a:cubicBezTo>
                  <a:lnTo>
                    <a:pt x="6095" y="2411"/>
                  </a:lnTo>
                  <a:lnTo>
                    <a:pt x="6004" y="2274"/>
                  </a:lnTo>
                  <a:lnTo>
                    <a:pt x="5844" y="2023"/>
                  </a:lnTo>
                  <a:cubicBezTo>
                    <a:pt x="5890" y="1978"/>
                    <a:pt x="5913" y="1978"/>
                    <a:pt x="5958" y="1932"/>
                  </a:cubicBezTo>
                  <a:cubicBezTo>
                    <a:pt x="6050" y="1841"/>
                    <a:pt x="6164" y="1727"/>
                    <a:pt x="6209" y="1635"/>
                  </a:cubicBezTo>
                  <a:cubicBezTo>
                    <a:pt x="6278" y="1544"/>
                    <a:pt x="6301" y="1453"/>
                    <a:pt x="6301" y="1453"/>
                  </a:cubicBezTo>
                  <a:cubicBezTo>
                    <a:pt x="6301" y="1453"/>
                    <a:pt x="6392" y="1156"/>
                    <a:pt x="6346" y="836"/>
                  </a:cubicBezTo>
                  <a:cubicBezTo>
                    <a:pt x="6323" y="540"/>
                    <a:pt x="6232" y="266"/>
                    <a:pt x="6186" y="266"/>
                  </a:cubicBezTo>
                  <a:cubicBezTo>
                    <a:pt x="6118" y="289"/>
                    <a:pt x="6072" y="563"/>
                    <a:pt x="6027" y="791"/>
                  </a:cubicBezTo>
                  <a:cubicBezTo>
                    <a:pt x="5958" y="1042"/>
                    <a:pt x="5867" y="1247"/>
                    <a:pt x="5867" y="1247"/>
                  </a:cubicBezTo>
                  <a:cubicBezTo>
                    <a:pt x="5867" y="1247"/>
                    <a:pt x="5844" y="1293"/>
                    <a:pt x="5821" y="1384"/>
                  </a:cubicBezTo>
                  <a:cubicBezTo>
                    <a:pt x="5821" y="1453"/>
                    <a:pt x="5753" y="1544"/>
                    <a:pt x="5707" y="1658"/>
                  </a:cubicBezTo>
                  <a:cubicBezTo>
                    <a:pt x="5707" y="1704"/>
                    <a:pt x="5684" y="1727"/>
                    <a:pt x="5661" y="1750"/>
                  </a:cubicBezTo>
                  <a:cubicBezTo>
                    <a:pt x="5570" y="1635"/>
                    <a:pt x="5479" y="1521"/>
                    <a:pt x="5388" y="1407"/>
                  </a:cubicBezTo>
                  <a:cubicBezTo>
                    <a:pt x="5251" y="1225"/>
                    <a:pt x="5091" y="1110"/>
                    <a:pt x="4931" y="951"/>
                  </a:cubicBezTo>
                  <a:cubicBezTo>
                    <a:pt x="4863" y="882"/>
                    <a:pt x="4794" y="814"/>
                    <a:pt x="4726" y="745"/>
                  </a:cubicBezTo>
                  <a:cubicBezTo>
                    <a:pt x="4634" y="700"/>
                    <a:pt x="4566" y="631"/>
                    <a:pt x="4475" y="585"/>
                  </a:cubicBezTo>
                  <a:cubicBezTo>
                    <a:pt x="4338" y="494"/>
                    <a:pt x="4201" y="380"/>
                    <a:pt x="4064" y="312"/>
                  </a:cubicBezTo>
                  <a:cubicBezTo>
                    <a:pt x="3927" y="266"/>
                    <a:pt x="3813" y="197"/>
                    <a:pt x="3699" y="152"/>
                  </a:cubicBezTo>
                  <a:cubicBezTo>
                    <a:pt x="3607" y="129"/>
                    <a:pt x="3516" y="83"/>
                    <a:pt x="3470" y="60"/>
                  </a:cubicBezTo>
                  <a:cubicBezTo>
                    <a:pt x="3425" y="60"/>
                    <a:pt x="3379" y="38"/>
                    <a:pt x="3379" y="38"/>
                  </a:cubicBezTo>
                  <a:cubicBezTo>
                    <a:pt x="3379" y="38"/>
                    <a:pt x="3265" y="38"/>
                    <a:pt x="3037" y="15"/>
                  </a:cubicBezTo>
                  <a:cubicBezTo>
                    <a:pt x="2992" y="5"/>
                    <a:pt x="2941" y="0"/>
                    <a:pt x="2886"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7" name="Google Shape;4562;p53">
              <a:extLst>
                <a:ext uri="{FF2B5EF4-FFF2-40B4-BE49-F238E27FC236}">
                  <a16:creationId xmlns:a16="http://schemas.microsoft.com/office/drawing/2014/main" id="{D41D7ABA-FC56-57F7-DB69-40A62B8FA1A1}"/>
                </a:ext>
              </a:extLst>
            </p:cNvPr>
            <p:cNvSpPr/>
            <p:nvPr/>
          </p:nvSpPr>
          <p:spPr>
            <a:xfrm>
              <a:off x="1261250" y="2544900"/>
              <a:ext cx="221425" cy="53250"/>
            </a:xfrm>
            <a:custGeom>
              <a:avLst/>
              <a:gdLst/>
              <a:ahLst/>
              <a:cxnLst/>
              <a:rect l="l" t="t" r="r" b="b"/>
              <a:pathLst>
                <a:path w="8857" h="2130" extrusionOk="0">
                  <a:moveTo>
                    <a:pt x="36" y="1"/>
                  </a:moveTo>
                  <a:cubicBezTo>
                    <a:pt x="30" y="1"/>
                    <a:pt x="26" y="3"/>
                    <a:pt x="24" y="7"/>
                  </a:cubicBezTo>
                  <a:cubicBezTo>
                    <a:pt x="1" y="7"/>
                    <a:pt x="206" y="258"/>
                    <a:pt x="549" y="532"/>
                  </a:cubicBezTo>
                  <a:cubicBezTo>
                    <a:pt x="914" y="829"/>
                    <a:pt x="1416" y="1126"/>
                    <a:pt x="1964" y="1377"/>
                  </a:cubicBezTo>
                  <a:cubicBezTo>
                    <a:pt x="2512" y="1651"/>
                    <a:pt x="3059" y="1856"/>
                    <a:pt x="3516" y="1970"/>
                  </a:cubicBezTo>
                  <a:cubicBezTo>
                    <a:pt x="3721" y="2039"/>
                    <a:pt x="3927" y="2061"/>
                    <a:pt x="4041" y="2084"/>
                  </a:cubicBezTo>
                  <a:cubicBezTo>
                    <a:pt x="4178" y="2130"/>
                    <a:pt x="4269" y="2107"/>
                    <a:pt x="4269" y="2130"/>
                  </a:cubicBezTo>
                  <a:lnTo>
                    <a:pt x="5022" y="2130"/>
                  </a:lnTo>
                  <a:cubicBezTo>
                    <a:pt x="5479" y="2107"/>
                    <a:pt x="6072" y="2039"/>
                    <a:pt x="6666" y="1924"/>
                  </a:cubicBezTo>
                  <a:cubicBezTo>
                    <a:pt x="6940" y="1856"/>
                    <a:pt x="7236" y="1810"/>
                    <a:pt x="7510" y="1696"/>
                  </a:cubicBezTo>
                  <a:cubicBezTo>
                    <a:pt x="7647" y="1651"/>
                    <a:pt x="7761" y="1628"/>
                    <a:pt x="7898" y="1582"/>
                  </a:cubicBezTo>
                  <a:cubicBezTo>
                    <a:pt x="8012" y="1536"/>
                    <a:pt x="8127" y="1468"/>
                    <a:pt x="8218" y="1422"/>
                  </a:cubicBezTo>
                  <a:cubicBezTo>
                    <a:pt x="8446" y="1354"/>
                    <a:pt x="8583" y="1217"/>
                    <a:pt x="8697" y="1148"/>
                  </a:cubicBezTo>
                  <a:cubicBezTo>
                    <a:pt x="8789" y="1057"/>
                    <a:pt x="8857" y="1011"/>
                    <a:pt x="8834" y="1011"/>
                  </a:cubicBezTo>
                  <a:cubicBezTo>
                    <a:pt x="8834" y="1005"/>
                    <a:pt x="8829" y="1003"/>
                    <a:pt x="8820" y="1003"/>
                  </a:cubicBezTo>
                  <a:cubicBezTo>
                    <a:pt x="8794" y="1003"/>
                    <a:pt x="8735" y="1024"/>
                    <a:pt x="8652" y="1057"/>
                  </a:cubicBezTo>
                  <a:cubicBezTo>
                    <a:pt x="8515" y="1126"/>
                    <a:pt x="8378" y="1194"/>
                    <a:pt x="8149" y="1263"/>
                  </a:cubicBezTo>
                  <a:cubicBezTo>
                    <a:pt x="8058" y="1285"/>
                    <a:pt x="7944" y="1331"/>
                    <a:pt x="7830" y="1377"/>
                  </a:cubicBezTo>
                  <a:cubicBezTo>
                    <a:pt x="7693" y="1400"/>
                    <a:pt x="7579" y="1422"/>
                    <a:pt x="7442" y="1445"/>
                  </a:cubicBezTo>
                  <a:cubicBezTo>
                    <a:pt x="7168" y="1514"/>
                    <a:pt x="6894" y="1536"/>
                    <a:pt x="6597" y="1582"/>
                  </a:cubicBezTo>
                  <a:cubicBezTo>
                    <a:pt x="6027" y="1651"/>
                    <a:pt x="5456" y="1696"/>
                    <a:pt x="5022" y="1696"/>
                  </a:cubicBezTo>
                  <a:cubicBezTo>
                    <a:pt x="4794" y="1673"/>
                    <a:pt x="4611" y="1673"/>
                    <a:pt x="4497" y="1673"/>
                  </a:cubicBezTo>
                  <a:cubicBezTo>
                    <a:pt x="4383" y="1651"/>
                    <a:pt x="4315" y="1651"/>
                    <a:pt x="4315" y="1651"/>
                  </a:cubicBezTo>
                  <a:cubicBezTo>
                    <a:pt x="4315" y="1651"/>
                    <a:pt x="4223" y="1651"/>
                    <a:pt x="4109" y="1628"/>
                  </a:cubicBezTo>
                  <a:cubicBezTo>
                    <a:pt x="3995" y="1605"/>
                    <a:pt x="3813" y="1605"/>
                    <a:pt x="3607" y="1536"/>
                  </a:cubicBezTo>
                  <a:cubicBezTo>
                    <a:pt x="3196" y="1445"/>
                    <a:pt x="2626" y="1285"/>
                    <a:pt x="2101" y="1080"/>
                  </a:cubicBezTo>
                  <a:cubicBezTo>
                    <a:pt x="1553" y="852"/>
                    <a:pt x="1028" y="623"/>
                    <a:pt x="663" y="372"/>
                  </a:cubicBezTo>
                  <a:cubicBezTo>
                    <a:pt x="312" y="187"/>
                    <a:pt x="91" y="1"/>
                    <a:pt x="3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8" name="Google Shape;4563;p53">
              <a:extLst>
                <a:ext uri="{FF2B5EF4-FFF2-40B4-BE49-F238E27FC236}">
                  <a16:creationId xmlns:a16="http://schemas.microsoft.com/office/drawing/2014/main" id="{38DDDBF1-C000-4E04-824F-10C1D0CA9901}"/>
                </a:ext>
              </a:extLst>
            </p:cNvPr>
            <p:cNvSpPr/>
            <p:nvPr/>
          </p:nvSpPr>
          <p:spPr>
            <a:xfrm>
              <a:off x="439550" y="1169175"/>
              <a:ext cx="518725" cy="407550"/>
            </a:xfrm>
            <a:custGeom>
              <a:avLst/>
              <a:gdLst/>
              <a:ahLst/>
              <a:cxnLst/>
              <a:rect l="l" t="t" r="r" b="b"/>
              <a:pathLst>
                <a:path w="20749" h="16302" extrusionOk="0">
                  <a:moveTo>
                    <a:pt x="8628" y="1032"/>
                  </a:moveTo>
                  <a:cubicBezTo>
                    <a:pt x="8629" y="1032"/>
                    <a:pt x="8630" y="1033"/>
                    <a:pt x="8631" y="1034"/>
                  </a:cubicBezTo>
                  <a:lnTo>
                    <a:pt x="8631" y="1034"/>
                  </a:lnTo>
                  <a:cubicBezTo>
                    <a:pt x="8630" y="1033"/>
                    <a:pt x="8629" y="1032"/>
                    <a:pt x="8628" y="1032"/>
                  </a:cubicBezTo>
                  <a:close/>
                  <a:moveTo>
                    <a:pt x="12459" y="1"/>
                  </a:moveTo>
                  <a:cubicBezTo>
                    <a:pt x="11699" y="1"/>
                    <a:pt x="10885" y="131"/>
                    <a:pt x="10021" y="415"/>
                  </a:cubicBezTo>
                  <a:cubicBezTo>
                    <a:pt x="9847" y="459"/>
                    <a:pt x="8810" y="1037"/>
                    <a:pt x="8647" y="1037"/>
                  </a:cubicBezTo>
                  <a:cubicBezTo>
                    <a:pt x="8640" y="1037"/>
                    <a:pt x="8635" y="1036"/>
                    <a:pt x="8631" y="1034"/>
                  </a:cubicBezTo>
                  <a:lnTo>
                    <a:pt x="8631" y="1034"/>
                  </a:lnTo>
                  <a:cubicBezTo>
                    <a:pt x="8777" y="1137"/>
                    <a:pt x="14380" y="4798"/>
                    <a:pt x="14380" y="4798"/>
                  </a:cubicBezTo>
                  <a:cubicBezTo>
                    <a:pt x="14380" y="4798"/>
                    <a:pt x="11616" y="3044"/>
                    <a:pt x="8359" y="3044"/>
                  </a:cubicBezTo>
                  <a:cubicBezTo>
                    <a:pt x="7348" y="3044"/>
                    <a:pt x="6289" y="3213"/>
                    <a:pt x="5250" y="3657"/>
                  </a:cubicBezTo>
                  <a:cubicBezTo>
                    <a:pt x="5250" y="3657"/>
                    <a:pt x="0" y="7788"/>
                    <a:pt x="2876" y="16302"/>
                  </a:cubicBezTo>
                  <a:cubicBezTo>
                    <a:pt x="2876" y="16302"/>
                    <a:pt x="6349" y="12963"/>
                    <a:pt x="10847" y="12963"/>
                  </a:cubicBezTo>
                  <a:cubicBezTo>
                    <a:pt x="12504" y="12963"/>
                    <a:pt x="14301" y="13416"/>
                    <a:pt x="16115" y="14658"/>
                  </a:cubicBezTo>
                  <a:cubicBezTo>
                    <a:pt x="16115" y="14658"/>
                    <a:pt x="20749" y="12284"/>
                    <a:pt x="20383" y="9408"/>
                  </a:cubicBezTo>
                  <a:cubicBezTo>
                    <a:pt x="19776" y="4822"/>
                    <a:pt x="17082" y="1"/>
                    <a:pt x="1245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9" name="Google Shape;4564;p53">
              <a:extLst>
                <a:ext uri="{FF2B5EF4-FFF2-40B4-BE49-F238E27FC236}">
                  <a16:creationId xmlns:a16="http://schemas.microsoft.com/office/drawing/2014/main" id="{71E8AE61-B759-2695-332B-998300A46D15}"/>
                </a:ext>
              </a:extLst>
            </p:cNvPr>
            <p:cNvSpPr/>
            <p:nvPr/>
          </p:nvSpPr>
          <p:spPr>
            <a:xfrm>
              <a:off x="486900" y="1174975"/>
              <a:ext cx="471375" cy="401750"/>
            </a:xfrm>
            <a:custGeom>
              <a:avLst/>
              <a:gdLst/>
              <a:ahLst/>
              <a:cxnLst/>
              <a:rect l="l" t="t" r="r" b="b"/>
              <a:pathLst>
                <a:path w="18855" h="16070" extrusionOk="0">
                  <a:moveTo>
                    <a:pt x="6734" y="800"/>
                  </a:moveTo>
                  <a:cubicBezTo>
                    <a:pt x="6735" y="800"/>
                    <a:pt x="6736" y="801"/>
                    <a:pt x="6737" y="802"/>
                  </a:cubicBezTo>
                  <a:lnTo>
                    <a:pt x="6737" y="802"/>
                  </a:lnTo>
                  <a:cubicBezTo>
                    <a:pt x="6736" y="801"/>
                    <a:pt x="6735" y="800"/>
                    <a:pt x="6734" y="800"/>
                  </a:cubicBezTo>
                  <a:close/>
                  <a:moveTo>
                    <a:pt x="8743" y="1"/>
                  </a:moveTo>
                  <a:cubicBezTo>
                    <a:pt x="8537" y="46"/>
                    <a:pt x="8332" y="115"/>
                    <a:pt x="8127" y="183"/>
                  </a:cubicBezTo>
                  <a:cubicBezTo>
                    <a:pt x="7953" y="227"/>
                    <a:pt x="6916" y="805"/>
                    <a:pt x="6753" y="805"/>
                  </a:cubicBezTo>
                  <a:cubicBezTo>
                    <a:pt x="6746" y="805"/>
                    <a:pt x="6741" y="804"/>
                    <a:pt x="6737" y="802"/>
                  </a:cubicBezTo>
                  <a:lnTo>
                    <a:pt x="6737" y="802"/>
                  </a:lnTo>
                  <a:cubicBezTo>
                    <a:pt x="6883" y="905"/>
                    <a:pt x="12486" y="4566"/>
                    <a:pt x="12486" y="4566"/>
                  </a:cubicBezTo>
                  <a:cubicBezTo>
                    <a:pt x="12486" y="4566"/>
                    <a:pt x="10318" y="3196"/>
                    <a:pt x="7579" y="2877"/>
                  </a:cubicBezTo>
                  <a:lnTo>
                    <a:pt x="7579" y="2877"/>
                  </a:lnTo>
                  <a:cubicBezTo>
                    <a:pt x="12418" y="4452"/>
                    <a:pt x="14792" y="11117"/>
                    <a:pt x="14792" y="11117"/>
                  </a:cubicBezTo>
                  <a:cubicBezTo>
                    <a:pt x="14792" y="11117"/>
                    <a:pt x="13924" y="10500"/>
                    <a:pt x="9405" y="8994"/>
                  </a:cubicBezTo>
                  <a:cubicBezTo>
                    <a:pt x="8504" y="8694"/>
                    <a:pt x="7549" y="8573"/>
                    <a:pt x="6597" y="8573"/>
                  </a:cubicBezTo>
                  <a:cubicBezTo>
                    <a:pt x="4074" y="8573"/>
                    <a:pt x="1575" y="9418"/>
                    <a:pt x="183" y="9998"/>
                  </a:cubicBezTo>
                  <a:cubicBezTo>
                    <a:pt x="1" y="11687"/>
                    <a:pt x="183" y="13696"/>
                    <a:pt x="982" y="16070"/>
                  </a:cubicBezTo>
                  <a:cubicBezTo>
                    <a:pt x="982" y="16070"/>
                    <a:pt x="4455" y="12731"/>
                    <a:pt x="8953" y="12731"/>
                  </a:cubicBezTo>
                  <a:cubicBezTo>
                    <a:pt x="10610" y="12731"/>
                    <a:pt x="12407" y="13184"/>
                    <a:pt x="14221" y="14426"/>
                  </a:cubicBezTo>
                  <a:cubicBezTo>
                    <a:pt x="14221" y="14426"/>
                    <a:pt x="18855" y="12052"/>
                    <a:pt x="18489" y="9176"/>
                  </a:cubicBezTo>
                  <a:cubicBezTo>
                    <a:pt x="18398" y="8492"/>
                    <a:pt x="18261" y="7807"/>
                    <a:pt x="18078" y="7122"/>
                  </a:cubicBezTo>
                  <a:cubicBezTo>
                    <a:pt x="18010" y="7738"/>
                    <a:pt x="17896" y="8241"/>
                    <a:pt x="17736" y="8492"/>
                  </a:cubicBezTo>
                  <a:cubicBezTo>
                    <a:pt x="17669" y="8590"/>
                    <a:pt x="17591" y="8636"/>
                    <a:pt x="17502" y="8636"/>
                  </a:cubicBezTo>
                  <a:cubicBezTo>
                    <a:pt x="16687" y="8636"/>
                    <a:pt x="14981" y="4784"/>
                    <a:pt x="12737" y="2808"/>
                  </a:cubicBezTo>
                  <a:cubicBezTo>
                    <a:pt x="11824" y="2032"/>
                    <a:pt x="10318" y="982"/>
                    <a:pt x="874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0" name="Google Shape;4565;p53">
              <a:extLst>
                <a:ext uri="{FF2B5EF4-FFF2-40B4-BE49-F238E27FC236}">
                  <a16:creationId xmlns:a16="http://schemas.microsoft.com/office/drawing/2014/main" id="{2EF531E9-D402-0738-0D2A-5E1D2CBDC060}"/>
                </a:ext>
              </a:extLst>
            </p:cNvPr>
            <p:cNvSpPr/>
            <p:nvPr/>
          </p:nvSpPr>
          <p:spPr>
            <a:xfrm>
              <a:off x="490325" y="1395250"/>
              <a:ext cx="363525" cy="97625"/>
            </a:xfrm>
            <a:custGeom>
              <a:avLst/>
              <a:gdLst/>
              <a:ahLst/>
              <a:cxnLst/>
              <a:rect l="l" t="t" r="r" b="b"/>
              <a:pathLst>
                <a:path w="14541" h="3905" extrusionOk="0">
                  <a:moveTo>
                    <a:pt x="6574" y="0"/>
                  </a:moveTo>
                  <a:cubicBezTo>
                    <a:pt x="6323" y="23"/>
                    <a:pt x="5981" y="69"/>
                    <a:pt x="5547" y="114"/>
                  </a:cubicBezTo>
                  <a:cubicBezTo>
                    <a:pt x="4726" y="251"/>
                    <a:pt x="3607" y="502"/>
                    <a:pt x="2603" y="1050"/>
                  </a:cubicBezTo>
                  <a:cubicBezTo>
                    <a:pt x="1621" y="1575"/>
                    <a:pt x="731" y="2283"/>
                    <a:pt x="183" y="2899"/>
                  </a:cubicBezTo>
                  <a:cubicBezTo>
                    <a:pt x="115" y="2968"/>
                    <a:pt x="69" y="3036"/>
                    <a:pt x="1" y="3082"/>
                  </a:cubicBezTo>
                  <a:cubicBezTo>
                    <a:pt x="1" y="3173"/>
                    <a:pt x="24" y="3241"/>
                    <a:pt x="24" y="3333"/>
                  </a:cubicBezTo>
                  <a:cubicBezTo>
                    <a:pt x="46" y="3310"/>
                    <a:pt x="69" y="3287"/>
                    <a:pt x="92" y="3241"/>
                  </a:cubicBezTo>
                  <a:cubicBezTo>
                    <a:pt x="161" y="3196"/>
                    <a:pt x="252" y="3127"/>
                    <a:pt x="320" y="3059"/>
                  </a:cubicBezTo>
                  <a:cubicBezTo>
                    <a:pt x="914" y="2488"/>
                    <a:pt x="1804" y="1849"/>
                    <a:pt x="2785" y="1393"/>
                  </a:cubicBezTo>
                  <a:cubicBezTo>
                    <a:pt x="3744" y="890"/>
                    <a:pt x="4817" y="708"/>
                    <a:pt x="5616" y="594"/>
                  </a:cubicBezTo>
                  <a:cubicBezTo>
                    <a:pt x="6027" y="571"/>
                    <a:pt x="6346" y="525"/>
                    <a:pt x="6574" y="525"/>
                  </a:cubicBezTo>
                  <a:lnTo>
                    <a:pt x="6963" y="525"/>
                  </a:lnTo>
                  <a:cubicBezTo>
                    <a:pt x="6963" y="525"/>
                    <a:pt x="7021" y="523"/>
                    <a:pt x="7129" y="523"/>
                  </a:cubicBezTo>
                  <a:cubicBezTo>
                    <a:pt x="7345" y="523"/>
                    <a:pt x="7761" y="533"/>
                    <a:pt x="8309" y="594"/>
                  </a:cubicBezTo>
                  <a:cubicBezTo>
                    <a:pt x="9108" y="685"/>
                    <a:pt x="10181" y="868"/>
                    <a:pt x="11208" y="1256"/>
                  </a:cubicBezTo>
                  <a:cubicBezTo>
                    <a:pt x="11710" y="1438"/>
                    <a:pt x="12189" y="1689"/>
                    <a:pt x="12623" y="1940"/>
                  </a:cubicBezTo>
                  <a:cubicBezTo>
                    <a:pt x="12829" y="2100"/>
                    <a:pt x="13057" y="2214"/>
                    <a:pt x="13217" y="2374"/>
                  </a:cubicBezTo>
                  <a:cubicBezTo>
                    <a:pt x="13308" y="2443"/>
                    <a:pt x="13399" y="2511"/>
                    <a:pt x="13491" y="2580"/>
                  </a:cubicBezTo>
                  <a:cubicBezTo>
                    <a:pt x="13559" y="2671"/>
                    <a:pt x="13627" y="2739"/>
                    <a:pt x="13696" y="2808"/>
                  </a:cubicBezTo>
                  <a:cubicBezTo>
                    <a:pt x="14255" y="3389"/>
                    <a:pt x="14463" y="3904"/>
                    <a:pt x="14515" y="3904"/>
                  </a:cubicBezTo>
                  <a:cubicBezTo>
                    <a:pt x="14516" y="3904"/>
                    <a:pt x="14517" y="3904"/>
                    <a:pt x="14518" y="3903"/>
                  </a:cubicBezTo>
                  <a:cubicBezTo>
                    <a:pt x="14541" y="3903"/>
                    <a:pt x="14495" y="3766"/>
                    <a:pt x="14404" y="3538"/>
                  </a:cubicBezTo>
                  <a:cubicBezTo>
                    <a:pt x="14381" y="3493"/>
                    <a:pt x="14358" y="3424"/>
                    <a:pt x="14312" y="3356"/>
                  </a:cubicBezTo>
                  <a:cubicBezTo>
                    <a:pt x="14267" y="3287"/>
                    <a:pt x="14244" y="3219"/>
                    <a:pt x="14198" y="3150"/>
                  </a:cubicBezTo>
                  <a:cubicBezTo>
                    <a:pt x="14107" y="2990"/>
                    <a:pt x="13993" y="2831"/>
                    <a:pt x="13856" y="2671"/>
                  </a:cubicBezTo>
                  <a:cubicBezTo>
                    <a:pt x="13787" y="2602"/>
                    <a:pt x="13719" y="2511"/>
                    <a:pt x="13650" y="2420"/>
                  </a:cubicBezTo>
                  <a:cubicBezTo>
                    <a:pt x="13559" y="2351"/>
                    <a:pt x="13468" y="2260"/>
                    <a:pt x="13376" y="2169"/>
                  </a:cubicBezTo>
                  <a:cubicBezTo>
                    <a:pt x="13217" y="2009"/>
                    <a:pt x="13011" y="1872"/>
                    <a:pt x="12783" y="1689"/>
                  </a:cubicBezTo>
                  <a:cubicBezTo>
                    <a:pt x="12349" y="1393"/>
                    <a:pt x="11870" y="1119"/>
                    <a:pt x="11345" y="913"/>
                  </a:cubicBezTo>
                  <a:cubicBezTo>
                    <a:pt x="10318" y="457"/>
                    <a:pt x="9199" y="229"/>
                    <a:pt x="8355" y="114"/>
                  </a:cubicBezTo>
                  <a:cubicBezTo>
                    <a:pt x="7533" y="0"/>
                    <a:pt x="6963" y="0"/>
                    <a:pt x="6963"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1" name="Google Shape;4566;p53">
              <a:extLst>
                <a:ext uri="{FF2B5EF4-FFF2-40B4-BE49-F238E27FC236}">
                  <a16:creationId xmlns:a16="http://schemas.microsoft.com/office/drawing/2014/main" id="{B16DE87C-B452-B4AE-5ED2-BF756E0E5E91}"/>
                </a:ext>
              </a:extLst>
            </p:cNvPr>
            <p:cNvSpPr/>
            <p:nvPr/>
          </p:nvSpPr>
          <p:spPr>
            <a:xfrm>
              <a:off x="725425" y="1241175"/>
              <a:ext cx="167800" cy="243700"/>
            </a:xfrm>
            <a:custGeom>
              <a:avLst/>
              <a:gdLst/>
              <a:ahLst/>
              <a:cxnLst/>
              <a:rect l="l" t="t" r="r" b="b"/>
              <a:pathLst>
                <a:path w="6712" h="9748" extrusionOk="0">
                  <a:moveTo>
                    <a:pt x="1" y="0"/>
                  </a:moveTo>
                  <a:cubicBezTo>
                    <a:pt x="1462" y="959"/>
                    <a:pt x="2945" y="1918"/>
                    <a:pt x="2945" y="1918"/>
                  </a:cubicBezTo>
                  <a:cubicBezTo>
                    <a:pt x="2945" y="1918"/>
                    <a:pt x="2352" y="1553"/>
                    <a:pt x="1416" y="1142"/>
                  </a:cubicBezTo>
                  <a:lnTo>
                    <a:pt x="1416" y="1142"/>
                  </a:lnTo>
                  <a:cubicBezTo>
                    <a:pt x="1553" y="1256"/>
                    <a:pt x="1690" y="1347"/>
                    <a:pt x="1827" y="1461"/>
                  </a:cubicBezTo>
                  <a:cubicBezTo>
                    <a:pt x="2466" y="1963"/>
                    <a:pt x="3059" y="2534"/>
                    <a:pt x="3447" y="2991"/>
                  </a:cubicBezTo>
                  <a:cubicBezTo>
                    <a:pt x="3653" y="3219"/>
                    <a:pt x="3790" y="3424"/>
                    <a:pt x="3904" y="3561"/>
                  </a:cubicBezTo>
                  <a:cubicBezTo>
                    <a:pt x="4018" y="3698"/>
                    <a:pt x="4087" y="3789"/>
                    <a:pt x="4087" y="3789"/>
                  </a:cubicBezTo>
                  <a:cubicBezTo>
                    <a:pt x="4087" y="3789"/>
                    <a:pt x="4132" y="3881"/>
                    <a:pt x="4246" y="4018"/>
                  </a:cubicBezTo>
                  <a:cubicBezTo>
                    <a:pt x="4338" y="4155"/>
                    <a:pt x="4497" y="4360"/>
                    <a:pt x="4657" y="4611"/>
                  </a:cubicBezTo>
                  <a:cubicBezTo>
                    <a:pt x="5000" y="5113"/>
                    <a:pt x="5365" y="5844"/>
                    <a:pt x="5684" y="6597"/>
                  </a:cubicBezTo>
                  <a:cubicBezTo>
                    <a:pt x="6004" y="7373"/>
                    <a:pt x="6232" y="8149"/>
                    <a:pt x="6392" y="8765"/>
                  </a:cubicBezTo>
                  <a:cubicBezTo>
                    <a:pt x="6525" y="9343"/>
                    <a:pt x="6637" y="9748"/>
                    <a:pt x="6664" y="9748"/>
                  </a:cubicBezTo>
                  <a:cubicBezTo>
                    <a:pt x="6665" y="9748"/>
                    <a:pt x="6665" y="9747"/>
                    <a:pt x="6666" y="9747"/>
                  </a:cubicBezTo>
                  <a:cubicBezTo>
                    <a:pt x="6711" y="9747"/>
                    <a:pt x="6689" y="9336"/>
                    <a:pt x="6597" y="8720"/>
                  </a:cubicBezTo>
                  <a:cubicBezTo>
                    <a:pt x="6483" y="8103"/>
                    <a:pt x="6323" y="7282"/>
                    <a:pt x="6027" y="6483"/>
                  </a:cubicBezTo>
                  <a:cubicBezTo>
                    <a:pt x="5753" y="5684"/>
                    <a:pt x="5410" y="4908"/>
                    <a:pt x="5068" y="4360"/>
                  </a:cubicBezTo>
                  <a:cubicBezTo>
                    <a:pt x="4931" y="4086"/>
                    <a:pt x="4771" y="3881"/>
                    <a:pt x="4657" y="3721"/>
                  </a:cubicBezTo>
                  <a:cubicBezTo>
                    <a:pt x="4566" y="3561"/>
                    <a:pt x="4497" y="3470"/>
                    <a:pt x="4497" y="3470"/>
                  </a:cubicBezTo>
                  <a:cubicBezTo>
                    <a:pt x="4497" y="3470"/>
                    <a:pt x="4429" y="3401"/>
                    <a:pt x="4315" y="3242"/>
                  </a:cubicBezTo>
                  <a:cubicBezTo>
                    <a:pt x="4201" y="3105"/>
                    <a:pt x="4041" y="2899"/>
                    <a:pt x="3813" y="2671"/>
                  </a:cubicBezTo>
                  <a:cubicBezTo>
                    <a:pt x="3379" y="2192"/>
                    <a:pt x="2740" y="1644"/>
                    <a:pt x="2055" y="1165"/>
                  </a:cubicBezTo>
                  <a:cubicBezTo>
                    <a:pt x="1370" y="685"/>
                    <a:pt x="617" y="274"/>
                    <a:pt x="69" y="23"/>
                  </a:cubicBezTo>
                  <a:cubicBezTo>
                    <a:pt x="46" y="23"/>
                    <a:pt x="24" y="0"/>
                    <a:pt x="1"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2" name="Google Shape;4567;p53">
              <a:extLst>
                <a:ext uri="{FF2B5EF4-FFF2-40B4-BE49-F238E27FC236}">
                  <a16:creationId xmlns:a16="http://schemas.microsoft.com/office/drawing/2014/main" id="{129D61BC-C181-CB0A-8C16-FEF25A38A27F}"/>
                </a:ext>
              </a:extLst>
            </p:cNvPr>
            <p:cNvSpPr/>
            <p:nvPr/>
          </p:nvSpPr>
          <p:spPr>
            <a:xfrm>
              <a:off x="602750" y="1272125"/>
              <a:ext cx="110150" cy="32075"/>
            </a:xfrm>
            <a:custGeom>
              <a:avLst/>
              <a:gdLst/>
              <a:ahLst/>
              <a:cxnLst/>
              <a:rect l="l" t="t" r="r" b="b"/>
              <a:pathLst>
                <a:path w="4406" h="1283" extrusionOk="0">
                  <a:moveTo>
                    <a:pt x="935" y="0"/>
                  </a:moveTo>
                  <a:cubicBezTo>
                    <a:pt x="538" y="0"/>
                    <a:pt x="201" y="129"/>
                    <a:pt x="114" y="337"/>
                  </a:cubicBezTo>
                  <a:cubicBezTo>
                    <a:pt x="0" y="634"/>
                    <a:pt x="343" y="954"/>
                    <a:pt x="913" y="1068"/>
                  </a:cubicBezTo>
                  <a:cubicBezTo>
                    <a:pt x="1044" y="1095"/>
                    <a:pt x="1175" y="1108"/>
                    <a:pt x="1301" y="1108"/>
                  </a:cubicBezTo>
                  <a:cubicBezTo>
                    <a:pt x="1707" y="1108"/>
                    <a:pt x="2059" y="974"/>
                    <a:pt x="2146" y="748"/>
                  </a:cubicBezTo>
                  <a:cubicBezTo>
                    <a:pt x="2260" y="474"/>
                    <a:pt x="1895" y="155"/>
                    <a:pt x="1324" y="41"/>
                  </a:cubicBezTo>
                  <a:cubicBezTo>
                    <a:pt x="1193" y="13"/>
                    <a:pt x="1061" y="0"/>
                    <a:pt x="935" y="0"/>
                  </a:cubicBezTo>
                  <a:close/>
                  <a:moveTo>
                    <a:pt x="3489" y="498"/>
                  </a:moveTo>
                  <a:cubicBezTo>
                    <a:pt x="3198" y="498"/>
                    <a:pt x="2947" y="588"/>
                    <a:pt x="2876" y="748"/>
                  </a:cubicBezTo>
                  <a:cubicBezTo>
                    <a:pt x="2808" y="954"/>
                    <a:pt x="3059" y="1182"/>
                    <a:pt x="3447" y="1250"/>
                  </a:cubicBezTo>
                  <a:cubicBezTo>
                    <a:pt x="3546" y="1272"/>
                    <a:pt x="3644" y="1283"/>
                    <a:pt x="3737" y="1283"/>
                  </a:cubicBezTo>
                  <a:cubicBezTo>
                    <a:pt x="4028" y="1283"/>
                    <a:pt x="4268" y="1183"/>
                    <a:pt x="4337" y="1045"/>
                  </a:cubicBezTo>
                  <a:cubicBezTo>
                    <a:pt x="4406" y="840"/>
                    <a:pt x="4155" y="611"/>
                    <a:pt x="3744" y="520"/>
                  </a:cubicBezTo>
                  <a:cubicBezTo>
                    <a:pt x="3658" y="505"/>
                    <a:pt x="3572" y="498"/>
                    <a:pt x="3489" y="498"/>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3" name="Google Shape;4568;p53">
              <a:extLst>
                <a:ext uri="{FF2B5EF4-FFF2-40B4-BE49-F238E27FC236}">
                  <a16:creationId xmlns:a16="http://schemas.microsoft.com/office/drawing/2014/main" id="{059849E1-4AF5-E04D-4FDB-7B06CF60EA74}"/>
                </a:ext>
              </a:extLst>
            </p:cNvPr>
            <p:cNvSpPr/>
            <p:nvPr/>
          </p:nvSpPr>
          <p:spPr>
            <a:xfrm>
              <a:off x="807600" y="1488250"/>
              <a:ext cx="955275" cy="712175"/>
            </a:xfrm>
            <a:custGeom>
              <a:avLst/>
              <a:gdLst/>
              <a:ahLst/>
              <a:cxnLst/>
              <a:rect l="l" t="t" r="r" b="b"/>
              <a:pathLst>
                <a:path w="38211" h="28487" extrusionOk="0">
                  <a:moveTo>
                    <a:pt x="22558" y="1"/>
                  </a:moveTo>
                  <a:cubicBezTo>
                    <a:pt x="15828" y="1"/>
                    <a:pt x="11847" y="2968"/>
                    <a:pt x="11847" y="2968"/>
                  </a:cubicBezTo>
                  <a:cubicBezTo>
                    <a:pt x="343" y="10660"/>
                    <a:pt x="6985" y="22849"/>
                    <a:pt x="6985" y="22849"/>
                  </a:cubicBezTo>
                  <a:cubicBezTo>
                    <a:pt x="6985" y="22849"/>
                    <a:pt x="5669" y="21629"/>
                    <a:pt x="3900" y="21629"/>
                  </a:cubicBezTo>
                  <a:cubicBezTo>
                    <a:pt x="2952" y="21629"/>
                    <a:pt x="1874" y="21979"/>
                    <a:pt x="800" y="23054"/>
                  </a:cubicBezTo>
                  <a:cubicBezTo>
                    <a:pt x="389" y="23465"/>
                    <a:pt x="115" y="23990"/>
                    <a:pt x="1" y="24538"/>
                  </a:cubicBezTo>
                  <a:cubicBezTo>
                    <a:pt x="480" y="24949"/>
                    <a:pt x="800" y="25086"/>
                    <a:pt x="800" y="25086"/>
                  </a:cubicBezTo>
                  <a:cubicBezTo>
                    <a:pt x="800" y="25086"/>
                    <a:pt x="2235" y="22550"/>
                    <a:pt x="4537" y="22550"/>
                  </a:cubicBezTo>
                  <a:cubicBezTo>
                    <a:pt x="5468" y="22550"/>
                    <a:pt x="6540" y="22964"/>
                    <a:pt x="7716" y="24127"/>
                  </a:cubicBezTo>
                  <a:cubicBezTo>
                    <a:pt x="7716" y="24127"/>
                    <a:pt x="7821" y="28487"/>
                    <a:pt x="9508" y="28487"/>
                  </a:cubicBezTo>
                  <a:cubicBezTo>
                    <a:pt x="9578" y="28487"/>
                    <a:pt x="9650" y="28479"/>
                    <a:pt x="9724" y="28464"/>
                  </a:cubicBezTo>
                  <a:cubicBezTo>
                    <a:pt x="11642" y="28076"/>
                    <a:pt x="12577" y="23556"/>
                    <a:pt x="12577" y="23556"/>
                  </a:cubicBezTo>
                  <a:cubicBezTo>
                    <a:pt x="12577" y="23556"/>
                    <a:pt x="16777" y="20772"/>
                    <a:pt x="19927" y="14883"/>
                  </a:cubicBezTo>
                  <a:cubicBezTo>
                    <a:pt x="19927" y="14883"/>
                    <a:pt x="20297" y="14967"/>
                    <a:pt x="20942" y="14967"/>
                  </a:cubicBezTo>
                  <a:cubicBezTo>
                    <a:pt x="22260" y="14967"/>
                    <a:pt x="24731" y="14617"/>
                    <a:pt x="27551" y="12486"/>
                  </a:cubicBezTo>
                  <a:cubicBezTo>
                    <a:pt x="31728" y="9291"/>
                    <a:pt x="32778" y="4771"/>
                    <a:pt x="32778" y="4771"/>
                  </a:cubicBezTo>
                  <a:cubicBezTo>
                    <a:pt x="32778" y="4771"/>
                    <a:pt x="36247" y="5935"/>
                    <a:pt x="38210" y="7647"/>
                  </a:cubicBezTo>
                  <a:cubicBezTo>
                    <a:pt x="36886" y="4977"/>
                    <a:pt x="34604" y="2671"/>
                    <a:pt x="30587" y="1347"/>
                  </a:cubicBezTo>
                  <a:cubicBezTo>
                    <a:pt x="27609" y="365"/>
                    <a:pt x="24915" y="1"/>
                    <a:pt x="2255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4" name="Google Shape;4569;p53">
              <a:extLst>
                <a:ext uri="{FF2B5EF4-FFF2-40B4-BE49-F238E27FC236}">
                  <a16:creationId xmlns:a16="http://schemas.microsoft.com/office/drawing/2014/main" id="{08BB20F8-5D8B-7708-3CF7-7DA98B988E9C}"/>
                </a:ext>
              </a:extLst>
            </p:cNvPr>
            <p:cNvSpPr/>
            <p:nvPr/>
          </p:nvSpPr>
          <p:spPr>
            <a:xfrm>
              <a:off x="672925" y="1301825"/>
              <a:ext cx="1216575" cy="875200"/>
            </a:xfrm>
            <a:custGeom>
              <a:avLst/>
              <a:gdLst/>
              <a:ahLst/>
              <a:cxnLst/>
              <a:rect l="l" t="t" r="r" b="b"/>
              <a:pathLst>
                <a:path w="48663" h="35008" extrusionOk="0">
                  <a:moveTo>
                    <a:pt x="23283" y="0"/>
                  </a:moveTo>
                  <a:cubicBezTo>
                    <a:pt x="18217" y="0"/>
                    <a:pt x="13025" y="1549"/>
                    <a:pt x="9976" y="6796"/>
                  </a:cubicBezTo>
                  <a:cubicBezTo>
                    <a:pt x="9976" y="6796"/>
                    <a:pt x="9967" y="6796"/>
                    <a:pt x="9951" y="6796"/>
                  </a:cubicBezTo>
                  <a:cubicBezTo>
                    <a:pt x="9462" y="6796"/>
                    <a:pt x="1754" y="6967"/>
                    <a:pt x="914" y="17729"/>
                  </a:cubicBezTo>
                  <a:cubicBezTo>
                    <a:pt x="1" y="29210"/>
                    <a:pt x="5342" y="31607"/>
                    <a:pt x="5342" y="31607"/>
                  </a:cubicBezTo>
                  <a:cubicBezTo>
                    <a:pt x="5342" y="31607"/>
                    <a:pt x="6778" y="29071"/>
                    <a:pt x="9080" y="29071"/>
                  </a:cubicBezTo>
                  <a:cubicBezTo>
                    <a:pt x="10010" y="29071"/>
                    <a:pt x="11082" y="29486"/>
                    <a:pt x="12258" y="30648"/>
                  </a:cubicBezTo>
                  <a:cubicBezTo>
                    <a:pt x="12258" y="30648"/>
                    <a:pt x="12363" y="35008"/>
                    <a:pt x="14051" y="35008"/>
                  </a:cubicBezTo>
                  <a:cubicBezTo>
                    <a:pt x="14120" y="35008"/>
                    <a:pt x="14192" y="35000"/>
                    <a:pt x="14267" y="34985"/>
                  </a:cubicBezTo>
                  <a:cubicBezTo>
                    <a:pt x="16184" y="34597"/>
                    <a:pt x="17120" y="30078"/>
                    <a:pt x="17120" y="30078"/>
                  </a:cubicBezTo>
                  <a:cubicBezTo>
                    <a:pt x="17120" y="30078"/>
                    <a:pt x="21320" y="27293"/>
                    <a:pt x="24470" y="21404"/>
                  </a:cubicBezTo>
                  <a:cubicBezTo>
                    <a:pt x="24470" y="21404"/>
                    <a:pt x="24839" y="21488"/>
                    <a:pt x="25484" y="21488"/>
                  </a:cubicBezTo>
                  <a:cubicBezTo>
                    <a:pt x="26803" y="21488"/>
                    <a:pt x="29273" y="21138"/>
                    <a:pt x="32093" y="19007"/>
                  </a:cubicBezTo>
                  <a:cubicBezTo>
                    <a:pt x="36270" y="15812"/>
                    <a:pt x="37320" y="11292"/>
                    <a:pt x="37320" y="11292"/>
                  </a:cubicBezTo>
                  <a:cubicBezTo>
                    <a:pt x="37320" y="11292"/>
                    <a:pt x="41908" y="12845"/>
                    <a:pt x="43529" y="14944"/>
                  </a:cubicBezTo>
                  <a:cubicBezTo>
                    <a:pt x="45149" y="17067"/>
                    <a:pt x="45332" y="22386"/>
                    <a:pt x="45332" y="22386"/>
                  </a:cubicBezTo>
                  <a:lnTo>
                    <a:pt x="45720" y="26243"/>
                  </a:lnTo>
                  <a:lnTo>
                    <a:pt x="47569" y="29712"/>
                  </a:lnTo>
                  <a:cubicBezTo>
                    <a:pt x="47569" y="29712"/>
                    <a:pt x="46861" y="22271"/>
                    <a:pt x="46565" y="22089"/>
                  </a:cubicBezTo>
                  <a:cubicBezTo>
                    <a:pt x="46291" y="21883"/>
                    <a:pt x="48482" y="19875"/>
                    <a:pt x="48573" y="15926"/>
                  </a:cubicBezTo>
                  <a:cubicBezTo>
                    <a:pt x="48663" y="12041"/>
                    <a:pt x="46543" y="3205"/>
                    <a:pt x="38038" y="3205"/>
                  </a:cubicBezTo>
                  <a:cubicBezTo>
                    <a:pt x="37900" y="3205"/>
                    <a:pt x="37759" y="3208"/>
                    <a:pt x="37617" y="3212"/>
                  </a:cubicBezTo>
                  <a:cubicBezTo>
                    <a:pt x="37617" y="3212"/>
                    <a:pt x="30580" y="0"/>
                    <a:pt x="23283"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5" name="Google Shape;4570;p53">
              <a:extLst>
                <a:ext uri="{FF2B5EF4-FFF2-40B4-BE49-F238E27FC236}">
                  <a16:creationId xmlns:a16="http://schemas.microsoft.com/office/drawing/2014/main" id="{3B5787C1-909B-F044-0E1E-A8AFAFDDD501}"/>
                </a:ext>
              </a:extLst>
            </p:cNvPr>
            <p:cNvSpPr/>
            <p:nvPr/>
          </p:nvSpPr>
          <p:spPr>
            <a:xfrm>
              <a:off x="672925" y="1475700"/>
              <a:ext cx="1214900" cy="701325"/>
            </a:xfrm>
            <a:custGeom>
              <a:avLst/>
              <a:gdLst/>
              <a:ahLst/>
              <a:cxnLst/>
              <a:rect l="l" t="t" r="r" b="b"/>
              <a:pathLst>
                <a:path w="48596" h="28053" extrusionOk="0">
                  <a:moveTo>
                    <a:pt x="36384" y="1"/>
                  </a:moveTo>
                  <a:cubicBezTo>
                    <a:pt x="36384" y="1"/>
                    <a:pt x="35083" y="5342"/>
                    <a:pt x="31500" y="8811"/>
                  </a:cubicBezTo>
                  <a:cubicBezTo>
                    <a:pt x="30313" y="9968"/>
                    <a:pt x="29220" y="10353"/>
                    <a:pt x="28290" y="10353"/>
                  </a:cubicBezTo>
                  <a:cubicBezTo>
                    <a:pt x="26430" y="10353"/>
                    <a:pt x="25223" y="8811"/>
                    <a:pt x="25223" y="8811"/>
                  </a:cubicBezTo>
                  <a:cubicBezTo>
                    <a:pt x="25223" y="8811"/>
                    <a:pt x="23877" y="15396"/>
                    <a:pt x="16524" y="15396"/>
                  </a:cubicBezTo>
                  <a:cubicBezTo>
                    <a:pt x="15640" y="15396"/>
                    <a:pt x="14670" y="15301"/>
                    <a:pt x="13605" y="15088"/>
                  </a:cubicBezTo>
                  <a:cubicBezTo>
                    <a:pt x="5410" y="13468"/>
                    <a:pt x="4109" y="5502"/>
                    <a:pt x="3881" y="2740"/>
                  </a:cubicBezTo>
                  <a:cubicBezTo>
                    <a:pt x="2443" y="4337"/>
                    <a:pt x="1211" y="6848"/>
                    <a:pt x="914" y="10774"/>
                  </a:cubicBezTo>
                  <a:cubicBezTo>
                    <a:pt x="1" y="22255"/>
                    <a:pt x="5342" y="24652"/>
                    <a:pt x="5342" y="24652"/>
                  </a:cubicBezTo>
                  <a:cubicBezTo>
                    <a:pt x="5342" y="24652"/>
                    <a:pt x="6778" y="22116"/>
                    <a:pt x="9080" y="22116"/>
                  </a:cubicBezTo>
                  <a:cubicBezTo>
                    <a:pt x="10010" y="22116"/>
                    <a:pt x="11082" y="22531"/>
                    <a:pt x="12258" y="23693"/>
                  </a:cubicBezTo>
                  <a:cubicBezTo>
                    <a:pt x="12258" y="23693"/>
                    <a:pt x="12363" y="28053"/>
                    <a:pt x="14051" y="28053"/>
                  </a:cubicBezTo>
                  <a:cubicBezTo>
                    <a:pt x="14120" y="28053"/>
                    <a:pt x="14192" y="28045"/>
                    <a:pt x="14267" y="28030"/>
                  </a:cubicBezTo>
                  <a:cubicBezTo>
                    <a:pt x="16184" y="27642"/>
                    <a:pt x="17120" y="23123"/>
                    <a:pt x="17120" y="23123"/>
                  </a:cubicBezTo>
                  <a:cubicBezTo>
                    <a:pt x="17120" y="23123"/>
                    <a:pt x="21320" y="20338"/>
                    <a:pt x="24470" y="14449"/>
                  </a:cubicBezTo>
                  <a:cubicBezTo>
                    <a:pt x="24470" y="14449"/>
                    <a:pt x="24839" y="14533"/>
                    <a:pt x="25484" y="14533"/>
                  </a:cubicBezTo>
                  <a:cubicBezTo>
                    <a:pt x="26803" y="14533"/>
                    <a:pt x="29273" y="14183"/>
                    <a:pt x="32093" y="12052"/>
                  </a:cubicBezTo>
                  <a:cubicBezTo>
                    <a:pt x="36270" y="8857"/>
                    <a:pt x="37320" y="4337"/>
                    <a:pt x="37320" y="4337"/>
                  </a:cubicBezTo>
                  <a:cubicBezTo>
                    <a:pt x="37320" y="4337"/>
                    <a:pt x="41908" y="5890"/>
                    <a:pt x="43529" y="7989"/>
                  </a:cubicBezTo>
                  <a:cubicBezTo>
                    <a:pt x="45149" y="10112"/>
                    <a:pt x="45332" y="15431"/>
                    <a:pt x="45332" y="15431"/>
                  </a:cubicBezTo>
                  <a:lnTo>
                    <a:pt x="45720" y="19288"/>
                  </a:lnTo>
                  <a:lnTo>
                    <a:pt x="47569" y="22757"/>
                  </a:lnTo>
                  <a:cubicBezTo>
                    <a:pt x="47569" y="22757"/>
                    <a:pt x="46861" y="15316"/>
                    <a:pt x="46565" y="15134"/>
                  </a:cubicBezTo>
                  <a:cubicBezTo>
                    <a:pt x="46291" y="14928"/>
                    <a:pt x="48482" y="12920"/>
                    <a:pt x="48573" y="8971"/>
                  </a:cubicBezTo>
                  <a:cubicBezTo>
                    <a:pt x="48596" y="8241"/>
                    <a:pt x="48527" y="7373"/>
                    <a:pt x="48368" y="6415"/>
                  </a:cubicBezTo>
                  <a:cubicBezTo>
                    <a:pt x="47981" y="6959"/>
                    <a:pt x="47561" y="7311"/>
                    <a:pt x="47127" y="7311"/>
                  </a:cubicBezTo>
                  <a:cubicBezTo>
                    <a:pt x="46742" y="7311"/>
                    <a:pt x="46345" y="7034"/>
                    <a:pt x="45948" y="6369"/>
                  </a:cubicBezTo>
                  <a:cubicBezTo>
                    <a:pt x="43597" y="2443"/>
                    <a:pt x="36384" y="1"/>
                    <a:pt x="36384"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6" name="Google Shape;4571;p53">
              <a:extLst>
                <a:ext uri="{FF2B5EF4-FFF2-40B4-BE49-F238E27FC236}">
                  <a16:creationId xmlns:a16="http://schemas.microsoft.com/office/drawing/2014/main" id="{F2456EA6-C00F-88A6-FD69-B1C7354C9C44}"/>
                </a:ext>
              </a:extLst>
            </p:cNvPr>
            <p:cNvSpPr/>
            <p:nvPr/>
          </p:nvSpPr>
          <p:spPr>
            <a:xfrm>
              <a:off x="684925" y="1296100"/>
              <a:ext cx="1205200" cy="880500"/>
            </a:xfrm>
            <a:custGeom>
              <a:avLst/>
              <a:gdLst/>
              <a:ahLst/>
              <a:cxnLst/>
              <a:rect l="l" t="t" r="r" b="b"/>
              <a:pathLst>
                <a:path w="48208" h="35220" extrusionOk="0">
                  <a:moveTo>
                    <a:pt x="20441" y="1886"/>
                  </a:moveTo>
                  <a:cubicBezTo>
                    <a:pt x="19660" y="1886"/>
                    <a:pt x="18698" y="1972"/>
                    <a:pt x="17735" y="2095"/>
                  </a:cubicBezTo>
                  <a:cubicBezTo>
                    <a:pt x="16663" y="2254"/>
                    <a:pt x="15590" y="2505"/>
                    <a:pt x="14814" y="2734"/>
                  </a:cubicBezTo>
                  <a:cubicBezTo>
                    <a:pt x="14038" y="2985"/>
                    <a:pt x="13558" y="3190"/>
                    <a:pt x="13558" y="3213"/>
                  </a:cubicBezTo>
                  <a:cubicBezTo>
                    <a:pt x="13561" y="3219"/>
                    <a:pt x="13573" y="3222"/>
                    <a:pt x="13592" y="3222"/>
                  </a:cubicBezTo>
                  <a:cubicBezTo>
                    <a:pt x="13718" y="3222"/>
                    <a:pt x="14188" y="3098"/>
                    <a:pt x="14882" y="2939"/>
                  </a:cubicBezTo>
                  <a:cubicBezTo>
                    <a:pt x="15658" y="2757"/>
                    <a:pt x="16708" y="2574"/>
                    <a:pt x="17781" y="2460"/>
                  </a:cubicBezTo>
                  <a:cubicBezTo>
                    <a:pt x="18583" y="2390"/>
                    <a:pt x="19399" y="2360"/>
                    <a:pt x="20095" y="2360"/>
                  </a:cubicBezTo>
                  <a:cubicBezTo>
                    <a:pt x="20310" y="2360"/>
                    <a:pt x="20514" y="2363"/>
                    <a:pt x="20703" y="2369"/>
                  </a:cubicBezTo>
                  <a:cubicBezTo>
                    <a:pt x="21091" y="2391"/>
                    <a:pt x="21410" y="2437"/>
                    <a:pt x="21661" y="2437"/>
                  </a:cubicBezTo>
                  <a:cubicBezTo>
                    <a:pt x="21890" y="2460"/>
                    <a:pt x="22004" y="2483"/>
                    <a:pt x="22004" y="2483"/>
                  </a:cubicBezTo>
                  <a:cubicBezTo>
                    <a:pt x="22004" y="2483"/>
                    <a:pt x="22141" y="2483"/>
                    <a:pt x="22369" y="2505"/>
                  </a:cubicBezTo>
                  <a:cubicBezTo>
                    <a:pt x="22597" y="2551"/>
                    <a:pt x="22940" y="2574"/>
                    <a:pt x="23328" y="2642"/>
                  </a:cubicBezTo>
                  <a:cubicBezTo>
                    <a:pt x="24127" y="2757"/>
                    <a:pt x="25154" y="3008"/>
                    <a:pt x="26158" y="3350"/>
                  </a:cubicBezTo>
                  <a:cubicBezTo>
                    <a:pt x="27162" y="3715"/>
                    <a:pt x="28121" y="4195"/>
                    <a:pt x="28806" y="4628"/>
                  </a:cubicBezTo>
                  <a:cubicBezTo>
                    <a:pt x="29428" y="5014"/>
                    <a:pt x="29848" y="5340"/>
                    <a:pt x="29916" y="5340"/>
                  </a:cubicBezTo>
                  <a:cubicBezTo>
                    <a:pt x="29920" y="5340"/>
                    <a:pt x="29923" y="5339"/>
                    <a:pt x="29924" y="5336"/>
                  </a:cubicBezTo>
                  <a:cubicBezTo>
                    <a:pt x="29947" y="5336"/>
                    <a:pt x="29856" y="5222"/>
                    <a:pt x="29673" y="5062"/>
                  </a:cubicBezTo>
                  <a:cubicBezTo>
                    <a:pt x="29491" y="4925"/>
                    <a:pt x="29239" y="4674"/>
                    <a:pt x="28920" y="4446"/>
                  </a:cubicBezTo>
                  <a:cubicBezTo>
                    <a:pt x="28258" y="3966"/>
                    <a:pt x="27299" y="3441"/>
                    <a:pt x="26295" y="3008"/>
                  </a:cubicBezTo>
                  <a:cubicBezTo>
                    <a:pt x="25291" y="2597"/>
                    <a:pt x="24218" y="2300"/>
                    <a:pt x="23419" y="2163"/>
                  </a:cubicBezTo>
                  <a:cubicBezTo>
                    <a:pt x="23008" y="2072"/>
                    <a:pt x="22666" y="2049"/>
                    <a:pt x="22437" y="2003"/>
                  </a:cubicBezTo>
                  <a:cubicBezTo>
                    <a:pt x="22209" y="1958"/>
                    <a:pt x="22072" y="1958"/>
                    <a:pt x="22072" y="1958"/>
                  </a:cubicBezTo>
                  <a:cubicBezTo>
                    <a:pt x="22072" y="1958"/>
                    <a:pt x="21935" y="1935"/>
                    <a:pt x="21684" y="1935"/>
                  </a:cubicBezTo>
                  <a:cubicBezTo>
                    <a:pt x="21456" y="1912"/>
                    <a:pt x="21114" y="1889"/>
                    <a:pt x="20703" y="1889"/>
                  </a:cubicBezTo>
                  <a:cubicBezTo>
                    <a:pt x="20618" y="1887"/>
                    <a:pt x="20531" y="1886"/>
                    <a:pt x="20441" y="1886"/>
                  </a:cubicBezTo>
                  <a:close/>
                  <a:moveTo>
                    <a:pt x="35206" y="6319"/>
                  </a:moveTo>
                  <a:cubicBezTo>
                    <a:pt x="35112" y="6319"/>
                    <a:pt x="35060" y="6326"/>
                    <a:pt x="35060" y="6340"/>
                  </a:cubicBezTo>
                  <a:cubicBezTo>
                    <a:pt x="35060" y="6431"/>
                    <a:pt x="36224" y="6637"/>
                    <a:pt x="37365" y="7025"/>
                  </a:cubicBezTo>
                  <a:cubicBezTo>
                    <a:pt x="37639" y="7116"/>
                    <a:pt x="37913" y="7230"/>
                    <a:pt x="38164" y="7322"/>
                  </a:cubicBezTo>
                  <a:cubicBezTo>
                    <a:pt x="38301" y="7367"/>
                    <a:pt x="38415" y="7413"/>
                    <a:pt x="38529" y="7459"/>
                  </a:cubicBezTo>
                  <a:cubicBezTo>
                    <a:pt x="38643" y="7527"/>
                    <a:pt x="38758" y="7573"/>
                    <a:pt x="38872" y="7618"/>
                  </a:cubicBezTo>
                  <a:cubicBezTo>
                    <a:pt x="39260" y="7801"/>
                    <a:pt x="39534" y="7938"/>
                    <a:pt x="39534" y="7938"/>
                  </a:cubicBezTo>
                  <a:cubicBezTo>
                    <a:pt x="39534" y="7938"/>
                    <a:pt x="39785" y="8075"/>
                    <a:pt x="40173" y="8280"/>
                  </a:cubicBezTo>
                  <a:cubicBezTo>
                    <a:pt x="40287" y="8326"/>
                    <a:pt x="40378" y="8372"/>
                    <a:pt x="40492" y="8440"/>
                  </a:cubicBezTo>
                  <a:cubicBezTo>
                    <a:pt x="40606" y="8508"/>
                    <a:pt x="40721" y="8577"/>
                    <a:pt x="40835" y="8645"/>
                  </a:cubicBezTo>
                  <a:cubicBezTo>
                    <a:pt x="41086" y="8782"/>
                    <a:pt x="41337" y="8942"/>
                    <a:pt x="41588" y="9102"/>
                  </a:cubicBezTo>
                  <a:cubicBezTo>
                    <a:pt x="42541" y="9745"/>
                    <a:pt x="43451" y="10473"/>
                    <a:pt x="43545" y="10473"/>
                  </a:cubicBezTo>
                  <a:cubicBezTo>
                    <a:pt x="43547" y="10473"/>
                    <a:pt x="43550" y="10473"/>
                    <a:pt x="43551" y="10471"/>
                  </a:cubicBezTo>
                  <a:cubicBezTo>
                    <a:pt x="43597" y="10426"/>
                    <a:pt x="42775" y="9558"/>
                    <a:pt x="41816" y="8805"/>
                  </a:cubicBezTo>
                  <a:cubicBezTo>
                    <a:pt x="41565" y="8600"/>
                    <a:pt x="41314" y="8440"/>
                    <a:pt x="41086" y="8280"/>
                  </a:cubicBezTo>
                  <a:cubicBezTo>
                    <a:pt x="40972" y="8189"/>
                    <a:pt x="40858" y="8120"/>
                    <a:pt x="40743" y="8029"/>
                  </a:cubicBezTo>
                  <a:cubicBezTo>
                    <a:pt x="40629" y="7961"/>
                    <a:pt x="40515" y="7915"/>
                    <a:pt x="40424" y="7847"/>
                  </a:cubicBezTo>
                  <a:cubicBezTo>
                    <a:pt x="40036" y="7618"/>
                    <a:pt x="39762" y="7459"/>
                    <a:pt x="39762" y="7459"/>
                  </a:cubicBezTo>
                  <a:cubicBezTo>
                    <a:pt x="39762" y="7459"/>
                    <a:pt x="39465" y="7344"/>
                    <a:pt x="39054" y="7162"/>
                  </a:cubicBezTo>
                  <a:cubicBezTo>
                    <a:pt x="38940" y="7139"/>
                    <a:pt x="38826" y="7093"/>
                    <a:pt x="38712" y="7025"/>
                  </a:cubicBezTo>
                  <a:cubicBezTo>
                    <a:pt x="38598" y="6979"/>
                    <a:pt x="38461" y="6956"/>
                    <a:pt x="38324" y="6911"/>
                  </a:cubicBezTo>
                  <a:cubicBezTo>
                    <a:pt x="38050" y="6819"/>
                    <a:pt x="37753" y="6728"/>
                    <a:pt x="37457" y="6660"/>
                  </a:cubicBezTo>
                  <a:cubicBezTo>
                    <a:pt x="36517" y="6425"/>
                    <a:pt x="35562" y="6319"/>
                    <a:pt x="35206" y="6319"/>
                  </a:cubicBezTo>
                  <a:close/>
                  <a:moveTo>
                    <a:pt x="9062" y="22090"/>
                  </a:moveTo>
                  <a:cubicBezTo>
                    <a:pt x="9039" y="22090"/>
                    <a:pt x="9062" y="22181"/>
                    <a:pt x="9108" y="22341"/>
                  </a:cubicBezTo>
                  <a:cubicBezTo>
                    <a:pt x="9153" y="22478"/>
                    <a:pt x="9199" y="22706"/>
                    <a:pt x="9313" y="22934"/>
                  </a:cubicBezTo>
                  <a:cubicBezTo>
                    <a:pt x="9541" y="23436"/>
                    <a:pt x="9952" y="24007"/>
                    <a:pt x="10454" y="24532"/>
                  </a:cubicBezTo>
                  <a:cubicBezTo>
                    <a:pt x="10956" y="25034"/>
                    <a:pt x="11527" y="25468"/>
                    <a:pt x="11984" y="25764"/>
                  </a:cubicBezTo>
                  <a:cubicBezTo>
                    <a:pt x="12212" y="25901"/>
                    <a:pt x="12417" y="25993"/>
                    <a:pt x="12554" y="26084"/>
                  </a:cubicBezTo>
                  <a:cubicBezTo>
                    <a:pt x="12691" y="26152"/>
                    <a:pt x="12760" y="26198"/>
                    <a:pt x="12760" y="26198"/>
                  </a:cubicBezTo>
                  <a:cubicBezTo>
                    <a:pt x="12760" y="26198"/>
                    <a:pt x="13079" y="26335"/>
                    <a:pt x="13581" y="26518"/>
                  </a:cubicBezTo>
                  <a:cubicBezTo>
                    <a:pt x="14106" y="26700"/>
                    <a:pt x="14791" y="26906"/>
                    <a:pt x="15499" y="26997"/>
                  </a:cubicBezTo>
                  <a:cubicBezTo>
                    <a:pt x="15927" y="27052"/>
                    <a:pt x="16356" y="27082"/>
                    <a:pt x="16743" y="27082"/>
                  </a:cubicBezTo>
                  <a:cubicBezTo>
                    <a:pt x="16996" y="27082"/>
                    <a:pt x="17232" y="27070"/>
                    <a:pt x="17439" y="27043"/>
                  </a:cubicBezTo>
                  <a:cubicBezTo>
                    <a:pt x="17713" y="27020"/>
                    <a:pt x="17918" y="26951"/>
                    <a:pt x="18078" y="26928"/>
                  </a:cubicBezTo>
                  <a:cubicBezTo>
                    <a:pt x="18238" y="26883"/>
                    <a:pt x="18306" y="26860"/>
                    <a:pt x="18306" y="26837"/>
                  </a:cubicBezTo>
                  <a:cubicBezTo>
                    <a:pt x="18306" y="26814"/>
                    <a:pt x="18215" y="26814"/>
                    <a:pt x="18055" y="26814"/>
                  </a:cubicBezTo>
                  <a:cubicBezTo>
                    <a:pt x="17945" y="26814"/>
                    <a:pt x="17777" y="26844"/>
                    <a:pt x="17586" y="26844"/>
                  </a:cubicBezTo>
                  <a:cubicBezTo>
                    <a:pt x="17538" y="26844"/>
                    <a:pt x="17489" y="26842"/>
                    <a:pt x="17439" y="26837"/>
                  </a:cubicBezTo>
                  <a:cubicBezTo>
                    <a:pt x="17385" y="26840"/>
                    <a:pt x="17329" y="26841"/>
                    <a:pt x="17271" y="26841"/>
                  </a:cubicBezTo>
                  <a:cubicBezTo>
                    <a:pt x="16773" y="26841"/>
                    <a:pt x="16161" y="26755"/>
                    <a:pt x="15567" y="26632"/>
                  </a:cubicBezTo>
                  <a:cubicBezTo>
                    <a:pt x="14882" y="26495"/>
                    <a:pt x="14243" y="26267"/>
                    <a:pt x="13764" y="26061"/>
                  </a:cubicBezTo>
                  <a:cubicBezTo>
                    <a:pt x="13285" y="25879"/>
                    <a:pt x="12988" y="25719"/>
                    <a:pt x="12988" y="25719"/>
                  </a:cubicBezTo>
                  <a:cubicBezTo>
                    <a:pt x="12988" y="25719"/>
                    <a:pt x="12919" y="25673"/>
                    <a:pt x="12782" y="25627"/>
                  </a:cubicBezTo>
                  <a:cubicBezTo>
                    <a:pt x="12645" y="25536"/>
                    <a:pt x="12440" y="25468"/>
                    <a:pt x="12235" y="25331"/>
                  </a:cubicBezTo>
                  <a:cubicBezTo>
                    <a:pt x="11778" y="25080"/>
                    <a:pt x="11207" y="24714"/>
                    <a:pt x="10705" y="24258"/>
                  </a:cubicBezTo>
                  <a:cubicBezTo>
                    <a:pt x="10203" y="23801"/>
                    <a:pt x="9769" y="23276"/>
                    <a:pt x="9496" y="22843"/>
                  </a:cubicBezTo>
                  <a:cubicBezTo>
                    <a:pt x="9359" y="22637"/>
                    <a:pt x="9290" y="22432"/>
                    <a:pt x="9199" y="22295"/>
                  </a:cubicBezTo>
                  <a:cubicBezTo>
                    <a:pt x="9130" y="22158"/>
                    <a:pt x="9085" y="22090"/>
                    <a:pt x="9062" y="22090"/>
                  </a:cubicBezTo>
                  <a:close/>
                  <a:moveTo>
                    <a:pt x="38826" y="3670"/>
                  </a:moveTo>
                  <a:cubicBezTo>
                    <a:pt x="38621" y="3692"/>
                    <a:pt x="38415" y="3715"/>
                    <a:pt x="38233" y="3715"/>
                  </a:cubicBezTo>
                  <a:cubicBezTo>
                    <a:pt x="37845" y="3738"/>
                    <a:pt x="37502" y="3829"/>
                    <a:pt x="37183" y="3898"/>
                  </a:cubicBezTo>
                  <a:cubicBezTo>
                    <a:pt x="36521" y="4035"/>
                    <a:pt x="35996" y="4172"/>
                    <a:pt x="35631" y="4286"/>
                  </a:cubicBezTo>
                  <a:cubicBezTo>
                    <a:pt x="35265" y="4377"/>
                    <a:pt x="35060" y="4446"/>
                    <a:pt x="35060" y="4468"/>
                  </a:cubicBezTo>
                  <a:cubicBezTo>
                    <a:pt x="35060" y="4472"/>
                    <a:pt x="35067" y="4474"/>
                    <a:pt x="35081" y="4474"/>
                  </a:cubicBezTo>
                  <a:cubicBezTo>
                    <a:pt x="35145" y="4474"/>
                    <a:pt x="35353" y="4433"/>
                    <a:pt x="35653" y="4377"/>
                  </a:cubicBezTo>
                  <a:cubicBezTo>
                    <a:pt x="36041" y="4309"/>
                    <a:pt x="36566" y="4195"/>
                    <a:pt x="37205" y="4103"/>
                  </a:cubicBezTo>
                  <a:cubicBezTo>
                    <a:pt x="37548" y="4058"/>
                    <a:pt x="37890" y="3966"/>
                    <a:pt x="38255" y="3966"/>
                  </a:cubicBezTo>
                  <a:cubicBezTo>
                    <a:pt x="38438" y="3966"/>
                    <a:pt x="38621" y="3966"/>
                    <a:pt x="38826" y="3943"/>
                  </a:cubicBezTo>
                  <a:cubicBezTo>
                    <a:pt x="39009" y="3943"/>
                    <a:pt x="39214" y="3989"/>
                    <a:pt x="39420" y="3989"/>
                  </a:cubicBezTo>
                  <a:cubicBezTo>
                    <a:pt x="40218" y="4080"/>
                    <a:pt x="41040" y="4331"/>
                    <a:pt x="41793" y="4720"/>
                  </a:cubicBezTo>
                  <a:cubicBezTo>
                    <a:pt x="43345" y="5450"/>
                    <a:pt x="44532" y="6774"/>
                    <a:pt x="45263" y="7824"/>
                  </a:cubicBezTo>
                  <a:cubicBezTo>
                    <a:pt x="45445" y="8075"/>
                    <a:pt x="45582" y="8349"/>
                    <a:pt x="45742" y="8554"/>
                  </a:cubicBezTo>
                  <a:cubicBezTo>
                    <a:pt x="45856" y="8782"/>
                    <a:pt x="45970" y="8988"/>
                    <a:pt x="46062" y="9148"/>
                  </a:cubicBezTo>
                  <a:cubicBezTo>
                    <a:pt x="46153" y="9330"/>
                    <a:pt x="46199" y="9467"/>
                    <a:pt x="46244" y="9558"/>
                  </a:cubicBezTo>
                  <a:cubicBezTo>
                    <a:pt x="46290" y="9627"/>
                    <a:pt x="46313" y="9695"/>
                    <a:pt x="46313" y="9695"/>
                  </a:cubicBezTo>
                  <a:cubicBezTo>
                    <a:pt x="46313" y="9695"/>
                    <a:pt x="46336" y="9741"/>
                    <a:pt x="46381" y="9832"/>
                  </a:cubicBezTo>
                  <a:cubicBezTo>
                    <a:pt x="46427" y="9924"/>
                    <a:pt x="46495" y="10038"/>
                    <a:pt x="46564" y="10220"/>
                  </a:cubicBezTo>
                  <a:cubicBezTo>
                    <a:pt x="46724" y="10563"/>
                    <a:pt x="46929" y="11065"/>
                    <a:pt x="47112" y="11681"/>
                  </a:cubicBezTo>
                  <a:cubicBezTo>
                    <a:pt x="47317" y="12275"/>
                    <a:pt x="47477" y="13028"/>
                    <a:pt x="47637" y="13804"/>
                  </a:cubicBezTo>
                  <a:cubicBezTo>
                    <a:pt x="47751" y="14603"/>
                    <a:pt x="47819" y="15470"/>
                    <a:pt x="47796" y="16338"/>
                  </a:cubicBezTo>
                  <a:cubicBezTo>
                    <a:pt x="47774" y="17182"/>
                    <a:pt x="47682" y="18049"/>
                    <a:pt x="47477" y="18826"/>
                  </a:cubicBezTo>
                  <a:cubicBezTo>
                    <a:pt x="47271" y="19602"/>
                    <a:pt x="46998" y="20309"/>
                    <a:pt x="46701" y="20880"/>
                  </a:cubicBezTo>
                  <a:cubicBezTo>
                    <a:pt x="46085" y="22021"/>
                    <a:pt x="45400" y="22615"/>
                    <a:pt x="45445" y="22660"/>
                  </a:cubicBezTo>
                  <a:cubicBezTo>
                    <a:pt x="45468" y="22660"/>
                    <a:pt x="45628" y="22523"/>
                    <a:pt x="45902" y="22249"/>
                  </a:cubicBezTo>
                  <a:cubicBezTo>
                    <a:pt x="46016" y="22158"/>
                    <a:pt x="46130" y="22021"/>
                    <a:pt x="46244" y="21884"/>
                  </a:cubicBezTo>
                  <a:lnTo>
                    <a:pt x="46244" y="21884"/>
                  </a:lnTo>
                  <a:cubicBezTo>
                    <a:pt x="46199" y="22204"/>
                    <a:pt x="46153" y="22774"/>
                    <a:pt x="46176" y="23345"/>
                  </a:cubicBezTo>
                  <a:cubicBezTo>
                    <a:pt x="46199" y="24212"/>
                    <a:pt x="46313" y="25080"/>
                    <a:pt x="46313" y="25080"/>
                  </a:cubicBezTo>
                  <a:cubicBezTo>
                    <a:pt x="46313" y="25080"/>
                    <a:pt x="46495" y="25924"/>
                    <a:pt x="46746" y="26746"/>
                  </a:cubicBezTo>
                  <a:cubicBezTo>
                    <a:pt x="46994" y="27556"/>
                    <a:pt x="47264" y="28367"/>
                    <a:pt x="47337" y="28367"/>
                  </a:cubicBezTo>
                  <a:cubicBezTo>
                    <a:pt x="47338" y="28367"/>
                    <a:pt x="47339" y="28367"/>
                    <a:pt x="47340" y="28366"/>
                  </a:cubicBezTo>
                  <a:cubicBezTo>
                    <a:pt x="47408" y="28344"/>
                    <a:pt x="47271" y="27499"/>
                    <a:pt x="47112" y="26655"/>
                  </a:cubicBezTo>
                  <a:cubicBezTo>
                    <a:pt x="46952" y="25833"/>
                    <a:pt x="46838" y="24988"/>
                    <a:pt x="46838" y="24988"/>
                  </a:cubicBezTo>
                  <a:cubicBezTo>
                    <a:pt x="46838" y="24988"/>
                    <a:pt x="46678" y="24144"/>
                    <a:pt x="46541" y="23322"/>
                  </a:cubicBezTo>
                  <a:cubicBezTo>
                    <a:pt x="46450" y="22660"/>
                    <a:pt x="46404" y="21998"/>
                    <a:pt x="46358" y="21747"/>
                  </a:cubicBezTo>
                  <a:cubicBezTo>
                    <a:pt x="46358" y="21747"/>
                    <a:pt x="46358" y="21724"/>
                    <a:pt x="46358" y="21724"/>
                  </a:cubicBezTo>
                  <a:cubicBezTo>
                    <a:pt x="46541" y="21519"/>
                    <a:pt x="46701" y="21268"/>
                    <a:pt x="46883" y="20994"/>
                  </a:cubicBezTo>
                  <a:cubicBezTo>
                    <a:pt x="47203" y="20423"/>
                    <a:pt x="47523" y="19693"/>
                    <a:pt x="47751" y="18917"/>
                  </a:cubicBezTo>
                  <a:cubicBezTo>
                    <a:pt x="48002" y="18118"/>
                    <a:pt x="48139" y="17228"/>
                    <a:pt x="48162" y="16338"/>
                  </a:cubicBezTo>
                  <a:cubicBezTo>
                    <a:pt x="48207" y="15470"/>
                    <a:pt x="48184" y="14580"/>
                    <a:pt x="48070" y="13758"/>
                  </a:cubicBezTo>
                  <a:cubicBezTo>
                    <a:pt x="47933" y="12937"/>
                    <a:pt x="47774" y="12161"/>
                    <a:pt x="47591" y="11521"/>
                  </a:cubicBezTo>
                  <a:cubicBezTo>
                    <a:pt x="47386" y="10882"/>
                    <a:pt x="47203" y="10380"/>
                    <a:pt x="47043" y="10015"/>
                  </a:cubicBezTo>
                  <a:cubicBezTo>
                    <a:pt x="46975" y="9832"/>
                    <a:pt x="46906" y="9695"/>
                    <a:pt x="46861" y="9604"/>
                  </a:cubicBezTo>
                  <a:cubicBezTo>
                    <a:pt x="46815" y="9513"/>
                    <a:pt x="46792" y="9467"/>
                    <a:pt x="46792" y="9467"/>
                  </a:cubicBezTo>
                  <a:cubicBezTo>
                    <a:pt x="46792" y="9467"/>
                    <a:pt x="46769" y="9399"/>
                    <a:pt x="46724" y="9307"/>
                  </a:cubicBezTo>
                  <a:cubicBezTo>
                    <a:pt x="46678" y="9216"/>
                    <a:pt x="46609" y="9079"/>
                    <a:pt x="46518" y="8919"/>
                  </a:cubicBezTo>
                  <a:cubicBezTo>
                    <a:pt x="46427" y="8737"/>
                    <a:pt x="46313" y="8531"/>
                    <a:pt x="46153" y="8303"/>
                  </a:cubicBezTo>
                  <a:cubicBezTo>
                    <a:pt x="46016" y="8075"/>
                    <a:pt x="45856" y="7801"/>
                    <a:pt x="45651" y="7550"/>
                  </a:cubicBezTo>
                  <a:cubicBezTo>
                    <a:pt x="44875" y="6477"/>
                    <a:pt x="43619" y="5108"/>
                    <a:pt x="41976" y="4377"/>
                  </a:cubicBezTo>
                  <a:cubicBezTo>
                    <a:pt x="41154" y="3989"/>
                    <a:pt x="40264" y="3761"/>
                    <a:pt x="39442" y="3692"/>
                  </a:cubicBezTo>
                  <a:cubicBezTo>
                    <a:pt x="39237" y="3692"/>
                    <a:pt x="39031" y="3670"/>
                    <a:pt x="38826" y="3670"/>
                  </a:cubicBezTo>
                  <a:close/>
                  <a:moveTo>
                    <a:pt x="23713" y="0"/>
                  </a:moveTo>
                  <a:cubicBezTo>
                    <a:pt x="23545" y="0"/>
                    <a:pt x="23385" y="6"/>
                    <a:pt x="23236" y="18"/>
                  </a:cubicBezTo>
                  <a:lnTo>
                    <a:pt x="22460" y="18"/>
                  </a:lnTo>
                  <a:cubicBezTo>
                    <a:pt x="22027" y="40"/>
                    <a:pt x="21776" y="63"/>
                    <a:pt x="21776" y="63"/>
                  </a:cubicBezTo>
                  <a:cubicBezTo>
                    <a:pt x="21776" y="63"/>
                    <a:pt x="21524" y="86"/>
                    <a:pt x="21114" y="132"/>
                  </a:cubicBezTo>
                  <a:cubicBezTo>
                    <a:pt x="20680" y="200"/>
                    <a:pt x="20064" y="246"/>
                    <a:pt x="19356" y="406"/>
                  </a:cubicBezTo>
                  <a:cubicBezTo>
                    <a:pt x="17895" y="702"/>
                    <a:pt x="16001" y="1273"/>
                    <a:pt x="14266" y="2232"/>
                  </a:cubicBezTo>
                  <a:lnTo>
                    <a:pt x="13946" y="2414"/>
                  </a:lnTo>
                  <a:lnTo>
                    <a:pt x="13627" y="2597"/>
                  </a:lnTo>
                  <a:cubicBezTo>
                    <a:pt x="13421" y="2734"/>
                    <a:pt x="13216" y="2871"/>
                    <a:pt x="13011" y="3008"/>
                  </a:cubicBezTo>
                  <a:cubicBezTo>
                    <a:pt x="12623" y="3282"/>
                    <a:pt x="12257" y="3601"/>
                    <a:pt x="11892" y="3875"/>
                  </a:cubicBezTo>
                  <a:cubicBezTo>
                    <a:pt x="11573" y="4217"/>
                    <a:pt x="11230" y="4514"/>
                    <a:pt x="10956" y="4811"/>
                  </a:cubicBezTo>
                  <a:cubicBezTo>
                    <a:pt x="10682" y="5153"/>
                    <a:pt x="10431" y="5450"/>
                    <a:pt x="10203" y="5747"/>
                  </a:cubicBezTo>
                  <a:cubicBezTo>
                    <a:pt x="10066" y="5975"/>
                    <a:pt x="9929" y="6203"/>
                    <a:pt x="9792" y="6386"/>
                  </a:cubicBezTo>
                  <a:cubicBezTo>
                    <a:pt x="9861" y="6272"/>
                    <a:pt x="9906" y="6157"/>
                    <a:pt x="9952" y="6043"/>
                  </a:cubicBezTo>
                  <a:cubicBezTo>
                    <a:pt x="10249" y="5564"/>
                    <a:pt x="10477" y="5244"/>
                    <a:pt x="10431" y="5222"/>
                  </a:cubicBezTo>
                  <a:cubicBezTo>
                    <a:pt x="10430" y="5221"/>
                    <a:pt x="10429" y="5220"/>
                    <a:pt x="10428" y="5220"/>
                  </a:cubicBezTo>
                  <a:cubicBezTo>
                    <a:pt x="10387" y="5220"/>
                    <a:pt x="10121" y="5490"/>
                    <a:pt x="9792" y="5929"/>
                  </a:cubicBezTo>
                  <a:cubicBezTo>
                    <a:pt x="9587" y="6226"/>
                    <a:pt x="9381" y="6591"/>
                    <a:pt x="9222" y="7025"/>
                  </a:cubicBezTo>
                  <a:cubicBezTo>
                    <a:pt x="9085" y="7025"/>
                    <a:pt x="8925" y="7048"/>
                    <a:pt x="8765" y="7071"/>
                  </a:cubicBezTo>
                  <a:cubicBezTo>
                    <a:pt x="8605" y="7093"/>
                    <a:pt x="8446" y="7093"/>
                    <a:pt x="8286" y="7139"/>
                  </a:cubicBezTo>
                  <a:cubicBezTo>
                    <a:pt x="8103" y="7185"/>
                    <a:pt x="7943" y="7230"/>
                    <a:pt x="7761" y="7276"/>
                  </a:cubicBezTo>
                  <a:cubicBezTo>
                    <a:pt x="7670" y="7299"/>
                    <a:pt x="7555" y="7322"/>
                    <a:pt x="7464" y="7344"/>
                  </a:cubicBezTo>
                  <a:cubicBezTo>
                    <a:pt x="7373" y="7367"/>
                    <a:pt x="7281" y="7413"/>
                    <a:pt x="7190" y="7459"/>
                  </a:cubicBezTo>
                  <a:cubicBezTo>
                    <a:pt x="6985" y="7527"/>
                    <a:pt x="6802" y="7595"/>
                    <a:pt x="6597" y="7664"/>
                  </a:cubicBezTo>
                  <a:cubicBezTo>
                    <a:pt x="6209" y="7869"/>
                    <a:pt x="5775" y="8052"/>
                    <a:pt x="5387" y="8303"/>
                  </a:cubicBezTo>
                  <a:cubicBezTo>
                    <a:pt x="4565" y="8805"/>
                    <a:pt x="3789" y="9467"/>
                    <a:pt x="3104" y="10243"/>
                  </a:cubicBezTo>
                  <a:cubicBezTo>
                    <a:pt x="2443" y="10996"/>
                    <a:pt x="1872" y="11864"/>
                    <a:pt x="1438" y="12708"/>
                  </a:cubicBezTo>
                  <a:cubicBezTo>
                    <a:pt x="1324" y="12914"/>
                    <a:pt x="1256" y="13142"/>
                    <a:pt x="1164" y="13347"/>
                  </a:cubicBezTo>
                  <a:cubicBezTo>
                    <a:pt x="1050" y="13553"/>
                    <a:pt x="982" y="13758"/>
                    <a:pt x="913" y="13987"/>
                  </a:cubicBezTo>
                  <a:cubicBezTo>
                    <a:pt x="845" y="14192"/>
                    <a:pt x="776" y="14375"/>
                    <a:pt x="708" y="14580"/>
                  </a:cubicBezTo>
                  <a:cubicBezTo>
                    <a:pt x="639" y="14785"/>
                    <a:pt x="594" y="14968"/>
                    <a:pt x="548" y="15151"/>
                  </a:cubicBezTo>
                  <a:cubicBezTo>
                    <a:pt x="365" y="15904"/>
                    <a:pt x="274" y="16543"/>
                    <a:pt x="228" y="16977"/>
                  </a:cubicBezTo>
                  <a:cubicBezTo>
                    <a:pt x="183" y="17410"/>
                    <a:pt x="160" y="17661"/>
                    <a:pt x="160" y="17661"/>
                  </a:cubicBezTo>
                  <a:cubicBezTo>
                    <a:pt x="160" y="17661"/>
                    <a:pt x="137" y="17913"/>
                    <a:pt x="92" y="18346"/>
                  </a:cubicBezTo>
                  <a:cubicBezTo>
                    <a:pt x="69" y="18574"/>
                    <a:pt x="69" y="18826"/>
                    <a:pt x="46" y="19145"/>
                  </a:cubicBezTo>
                  <a:cubicBezTo>
                    <a:pt x="46" y="19442"/>
                    <a:pt x="23" y="19784"/>
                    <a:pt x="23" y="20172"/>
                  </a:cubicBezTo>
                  <a:cubicBezTo>
                    <a:pt x="0" y="21679"/>
                    <a:pt x="92" y="23710"/>
                    <a:pt x="685" y="25650"/>
                  </a:cubicBezTo>
                  <a:cubicBezTo>
                    <a:pt x="982" y="26609"/>
                    <a:pt x="1370" y="27545"/>
                    <a:pt x="1781" y="28389"/>
                  </a:cubicBezTo>
                  <a:cubicBezTo>
                    <a:pt x="2009" y="28823"/>
                    <a:pt x="2237" y="29211"/>
                    <a:pt x="2465" y="29576"/>
                  </a:cubicBezTo>
                  <a:cubicBezTo>
                    <a:pt x="2716" y="29941"/>
                    <a:pt x="2990" y="30261"/>
                    <a:pt x="3241" y="30535"/>
                  </a:cubicBezTo>
                  <a:cubicBezTo>
                    <a:pt x="3766" y="31083"/>
                    <a:pt x="4269" y="31471"/>
                    <a:pt x="4634" y="31699"/>
                  </a:cubicBezTo>
                  <a:cubicBezTo>
                    <a:pt x="4839" y="31813"/>
                    <a:pt x="4999" y="31882"/>
                    <a:pt x="5113" y="31904"/>
                  </a:cubicBezTo>
                  <a:cubicBezTo>
                    <a:pt x="5204" y="31950"/>
                    <a:pt x="5273" y="31973"/>
                    <a:pt x="5273" y="31973"/>
                  </a:cubicBezTo>
                  <a:cubicBezTo>
                    <a:pt x="5273" y="31950"/>
                    <a:pt x="5227" y="31927"/>
                    <a:pt x="5136" y="31859"/>
                  </a:cubicBezTo>
                  <a:cubicBezTo>
                    <a:pt x="5022" y="31813"/>
                    <a:pt x="4885" y="31745"/>
                    <a:pt x="4702" y="31608"/>
                  </a:cubicBezTo>
                  <a:cubicBezTo>
                    <a:pt x="4337" y="31357"/>
                    <a:pt x="3881" y="30946"/>
                    <a:pt x="3401" y="30398"/>
                  </a:cubicBezTo>
                  <a:cubicBezTo>
                    <a:pt x="3150" y="30101"/>
                    <a:pt x="2899" y="29804"/>
                    <a:pt x="2671" y="29439"/>
                  </a:cubicBezTo>
                  <a:cubicBezTo>
                    <a:pt x="2465" y="29074"/>
                    <a:pt x="2260" y="28686"/>
                    <a:pt x="2054" y="28275"/>
                  </a:cubicBezTo>
                  <a:cubicBezTo>
                    <a:pt x="1666" y="27431"/>
                    <a:pt x="1324" y="26495"/>
                    <a:pt x="1050" y="25559"/>
                  </a:cubicBezTo>
                  <a:cubicBezTo>
                    <a:pt x="525" y="23642"/>
                    <a:pt x="457" y="21656"/>
                    <a:pt x="502" y="20172"/>
                  </a:cubicBezTo>
                  <a:cubicBezTo>
                    <a:pt x="502" y="19807"/>
                    <a:pt x="548" y="19465"/>
                    <a:pt x="548" y="19168"/>
                  </a:cubicBezTo>
                  <a:cubicBezTo>
                    <a:pt x="571" y="18871"/>
                    <a:pt x="594" y="18597"/>
                    <a:pt x="616" y="18392"/>
                  </a:cubicBezTo>
                  <a:cubicBezTo>
                    <a:pt x="662" y="17958"/>
                    <a:pt x="685" y="17707"/>
                    <a:pt x="685" y="17707"/>
                  </a:cubicBezTo>
                  <a:cubicBezTo>
                    <a:pt x="685" y="17707"/>
                    <a:pt x="708" y="17456"/>
                    <a:pt x="753" y="17022"/>
                  </a:cubicBezTo>
                  <a:cubicBezTo>
                    <a:pt x="799" y="16589"/>
                    <a:pt x="845" y="15995"/>
                    <a:pt x="1027" y="15265"/>
                  </a:cubicBezTo>
                  <a:cubicBezTo>
                    <a:pt x="1073" y="15082"/>
                    <a:pt x="1119" y="14900"/>
                    <a:pt x="1164" y="14717"/>
                  </a:cubicBezTo>
                  <a:cubicBezTo>
                    <a:pt x="1210" y="14534"/>
                    <a:pt x="1278" y="14329"/>
                    <a:pt x="1347" y="14124"/>
                  </a:cubicBezTo>
                  <a:cubicBezTo>
                    <a:pt x="1415" y="13918"/>
                    <a:pt x="1484" y="13735"/>
                    <a:pt x="1575" y="13530"/>
                  </a:cubicBezTo>
                  <a:cubicBezTo>
                    <a:pt x="1666" y="13325"/>
                    <a:pt x="1735" y="13096"/>
                    <a:pt x="1849" y="12891"/>
                  </a:cubicBezTo>
                  <a:cubicBezTo>
                    <a:pt x="2237" y="12069"/>
                    <a:pt x="2762" y="11248"/>
                    <a:pt x="3401" y="10494"/>
                  </a:cubicBezTo>
                  <a:cubicBezTo>
                    <a:pt x="3744" y="10061"/>
                    <a:pt x="4132" y="9673"/>
                    <a:pt x="4542" y="9307"/>
                  </a:cubicBezTo>
                  <a:lnTo>
                    <a:pt x="4542" y="9307"/>
                  </a:lnTo>
                  <a:cubicBezTo>
                    <a:pt x="4497" y="9399"/>
                    <a:pt x="4451" y="9490"/>
                    <a:pt x="4405" y="9581"/>
                  </a:cubicBezTo>
                  <a:cubicBezTo>
                    <a:pt x="4223" y="9969"/>
                    <a:pt x="4132" y="10403"/>
                    <a:pt x="4063" y="10723"/>
                  </a:cubicBezTo>
                  <a:cubicBezTo>
                    <a:pt x="3995" y="11019"/>
                    <a:pt x="3972" y="11248"/>
                    <a:pt x="3972" y="11248"/>
                  </a:cubicBezTo>
                  <a:cubicBezTo>
                    <a:pt x="3972" y="11248"/>
                    <a:pt x="3903" y="12092"/>
                    <a:pt x="3972" y="12937"/>
                  </a:cubicBezTo>
                  <a:cubicBezTo>
                    <a:pt x="4039" y="13770"/>
                    <a:pt x="4240" y="14580"/>
                    <a:pt x="4311" y="14580"/>
                  </a:cubicBezTo>
                  <a:cubicBezTo>
                    <a:pt x="4312" y="14580"/>
                    <a:pt x="4313" y="14580"/>
                    <a:pt x="4314" y="14580"/>
                  </a:cubicBezTo>
                  <a:cubicBezTo>
                    <a:pt x="4383" y="14580"/>
                    <a:pt x="4314" y="13758"/>
                    <a:pt x="4360" y="12937"/>
                  </a:cubicBezTo>
                  <a:cubicBezTo>
                    <a:pt x="4360" y="12092"/>
                    <a:pt x="4497" y="11293"/>
                    <a:pt x="4497" y="11293"/>
                  </a:cubicBezTo>
                  <a:cubicBezTo>
                    <a:pt x="4497" y="11293"/>
                    <a:pt x="4497" y="11088"/>
                    <a:pt x="4542" y="10791"/>
                  </a:cubicBezTo>
                  <a:cubicBezTo>
                    <a:pt x="4588" y="10494"/>
                    <a:pt x="4634" y="10106"/>
                    <a:pt x="4771" y="9718"/>
                  </a:cubicBezTo>
                  <a:cubicBezTo>
                    <a:pt x="4885" y="9376"/>
                    <a:pt x="5022" y="9033"/>
                    <a:pt x="5204" y="8805"/>
                  </a:cubicBezTo>
                  <a:cubicBezTo>
                    <a:pt x="5319" y="8714"/>
                    <a:pt x="5433" y="8645"/>
                    <a:pt x="5547" y="8554"/>
                  </a:cubicBezTo>
                  <a:cubicBezTo>
                    <a:pt x="5912" y="8280"/>
                    <a:pt x="6323" y="8098"/>
                    <a:pt x="6688" y="7892"/>
                  </a:cubicBezTo>
                  <a:cubicBezTo>
                    <a:pt x="6893" y="7824"/>
                    <a:pt x="7076" y="7732"/>
                    <a:pt x="7259" y="7664"/>
                  </a:cubicBezTo>
                  <a:cubicBezTo>
                    <a:pt x="7350" y="7618"/>
                    <a:pt x="7441" y="7595"/>
                    <a:pt x="7533" y="7550"/>
                  </a:cubicBezTo>
                  <a:cubicBezTo>
                    <a:pt x="7624" y="7527"/>
                    <a:pt x="7715" y="7504"/>
                    <a:pt x="7806" y="7481"/>
                  </a:cubicBezTo>
                  <a:cubicBezTo>
                    <a:pt x="8331" y="7322"/>
                    <a:pt x="8788" y="7230"/>
                    <a:pt x="9176" y="7162"/>
                  </a:cubicBezTo>
                  <a:lnTo>
                    <a:pt x="9176" y="7162"/>
                  </a:lnTo>
                  <a:cubicBezTo>
                    <a:pt x="9085" y="7413"/>
                    <a:pt x="9016" y="7664"/>
                    <a:pt x="8948" y="7915"/>
                  </a:cubicBezTo>
                  <a:cubicBezTo>
                    <a:pt x="8811" y="8714"/>
                    <a:pt x="8834" y="9513"/>
                    <a:pt x="8902" y="10083"/>
                  </a:cubicBezTo>
                  <a:cubicBezTo>
                    <a:pt x="8971" y="10677"/>
                    <a:pt x="9062" y="11065"/>
                    <a:pt x="9062" y="11065"/>
                  </a:cubicBezTo>
                  <a:cubicBezTo>
                    <a:pt x="9062" y="11065"/>
                    <a:pt x="9085" y="11156"/>
                    <a:pt x="9130" y="11316"/>
                  </a:cubicBezTo>
                  <a:cubicBezTo>
                    <a:pt x="9176" y="11476"/>
                    <a:pt x="9244" y="11727"/>
                    <a:pt x="9336" y="12001"/>
                  </a:cubicBezTo>
                  <a:cubicBezTo>
                    <a:pt x="9518" y="12549"/>
                    <a:pt x="9815" y="13279"/>
                    <a:pt x="10135" y="13964"/>
                  </a:cubicBezTo>
                  <a:cubicBezTo>
                    <a:pt x="10791" y="15367"/>
                    <a:pt x="11493" y="16726"/>
                    <a:pt x="11549" y="16726"/>
                  </a:cubicBezTo>
                  <a:cubicBezTo>
                    <a:pt x="11549" y="16726"/>
                    <a:pt x="11549" y="16726"/>
                    <a:pt x="11550" y="16726"/>
                  </a:cubicBezTo>
                  <a:cubicBezTo>
                    <a:pt x="11641" y="16680"/>
                    <a:pt x="11048" y="15242"/>
                    <a:pt x="10477" y="13827"/>
                  </a:cubicBezTo>
                  <a:cubicBezTo>
                    <a:pt x="10226" y="13119"/>
                    <a:pt x="9952" y="12389"/>
                    <a:pt x="9815" y="11841"/>
                  </a:cubicBezTo>
                  <a:cubicBezTo>
                    <a:pt x="9724" y="11567"/>
                    <a:pt x="9678" y="11339"/>
                    <a:pt x="9632" y="11179"/>
                  </a:cubicBezTo>
                  <a:cubicBezTo>
                    <a:pt x="9587" y="11019"/>
                    <a:pt x="9564" y="10928"/>
                    <a:pt x="9564" y="10928"/>
                  </a:cubicBezTo>
                  <a:cubicBezTo>
                    <a:pt x="9564" y="10928"/>
                    <a:pt x="9473" y="10563"/>
                    <a:pt x="9381" y="10015"/>
                  </a:cubicBezTo>
                  <a:cubicBezTo>
                    <a:pt x="9290" y="9467"/>
                    <a:pt x="9244" y="8714"/>
                    <a:pt x="9336" y="7984"/>
                  </a:cubicBezTo>
                  <a:cubicBezTo>
                    <a:pt x="9359" y="7687"/>
                    <a:pt x="9427" y="7413"/>
                    <a:pt x="9518" y="7162"/>
                  </a:cubicBezTo>
                  <a:cubicBezTo>
                    <a:pt x="9518" y="7139"/>
                    <a:pt x="9541" y="7116"/>
                    <a:pt x="9541" y="7116"/>
                  </a:cubicBezTo>
                  <a:cubicBezTo>
                    <a:pt x="9975" y="7071"/>
                    <a:pt x="10249" y="7048"/>
                    <a:pt x="10249" y="7025"/>
                  </a:cubicBezTo>
                  <a:cubicBezTo>
                    <a:pt x="10249" y="7002"/>
                    <a:pt x="10021" y="7002"/>
                    <a:pt x="9587" y="7002"/>
                  </a:cubicBezTo>
                  <a:cubicBezTo>
                    <a:pt x="9655" y="6888"/>
                    <a:pt x="9724" y="6797"/>
                    <a:pt x="9792" y="6682"/>
                  </a:cubicBezTo>
                  <a:cubicBezTo>
                    <a:pt x="9975" y="6431"/>
                    <a:pt x="10157" y="6157"/>
                    <a:pt x="10363" y="5861"/>
                  </a:cubicBezTo>
                  <a:cubicBezTo>
                    <a:pt x="10386" y="5861"/>
                    <a:pt x="10409" y="5838"/>
                    <a:pt x="10409" y="5815"/>
                  </a:cubicBezTo>
                  <a:cubicBezTo>
                    <a:pt x="10523" y="5792"/>
                    <a:pt x="10660" y="5724"/>
                    <a:pt x="10865" y="5633"/>
                  </a:cubicBezTo>
                  <a:cubicBezTo>
                    <a:pt x="11185" y="5496"/>
                    <a:pt x="11618" y="5336"/>
                    <a:pt x="12075" y="5244"/>
                  </a:cubicBezTo>
                  <a:cubicBezTo>
                    <a:pt x="12531" y="5153"/>
                    <a:pt x="12988" y="5108"/>
                    <a:pt x="13330" y="5108"/>
                  </a:cubicBezTo>
                  <a:cubicBezTo>
                    <a:pt x="13673" y="5108"/>
                    <a:pt x="13901" y="5130"/>
                    <a:pt x="13901" y="5130"/>
                  </a:cubicBezTo>
                  <a:lnTo>
                    <a:pt x="14061" y="5130"/>
                  </a:lnTo>
                  <a:cubicBezTo>
                    <a:pt x="14152" y="5130"/>
                    <a:pt x="14289" y="5130"/>
                    <a:pt x="14471" y="5153"/>
                  </a:cubicBezTo>
                  <a:cubicBezTo>
                    <a:pt x="14814" y="5176"/>
                    <a:pt x="15270" y="5244"/>
                    <a:pt x="15727" y="5336"/>
                  </a:cubicBezTo>
                  <a:cubicBezTo>
                    <a:pt x="16563" y="5524"/>
                    <a:pt x="17381" y="5846"/>
                    <a:pt x="17529" y="5846"/>
                  </a:cubicBezTo>
                  <a:cubicBezTo>
                    <a:pt x="17543" y="5846"/>
                    <a:pt x="17551" y="5844"/>
                    <a:pt x="17553" y="5838"/>
                  </a:cubicBezTo>
                  <a:cubicBezTo>
                    <a:pt x="17599" y="5769"/>
                    <a:pt x="16754" y="5290"/>
                    <a:pt x="15841" y="4993"/>
                  </a:cubicBezTo>
                  <a:cubicBezTo>
                    <a:pt x="15362" y="4834"/>
                    <a:pt x="14905" y="4720"/>
                    <a:pt x="14540" y="4674"/>
                  </a:cubicBezTo>
                  <a:cubicBezTo>
                    <a:pt x="14357" y="4628"/>
                    <a:pt x="14198" y="4628"/>
                    <a:pt x="14083" y="4605"/>
                  </a:cubicBezTo>
                  <a:cubicBezTo>
                    <a:pt x="13992" y="4605"/>
                    <a:pt x="13924" y="4583"/>
                    <a:pt x="13924" y="4583"/>
                  </a:cubicBezTo>
                  <a:cubicBezTo>
                    <a:pt x="13924" y="4583"/>
                    <a:pt x="13673" y="4583"/>
                    <a:pt x="13307" y="4605"/>
                  </a:cubicBezTo>
                  <a:cubicBezTo>
                    <a:pt x="12942" y="4651"/>
                    <a:pt x="12440" y="4720"/>
                    <a:pt x="11984" y="4879"/>
                  </a:cubicBezTo>
                  <a:cubicBezTo>
                    <a:pt x="11504" y="5039"/>
                    <a:pt x="11070" y="5244"/>
                    <a:pt x="10774" y="5450"/>
                  </a:cubicBezTo>
                  <a:cubicBezTo>
                    <a:pt x="10751" y="5473"/>
                    <a:pt x="10705" y="5473"/>
                    <a:pt x="10682" y="5496"/>
                  </a:cubicBezTo>
                  <a:cubicBezTo>
                    <a:pt x="10842" y="5336"/>
                    <a:pt x="10979" y="5176"/>
                    <a:pt x="11139" y="4993"/>
                  </a:cubicBezTo>
                  <a:cubicBezTo>
                    <a:pt x="11436" y="4697"/>
                    <a:pt x="11755" y="4423"/>
                    <a:pt x="12098" y="4103"/>
                  </a:cubicBezTo>
                  <a:cubicBezTo>
                    <a:pt x="12440" y="3829"/>
                    <a:pt x="12805" y="3555"/>
                    <a:pt x="13216" y="3282"/>
                  </a:cubicBezTo>
                  <a:cubicBezTo>
                    <a:pt x="13399" y="3167"/>
                    <a:pt x="13604" y="3030"/>
                    <a:pt x="13810" y="2916"/>
                  </a:cubicBezTo>
                  <a:lnTo>
                    <a:pt x="14129" y="2711"/>
                  </a:lnTo>
                  <a:lnTo>
                    <a:pt x="14449" y="2551"/>
                  </a:lnTo>
                  <a:cubicBezTo>
                    <a:pt x="16138" y="1661"/>
                    <a:pt x="18009" y="1136"/>
                    <a:pt x="19447" y="885"/>
                  </a:cubicBezTo>
                  <a:cubicBezTo>
                    <a:pt x="20132" y="748"/>
                    <a:pt x="20748" y="702"/>
                    <a:pt x="21159" y="634"/>
                  </a:cubicBezTo>
                  <a:cubicBezTo>
                    <a:pt x="21570" y="611"/>
                    <a:pt x="21821" y="588"/>
                    <a:pt x="21821" y="588"/>
                  </a:cubicBezTo>
                  <a:cubicBezTo>
                    <a:pt x="21821" y="588"/>
                    <a:pt x="22049" y="565"/>
                    <a:pt x="22483" y="542"/>
                  </a:cubicBezTo>
                  <a:cubicBezTo>
                    <a:pt x="22689" y="520"/>
                    <a:pt x="22940" y="520"/>
                    <a:pt x="23236" y="520"/>
                  </a:cubicBezTo>
                  <a:cubicBezTo>
                    <a:pt x="23385" y="508"/>
                    <a:pt x="23545" y="503"/>
                    <a:pt x="23710" y="503"/>
                  </a:cubicBezTo>
                  <a:cubicBezTo>
                    <a:pt x="23875" y="503"/>
                    <a:pt x="24047" y="508"/>
                    <a:pt x="24218" y="520"/>
                  </a:cubicBezTo>
                  <a:cubicBezTo>
                    <a:pt x="25679" y="542"/>
                    <a:pt x="27619" y="771"/>
                    <a:pt x="29536" y="1067"/>
                  </a:cubicBezTo>
                  <a:cubicBezTo>
                    <a:pt x="31431" y="1387"/>
                    <a:pt x="33325" y="1912"/>
                    <a:pt x="34672" y="2414"/>
                  </a:cubicBezTo>
                  <a:cubicBezTo>
                    <a:pt x="35014" y="2551"/>
                    <a:pt x="35334" y="2665"/>
                    <a:pt x="35608" y="2779"/>
                  </a:cubicBezTo>
                  <a:cubicBezTo>
                    <a:pt x="35882" y="2893"/>
                    <a:pt x="36110" y="3008"/>
                    <a:pt x="36315" y="3099"/>
                  </a:cubicBezTo>
                  <a:cubicBezTo>
                    <a:pt x="36664" y="3242"/>
                    <a:pt x="36883" y="3331"/>
                    <a:pt x="36924" y="3331"/>
                  </a:cubicBezTo>
                  <a:cubicBezTo>
                    <a:pt x="36929" y="3331"/>
                    <a:pt x="36932" y="3329"/>
                    <a:pt x="36932" y="3327"/>
                  </a:cubicBezTo>
                  <a:cubicBezTo>
                    <a:pt x="36954" y="3327"/>
                    <a:pt x="36726" y="3190"/>
                    <a:pt x="36361" y="3008"/>
                  </a:cubicBezTo>
                  <a:cubicBezTo>
                    <a:pt x="36178" y="2893"/>
                    <a:pt x="35927" y="2779"/>
                    <a:pt x="35676" y="2642"/>
                  </a:cubicBezTo>
                  <a:cubicBezTo>
                    <a:pt x="35402" y="2505"/>
                    <a:pt x="35083" y="2391"/>
                    <a:pt x="34763" y="2232"/>
                  </a:cubicBezTo>
                  <a:cubicBezTo>
                    <a:pt x="33416" y="1661"/>
                    <a:pt x="31522" y="1067"/>
                    <a:pt x="29582" y="702"/>
                  </a:cubicBezTo>
                  <a:cubicBezTo>
                    <a:pt x="27664" y="337"/>
                    <a:pt x="25724" y="63"/>
                    <a:pt x="24241" y="18"/>
                  </a:cubicBezTo>
                  <a:cubicBezTo>
                    <a:pt x="24058" y="6"/>
                    <a:pt x="23881" y="0"/>
                    <a:pt x="23713" y="0"/>
                  </a:cubicBezTo>
                  <a:close/>
                  <a:moveTo>
                    <a:pt x="36909" y="9193"/>
                  </a:moveTo>
                  <a:cubicBezTo>
                    <a:pt x="36886" y="9193"/>
                    <a:pt x="36863" y="9353"/>
                    <a:pt x="36840" y="9627"/>
                  </a:cubicBezTo>
                  <a:cubicBezTo>
                    <a:pt x="36817" y="9901"/>
                    <a:pt x="36749" y="10312"/>
                    <a:pt x="36680" y="10791"/>
                  </a:cubicBezTo>
                  <a:cubicBezTo>
                    <a:pt x="36658" y="10951"/>
                    <a:pt x="36612" y="11133"/>
                    <a:pt x="36589" y="11316"/>
                  </a:cubicBezTo>
                  <a:cubicBezTo>
                    <a:pt x="36338" y="11339"/>
                    <a:pt x="36178" y="11384"/>
                    <a:pt x="36178" y="11407"/>
                  </a:cubicBezTo>
                  <a:cubicBezTo>
                    <a:pt x="36201" y="11430"/>
                    <a:pt x="36338" y="11430"/>
                    <a:pt x="36544" y="11430"/>
                  </a:cubicBezTo>
                  <a:cubicBezTo>
                    <a:pt x="36544" y="11476"/>
                    <a:pt x="36544" y="11499"/>
                    <a:pt x="36544" y="11544"/>
                  </a:cubicBezTo>
                  <a:cubicBezTo>
                    <a:pt x="36475" y="11818"/>
                    <a:pt x="36384" y="12092"/>
                    <a:pt x="36315" y="12389"/>
                  </a:cubicBezTo>
                  <a:cubicBezTo>
                    <a:pt x="36133" y="12959"/>
                    <a:pt x="35904" y="13553"/>
                    <a:pt x="35608" y="14124"/>
                  </a:cubicBezTo>
                  <a:cubicBezTo>
                    <a:pt x="35037" y="15265"/>
                    <a:pt x="34215" y="16246"/>
                    <a:pt x="33553" y="16931"/>
                  </a:cubicBezTo>
                  <a:cubicBezTo>
                    <a:pt x="32869" y="17593"/>
                    <a:pt x="32366" y="18004"/>
                    <a:pt x="32366" y="18004"/>
                  </a:cubicBezTo>
                  <a:cubicBezTo>
                    <a:pt x="32366" y="18004"/>
                    <a:pt x="31910" y="18437"/>
                    <a:pt x="31134" y="19008"/>
                  </a:cubicBezTo>
                  <a:cubicBezTo>
                    <a:pt x="30769" y="19328"/>
                    <a:pt x="30289" y="19602"/>
                    <a:pt x="29810" y="19944"/>
                  </a:cubicBezTo>
                  <a:cubicBezTo>
                    <a:pt x="29536" y="20081"/>
                    <a:pt x="29262" y="20218"/>
                    <a:pt x="28988" y="20378"/>
                  </a:cubicBezTo>
                  <a:cubicBezTo>
                    <a:pt x="28714" y="20515"/>
                    <a:pt x="28418" y="20606"/>
                    <a:pt x="28121" y="20743"/>
                  </a:cubicBezTo>
                  <a:cubicBezTo>
                    <a:pt x="26934" y="21177"/>
                    <a:pt x="25656" y="21405"/>
                    <a:pt x="24697" y="21587"/>
                  </a:cubicBezTo>
                  <a:cubicBezTo>
                    <a:pt x="24423" y="21633"/>
                    <a:pt x="24172" y="21679"/>
                    <a:pt x="23967" y="21724"/>
                  </a:cubicBezTo>
                  <a:cubicBezTo>
                    <a:pt x="24172" y="21131"/>
                    <a:pt x="24332" y="20560"/>
                    <a:pt x="24446" y="20081"/>
                  </a:cubicBezTo>
                  <a:cubicBezTo>
                    <a:pt x="24606" y="19305"/>
                    <a:pt x="24652" y="18780"/>
                    <a:pt x="24629" y="18780"/>
                  </a:cubicBezTo>
                  <a:cubicBezTo>
                    <a:pt x="24583" y="18780"/>
                    <a:pt x="24469" y="19282"/>
                    <a:pt x="24264" y="20035"/>
                  </a:cubicBezTo>
                  <a:cubicBezTo>
                    <a:pt x="24081" y="20537"/>
                    <a:pt x="23875" y="21177"/>
                    <a:pt x="23579" y="21816"/>
                  </a:cubicBezTo>
                  <a:cubicBezTo>
                    <a:pt x="23282" y="21861"/>
                    <a:pt x="23122" y="21907"/>
                    <a:pt x="23122" y="21930"/>
                  </a:cubicBezTo>
                  <a:cubicBezTo>
                    <a:pt x="23122" y="21941"/>
                    <a:pt x="23162" y="21947"/>
                    <a:pt x="23234" y="21947"/>
                  </a:cubicBezTo>
                  <a:cubicBezTo>
                    <a:pt x="23305" y="21947"/>
                    <a:pt x="23408" y="21941"/>
                    <a:pt x="23533" y="21930"/>
                  </a:cubicBezTo>
                  <a:lnTo>
                    <a:pt x="23533" y="21930"/>
                  </a:lnTo>
                  <a:cubicBezTo>
                    <a:pt x="23419" y="22181"/>
                    <a:pt x="23282" y="22432"/>
                    <a:pt x="23145" y="22660"/>
                  </a:cubicBezTo>
                  <a:cubicBezTo>
                    <a:pt x="23077" y="22774"/>
                    <a:pt x="23031" y="22911"/>
                    <a:pt x="22962" y="23003"/>
                  </a:cubicBezTo>
                  <a:cubicBezTo>
                    <a:pt x="22894" y="23117"/>
                    <a:pt x="22826" y="23231"/>
                    <a:pt x="22757" y="23345"/>
                  </a:cubicBezTo>
                  <a:cubicBezTo>
                    <a:pt x="22620" y="23550"/>
                    <a:pt x="22483" y="23779"/>
                    <a:pt x="22346" y="23961"/>
                  </a:cubicBezTo>
                  <a:cubicBezTo>
                    <a:pt x="22049" y="24349"/>
                    <a:pt x="21798" y="24737"/>
                    <a:pt x="21547" y="25034"/>
                  </a:cubicBezTo>
                  <a:cubicBezTo>
                    <a:pt x="21296" y="25331"/>
                    <a:pt x="21091" y="25582"/>
                    <a:pt x="20954" y="25764"/>
                  </a:cubicBezTo>
                  <a:cubicBezTo>
                    <a:pt x="20794" y="25924"/>
                    <a:pt x="20703" y="26015"/>
                    <a:pt x="20703" y="26015"/>
                  </a:cubicBezTo>
                  <a:cubicBezTo>
                    <a:pt x="20703" y="26015"/>
                    <a:pt x="20611" y="26107"/>
                    <a:pt x="20475" y="26289"/>
                  </a:cubicBezTo>
                  <a:cubicBezTo>
                    <a:pt x="20315" y="26472"/>
                    <a:pt x="20109" y="26700"/>
                    <a:pt x="19858" y="26997"/>
                  </a:cubicBezTo>
                  <a:cubicBezTo>
                    <a:pt x="19333" y="27590"/>
                    <a:pt x="18603" y="28321"/>
                    <a:pt x="17804" y="28983"/>
                  </a:cubicBezTo>
                  <a:cubicBezTo>
                    <a:pt x="17370" y="29348"/>
                    <a:pt x="16914" y="29668"/>
                    <a:pt x="16480" y="29919"/>
                  </a:cubicBezTo>
                  <a:cubicBezTo>
                    <a:pt x="16503" y="29713"/>
                    <a:pt x="16526" y="29599"/>
                    <a:pt x="16503" y="29599"/>
                  </a:cubicBezTo>
                  <a:cubicBezTo>
                    <a:pt x="16501" y="29598"/>
                    <a:pt x="16500" y="29597"/>
                    <a:pt x="16498" y="29597"/>
                  </a:cubicBezTo>
                  <a:cubicBezTo>
                    <a:pt x="16471" y="29597"/>
                    <a:pt x="16407" y="29753"/>
                    <a:pt x="16343" y="30010"/>
                  </a:cubicBezTo>
                  <a:cubicBezTo>
                    <a:pt x="16024" y="30215"/>
                    <a:pt x="15704" y="30375"/>
                    <a:pt x="15407" y="30466"/>
                  </a:cubicBezTo>
                  <a:cubicBezTo>
                    <a:pt x="14677" y="30763"/>
                    <a:pt x="14152" y="30763"/>
                    <a:pt x="14152" y="30809"/>
                  </a:cubicBezTo>
                  <a:cubicBezTo>
                    <a:pt x="14152" y="30832"/>
                    <a:pt x="14289" y="30832"/>
                    <a:pt x="14517" y="30832"/>
                  </a:cubicBezTo>
                  <a:cubicBezTo>
                    <a:pt x="14745" y="30832"/>
                    <a:pt x="15088" y="30786"/>
                    <a:pt x="15476" y="30672"/>
                  </a:cubicBezTo>
                  <a:cubicBezTo>
                    <a:pt x="15704" y="30603"/>
                    <a:pt x="15978" y="30489"/>
                    <a:pt x="16229" y="30375"/>
                  </a:cubicBezTo>
                  <a:lnTo>
                    <a:pt x="16229" y="30375"/>
                  </a:lnTo>
                  <a:cubicBezTo>
                    <a:pt x="16046" y="30991"/>
                    <a:pt x="15795" y="31882"/>
                    <a:pt x="15407" y="32703"/>
                  </a:cubicBezTo>
                  <a:cubicBezTo>
                    <a:pt x="15088" y="33457"/>
                    <a:pt x="14631" y="34141"/>
                    <a:pt x="14175" y="34461"/>
                  </a:cubicBezTo>
                  <a:cubicBezTo>
                    <a:pt x="13969" y="34621"/>
                    <a:pt x="13764" y="34666"/>
                    <a:pt x="13604" y="34689"/>
                  </a:cubicBezTo>
                  <a:lnTo>
                    <a:pt x="13376" y="34689"/>
                  </a:lnTo>
                  <a:cubicBezTo>
                    <a:pt x="13376" y="34689"/>
                    <a:pt x="13285" y="34689"/>
                    <a:pt x="13148" y="34643"/>
                  </a:cubicBezTo>
                  <a:cubicBezTo>
                    <a:pt x="13033" y="34621"/>
                    <a:pt x="12828" y="34529"/>
                    <a:pt x="12668" y="34324"/>
                  </a:cubicBezTo>
                  <a:cubicBezTo>
                    <a:pt x="12303" y="33936"/>
                    <a:pt x="12075" y="33114"/>
                    <a:pt x="11984" y="32315"/>
                  </a:cubicBezTo>
                  <a:cubicBezTo>
                    <a:pt x="11869" y="31516"/>
                    <a:pt x="11869" y="30695"/>
                    <a:pt x="11824" y="30056"/>
                  </a:cubicBezTo>
                  <a:cubicBezTo>
                    <a:pt x="11801" y="29439"/>
                    <a:pt x="11755" y="29028"/>
                    <a:pt x="11710" y="29028"/>
                  </a:cubicBezTo>
                  <a:cubicBezTo>
                    <a:pt x="11687" y="29028"/>
                    <a:pt x="11664" y="29439"/>
                    <a:pt x="11618" y="30056"/>
                  </a:cubicBezTo>
                  <a:cubicBezTo>
                    <a:pt x="11618" y="30261"/>
                    <a:pt x="11595" y="30466"/>
                    <a:pt x="11595" y="30695"/>
                  </a:cubicBezTo>
                  <a:cubicBezTo>
                    <a:pt x="11459" y="30581"/>
                    <a:pt x="11207" y="30375"/>
                    <a:pt x="10865" y="30147"/>
                  </a:cubicBezTo>
                  <a:cubicBezTo>
                    <a:pt x="10340" y="29804"/>
                    <a:pt x="9655" y="29371"/>
                    <a:pt x="8993" y="28891"/>
                  </a:cubicBezTo>
                  <a:cubicBezTo>
                    <a:pt x="8354" y="28389"/>
                    <a:pt x="7784" y="27841"/>
                    <a:pt x="7418" y="27362"/>
                  </a:cubicBezTo>
                  <a:cubicBezTo>
                    <a:pt x="7304" y="27248"/>
                    <a:pt x="7213" y="27134"/>
                    <a:pt x="7145" y="27043"/>
                  </a:cubicBezTo>
                  <a:cubicBezTo>
                    <a:pt x="7076" y="26951"/>
                    <a:pt x="7008" y="26860"/>
                    <a:pt x="6962" y="26792"/>
                  </a:cubicBezTo>
                  <a:cubicBezTo>
                    <a:pt x="6848" y="26655"/>
                    <a:pt x="6802" y="26563"/>
                    <a:pt x="6802" y="26563"/>
                  </a:cubicBezTo>
                  <a:cubicBezTo>
                    <a:pt x="6802" y="26563"/>
                    <a:pt x="6528" y="26244"/>
                    <a:pt x="6209" y="25742"/>
                  </a:cubicBezTo>
                  <a:cubicBezTo>
                    <a:pt x="6049" y="25490"/>
                    <a:pt x="5866" y="25171"/>
                    <a:pt x="5684" y="24851"/>
                  </a:cubicBezTo>
                  <a:cubicBezTo>
                    <a:pt x="5501" y="24509"/>
                    <a:pt x="5341" y="24144"/>
                    <a:pt x="5182" y="23779"/>
                  </a:cubicBezTo>
                  <a:cubicBezTo>
                    <a:pt x="4999" y="23391"/>
                    <a:pt x="4885" y="23003"/>
                    <a:pt x="4748" y="22660"/>
                  </a:cubicBezTo>
                  <a:cubicBezTo>
                    <a:pt x="4634" y="22295"/>
                    <a:pt x="4542" y="21953"/>
                    <a:pt x="4451" y="21656"/>
                  </a:cubicBezTo>
                  <a:cubicBezTo>
                    <a:pt x="4314" y="21040"/>
                    <a:pt x="4223" y="20652"/>
                    <a:pt x="4177" y="20652"/>
                  </a:cubicBezTo>
                  <a:cubicBezTo>
                    <a:pt x="4154" y="20652"/>
                    <a:pt x="4177" y="21062"/>
                    <a:pt x="4246" y="21702"/>
                  </a:cubicBezTo>
                  <a:cubicBezTo>
                    <a:pt x="4314" y="21998"/>
                    <a:pt x="4383" y="22363"/>
                    <a:pt x="4451" y="22729"/>
                  </a:cubicBezTo>
                  <a:cubicBezTo>
                    <a:pt x="4565" y="23117"/>
                    <a:pt x="4679" y="23528"/>
                    <a:pt x="4816" y="23916"/>
                  </a:cubicBezTo>
                  <a:cubicBezTo>
                    <a:pt x="4976" y="24304"/>
                    <a:pt x="5113" y="24692"/>
                    <a:pt x="5296" y="25034"/>
                  </a:cubicBezTo>
                  <a:cubicBezTo>
                    <a:pt x="5478" y="25399"/>
                    <a:pt x="5638" y="25719"/>
                    <a:pt x="5798" y="25993"/>
                  </a:cubicBezTo>
                  <a:cubicBezTo>
                    <a:pt x="6117" y="26540"/>
                    <a:pt x="6368" y="26883"/>
                    <a:pt x="6368" y="26883"/>
                  </a:cubicBezTo>
                  <a:cubicBezTo>
                    <a:pt x="6368" y="26883"/>
                    <a:pt x="6437" y="26951"/>
                    <a:pt x="6551" y="27111"/>
                  </a:cubicBezTo>
                  <a:cubicBezTo>
                    <a:pt x="6597" y="27180"/>
                    <a:pt x="6665" y="27271"/>
                    <a:pt x="6757" y="27362"/>
                  </a:cubicBezTo>
                  <a:cubicBezTo>
                    <a:pt x="6848" y="27453"/>
                    <a:pt x="6939" y="27568"/>
                    <a:pt x="7053" y="27682"/>
                  </a:cubicBezTo>
                  <a:cubicBezTo>
                    <a:pt x="7441" y="28161"/>
                    <a:pt x="8080" y="28732"/>
                    <a:pt x="8788" y="29188"/>
                  </a:cubicBezTo>
                  <a:cubicBezTo>
                    <a:pt x="9473" y="29645"/>
                    <a:pt x="10203" y="30033"/>
                    <a:pt x="10751" y="30329"/>
                  </a:cubicBezTo>
                  <a:cubicBezTo>
                    <a:pt x="11162" y="30535"/>
                    <a:pt x="11459" y="30695"/>
                    <a:pt x="11595" y="30763"/>
                  </a:cubicBezTo>
                  <a:cubicBezTo>
                    <a:pt x="11573" y="31242"/>
                    <a:pt x="11573" y="31790"/>
                    <a:pt x="11618" y="32361"/>
                  </a:cubicBezTo>
                  <a:cubicBezTo>
                    <a:pt x="11664" y="33183"/>
                    <a:pt x="11824" y="34073"/>
                    <a:pt x="12280" y="34643"/>
                  </a:cubicBezTo>
                  <a:cubicBezTo>
                    <a:pt x="12508" y="34917"/>
                    <a:pt x="12805" y="35077"/>
                    <a:pt x="13011" y="35146"/>
                  </a:cubicBezTo>
                  <a:cubicBezTo>
                    <a:pt x="13102" y="35168"/>
                    <a:pt x="13193" y="35191"/>
                    <a:pt x="13239" y="35214"/>
                  </a:cubicBezTo>
                  <a:lnTo>
                    <a:pt x="13330" y="35214"/>
                  </a:lnTo>
                  <a:cubicBezTo>
                    <a:pt x="13330" y="35214"/>
                    <a:pt x="13364" y="35220"/>
                    <a:pt x="13424" y="35220"/>
                  </a:cubicBezTo>
                  <a:cubicBezTo>
                    <a:pt x="13484" y="35220"/>
                    <a:pt x="13570" y="35214"/>
                    <a:pt x="13673" y="35191"/>
                  </a:cubicBezTo>
                  <a:cubicBezTo>
                    <a:pt x="13901" y="35168"/>
                    <a:pt x="14198" y="35054"/>
                    <a:pt x="14471" y="34849"/>
                  </a:cubicBezTo>
                  <a:cubicBezTo>
                    <a:pt x="15042" y="34415"/>
                    <a:pt x="15453" y="33639"/>
                    <a:pt x="15750" y="32840"/>
                  </a:cubicBezTo>
                  <a:cubicBezTo>
                    <a:pt x="16069" y="32064"/>
                    <a:pt x="16252" y="31242"/>
                    <a:pt x="16366" y="30626"/>
                  </a:cubicBezTo>
                  <a:cubicBezTo>
                    <a:pt x="16389" y="30512"/>
                    <a:pt x="16412" y="30398"/>
                    <a:pt x="16434" y="30284"/>
                  </a:cubicBezTo>
                  <a:cubicBezTo>
                    <a:pt x="16959" y="30010"/>
                    <a:pt x="17530" y="29668"/>
                    <a:pt x="18032" y="29279"/>
                  </a:cubicBezTo>
                  <a:cubicBezTo>
                    <a:pt x="18877" y="28640"/>
                    <a:pt x="19653" y="27910"/>
                    <a:pt x="20201" y="27339"/>
                  </a:cubicBezTo>
                  <a:cubicBezTo>
                    <a:pt x="20475" y="27043"/>
                    <a:pt x="20703" y="26814"/>
                    <a:pt x="20863" y="26632"/>
                  </a:cubicBezTo>
                  <a:cubicBezTo>
                    <a:pt x="21022" y="26472"/>
                    <a:pt x="21114" y="26358"/>
                    <a:pt x="21114" y="26358"/>
                  </a:cubicBezTo>
                  <a:cubicBezTo>
                    <a:pt x="21114" y="26358"/>
                    <a:pt x="21182" y="26267"/>
                    <a:pt x="21342" y="26084"/>
                  </a:cubicBezTo>
                  <a:cubicBezTo>
                    <a:pt x="21502" y="25901"/>
                    <a:pt x="21684" y="25650"/>
                    <a:pt x="21935" y="25331"/>
                  </a:cubicBezTo>
                  <a:cubicBezTo>
                    <a:pt x="22186" y="25011"/>
                    <a:pt x="22437" y="24623"/>
                    <a:pt x="22711" y="24212"/>
                  </a:cubicBezTo>
                  <a:cubicBezTo>
                    <a:pt x="22848" y="24007"/>
                    <a:pt x="22985" y="23779"/>
                    <a:pt x="23099" y="23550"/>
                  </a:cubicBezTo>
                  <a:cubicBezTo>
                    <a:pt x="23168" y="23436"/>
                    <a:pt x="23236" y="23322"/>
                    <a:pt x="23305" y="23208"/>
                  </a:cubicBezTo>
                  <a:cubicBezTo>
                    <a:pt x="23373" y="23094"/>
                    <a:pt x="23419" y="22957"/>
                    <a:pt x="23487" y="22843"/>
                  </a:cubicBezTo>
                  <a:cubicBezTo>
                    <a:pt x="23647" y="22523"/>
                    <a:pt x="23784" y="22204"/>
                    <a:pt x="23898" y="21884"/>
                  </a:cubicBezTo>
                  <a:cubicBezTo>
                    <a:pt x="24149" y="21861"/>
                    <a:pt x="24423" y="21816"/>
                    <a:pt x="24743" y="21793"/>
                  </a:cubicBezTo>
                  <a:cubicBezTo>
                    <a:pt x="25702" y="21656"/>
                    <a:pt x="27003" y="21496"/>
                    <a:pt x="28235" y="21085"/>
                  </a:cubicBezTo>
                  <a:cubicBezTo>
                    <a:pt x="28555" y="20971"/>
                    <a:pt x="28874" y="20880"/>
                    <a:pt x="29171" y="20743"/>
                  </a:cubicBezTo>
                  <a:cubicBezTo>
                    <a:pt x="29445" y="20606"/>
                    <a:pt x="29742" y="20446"/>
                    <a:pt x="30015" y="20332"/>
                  </a:cubicBezTo>
                  <a:cubicBezTo>
                    <a:pt x="30540" y="19990"/>
                    <a:pt x="31043" y="19716"/>
                    <a:pt x="31431" y="19396"/>
                  </a:cubicBezTo>
                  <a:cubicBezTo>
                    <a:pt x="32230" y="18826"/>
                    <a:pt x="32709" y="18392"/>
                    <a:pt x="32709" y="18392"/>
                  </a:cubicBezTo>
                  <a:cubicBezTo>
                    <a:pt x="32709" y="18392"/>
                    <a:pt x="33234" y="17981"/>
                    <a:pt x="33896" y="17251"/>
                  </a:cubicBezTo>
                  <a:cubicBezTo>
                    <a:pt x="34558" y="16543"/>
                    <a:pt x="35402" y="15493"/>
                    <a:pt x="35950" y="14283"/>
                  </a:cubicBezTo>
                  <a:cubicBezTo>
                    <a:pt x="36247" y="13690"/>
                    <a:pt x="36429" y="13051"/>
                    <a:pt x="36589" y="12457"/>
                  </a:cubicBezTo>
                  <a:cubicBezTo>
                    <a:pt x="36658" y="12161"/>
                    <a:pt x="36726" y="11864"/>
                    <a:pt x="36772" y="11590"/>
                  </a:cubicBezTo>
                  <a:cubicBezTo>
                    <a:pt x="36795" y="11544"/>
                    <a:pt x="36795" y="11499"/>
                    <a:pt x="36795" y="11476"/>
                  </a:cubicBezTo>
                  <a:cubicBezTo>
                    <a:pt x="36886" y="11476"/>
                    <a:pt x="36977" y="11499"/>
                    <a:pt x="37091" y="11521"/>
                  </a:cubicBezTo>
                  <a:cubicBezTo>
                    <a:pt x="37616" y="11658"/>
                    <a:pt x="38301" y="11955"/>
                    <a:pt x="38917" y="12320"/>
                  </a:cubicBezTo>
                  <a:cubicBezTo>
                    <a:pt x="39556" y="12686"/>
                    <a:pt x="40173" y="13096"/>
                    <a:pt x="40652" y="13393"/>
                  </a:cubicBezTo>
                  <a:cubicBezTo>
                    <a:pt x="41131" y="13690"/>
                    <a:pt x="41428" y="13895"/>
                    <a:pt x="41428" y="13895"/>
                  </a:cubicBezTo>
                  <a:cubicBezTo>
                    <a:pt x="41428" y="13895"/>
                    <a:pt x="41497" y="13941"/>
                    <a:pt x="41634" y="14032"/>
                  </a:cubicBezTo>
                  <a:cubicBezTo>
                    <a:pt x="41771" y="14101"/>
                    <a:pt x="41953" y="14260"/>
                    <a:pt x="42159" y="14420"/>
                  </a:cubicBezTo>
                  <a:cubicBezTo>
                    <a:pt x="42592" y="14740"/>
                    <a:pt x="43117" y="15265"/>
                    <a:pt x="43597" y="15813"/>
                  </a:cubicBezTo>
                  <a:cubicBezTo>
                    <a:pt x="44076" y="16360"/>
                    <a:pt x="44487" y="16999"/>
                    <a:pt x="44783" y="17456"/>
                  </a:cubicBezTo>
                  <a:cubicBezTo>
                    <a:pt x="45057" y="17935"/>
                    <a:pt x="45240" y="18255"/>
                    <a:pt x="45286" y="18255"/>
                  </a:cubicBezTo>
                  <a:cubicBezTo>
                    <a:pt x="45308" y="18232"/>
                    <a:pt x="45194" y="17867"/>
                    <a:pt x="44966" y="17365"/>
                  </a:cubicBezTo>
                  <a:cubicBezTo>
                    <a:pt x="44715" y="16863"/>
                    <a:pt x="44350" y="16178"/>
                    <a:pt x="43893" y="15584"/>
                  </a:cubicBezTo>
                  <a:cubicBezTo>
                    <a:pt x="43437" y="14968"/>
                    <a:pt x="42912" y="14420"/>
                    <a:pt x="42478" y="14032"/>
                  </a:cubicBezTo>
                  <a:cubicBezTo>
                    <a:pt x="42250" y="13850"/>
                    <a:pt x="42067" y="13690"/>
                    <a:pt x="41930" y="13599"/>
                  </a:cubicBezTo>
                  <a:cubicBezTo>
                    <a:pt x="41793" y="13507"/>
                    <a:pt x="41702" y="13462"/>
                    <a:pt x="41702" y="13462"/>
                  </a:cubicBezTo>
                  <a:cubicBezTo>
                    <a:pt x="41702" y="13462"/>
                    <a:pt x="41382" y="13233"/>
                    <a:pt x="40903" y="12982"/>
                  </a:cubicBezTo>
                  <a:cubicBezTo>
                    <a:pt x="40424" y="12708"/>
                    <a:pt x="39785" y="12320"/>
                    <a:pt x="39100" y="11978"/>
                  </a:cubicBezTo>
                  <a:cubicBezTo>
                    <a:pt x="38438" y="11636"/>
                    <a:pt x="37708" y="11384"/>
                    <a:pt x="37137" y="11316"/>
                  </a:cubicBezTo>
                  <a:cubicBezTo>
                    <a:pt x="37023" y="11316"/>
                    <a:pt x="36909" y="11293"/>
                    <a:pt x="36817" y="11293"/>
                  </a:cubicBezTo>
                  <a:cubicBezTo>
                    <a:pt x="36840" y="11133"/>
                    <a:pt x="36863" y="10974"/>
                    <a:pt x="36886" y="10814"/>
                  </a:cubicBezTo>
                  <a:cubicBezTo>
                    <a:pt x="36932" y="10312"/>
                    <a:pt x="36954" y="9924"/>
                    <a:pt x="36932" y="9627"/>
                  </a:cubicBezTo>
                  <a:cubicBezTo>
                    <a:pt x="36932" y="9353"/>
                    <a:pt x="36932" y="9193"/>
                    <a:pt x="36909" y="9193"/>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7" name="Google Shape;4572;p53">
              <a:extLst>
                <a:ext uri="{FF2B5EF4-FFF2-40B4-BE49-F238E27FC236}">
                  <a16:creationId xmlns:a16="http://schemas.microsoft.com/office/drawing/2014/main" id="{B11C2A4A-13F0-840E-946C-0C420CDC9AD5}"/>
                </a:ext>
              </a:extLst>
            </p:cNvPr>
            <p:cNvSpPr/>
            <p:nvPr/>
          </p:nvSpPr>
          <p:spPr>
            <a:xfrm>
              <a:off x="723725" y="1826625"/>
              <a:ext cx="50225" cy="102225"/>
            </a:xfrm>
            <a:custGeom>
              <a:avLst/>
              <a:gdLst/>
              <a:ahLst/>
              <a:cxnLst/>
              <a:rect l="l" t="t" r="r" b="b"/>
              <a:pathLst>
                <a:path w="2009" h="4089" extrusionOk="0">
                  <a:moveTo>
                    <a:pt x="458" y="0"/>
                  </a:moveTo>
                  <a:cubicBezTo>
                    <a:pt x="450" y="0"/>
                    <a:pt x="442" y="1"/>
                    <a:pt x="434" y="1"/>
                  </a:cubicBezTo>
                  <a:cubicBezTo>
                    <a:pt x="137" y="24"/>
                    <a:pt x="0" y="481"/>
                    <a:pt x="160" y="1051"/>
                  </a:cubicBezTo>
                  <a:cubicBezTo>
                    <a:pt x="294" y="1585"/>
                    <a:pt x="644" y="2011"/>
                    <a:pt x="958" y="2011"/>
                  </a:cubicBezTo>
                  <a:cubicBezTo>
                    <a:pt x="966" y="2011"/>
                    <a:pt x="974" y="2010"/>
                    <a:pt x="982" y="2010"/>
                  </a:cubicBezTo>
                  <a:cubicBezTo>
                    <a:pt x="1279" y="1987"/>
                    <a:pt x="1416" y="1508"/>
                    <a:pt x="1256" y="960"/>
                  </a:cubicBezTo>
                  <a:cubicBezTo>
                    <a:pt x="1122" y="426"/>
                    <a:pt x="772" y="0"/>
                    <a:pt x="458" y="0"/>
                  </a:cubicBezTo>
                  <a:close/>
                  <a:moveTo>
                    <a:pt x="1326" y="2670"/>
                  </a:moveTo>
                  <a:cubicBezTo>
                    <a:pt x="1318" y="2670"/>
                    <a:pt x="1310" y="2671"/>
                    <a:pt x="1301" y="2672"/>
                  </a:cubicBezTo>
                  <a:cubicBezTo>
                    <a:pt x="1096" y="2672"/>
                    <a:pt x="1005" y="3014"/>
                    <a:pt x="1096" y="3402"/>
                  </a:cubicBezTo>
                  <a:cubicBezTo>
                    <a:pt x="1206" y="3777"/>
                    <a:pt x="1466" y="4088"/>
                    <a:pt x="1668" y="4088"/>
                  </a:cubicBezTo>
                  <a:cubicBezTo>
                    <a:pt x="1675" y="4088"/>
                    <a:pt x="1682" y="4088"/>
                    <a:pt x="1689" y="4087"/>
                  </a:cubicBezTo>
                  <a:cubicBezTo>
                    <a:pt x="1918" y="4064"/>
                    <a:pt x="2009" y="3745"/>
                    <a:pt x="1895" y="3356"/>
                  </a:cubicBezTo>
                  <a:cubicBezTo>
                    <a:pt x="1807" y="2960"/>
                    <a:pt x="1549" y="2670"/>
                    <a:pt x="1326" y="267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8" name="Google Shape;4573;p53">
              <a:extLst>
                <a:ext uri="{FF2B5EF4-FFF2-40B4-BE49-F238E27FC236}">
                  <a16:creationId xmlns:a16="http://schemas.microsoft.com/office/drawing/2014/main" id="{DCC6095A-D3EB-A937-695F-F8D24018A10D}"/>
                </a:ext>
              </a:extLst>
            </p:cNvPr>
            <p:cNvSpPr/>
            <p:nvPr/>
          </p:nvSpPr>
          <p:spPr>
            <a:xfrm>
              <a:off x="1385650" y="1365700"/>
              <a:ext cx="110150" cy="32425"/>
            </a:xfrm>
            <a:custGeom>
              <a:avLst/>
              <a:gdLst/>
              <a:ahLst/>
              <a:cxnLst/>
              <a:rect l="l" t="t" r="r" b="b"/>
              <a:pathLst>
                <a:path w="4406" h="1297" extrusionOk="0">
                  <a:moveTo>
                    <a:pt x="935" y="1"/>
                  </a:moveTo>
                  <a:cubicBezTo>
                    <a:pt x="538" y="1"/>
                    <a:pt x="202" y="130"/>
                    <a:pt x="115" y="338"/>
                  </a:cubicBezTo>
                  <a:cubicBezTo>
                    <a:pt x="1" y="634"/>
                    <a:pt x="343" y="954"/>
                    <a:pt x="914" y="1068"/>
                  </a:cubicBezTo>
                  <a:cubicBezTo>
                    <a:pt x="1045" y="1096"/>
                    <a:pt x="1177" y="1109"/>
                    <a:pt x="1303" y="1109"/>
                  </a:cubicBezTo>
                  <a:cubicBezTo>
                    <a:pt x="1701" y="1109"/>
                    <a:pt x="2042" y="979"/>
                    <a:pt x="2146" y="771"/>
                  </a:cubicBezTo>
                  <a:cubicBezTo>
                    <a:pt x="2260" y="475"/>
                    <a:pt x="1895" y="155"/>
                    <a:pt x="1325" y="41"/>
                  </a:cubicBezTo>
                  <a:cubicBezTo>
                    <a:pt x="1193" y="14"/>
                    <a:pt x="1061" y="1"/>
                    <a:pt x="935" y="1"/>
                  </a:cubicBezTo>
                  <a:close/>
                  <a:moveTo>
                    <a:pt x="3490" y="498"/>
                  </a:moveTo>
                  <a:cubicBezTo>
                    <a:pt x="3199" y="498"/>
                    <a:pt x="2948" y="589"/>
                    <a:pt x="2877" y="749"/>
                  </a:cubicBezTo>
                  <a:cubicBezTo>
                    <a:pt x="2785" y="954"/>
                    <a:pt x="3059" y="1182"/>
                    <a:pt x="3447" y="1274"/>
                  </a:cubicBezTo>
                  <a:cubicBezTo>
                    <a:pt x="3538" y="1289"/>
                    <a:pt x="3628" y="1296"/>
                    <a:pt x="3714" y="1296"/>
                  </a:cubicBezTo>
                  <a:cubicBezTo>
                    <a:pt x="4015" y="1296"/>
                    <a:pt x="4266" y="1205"/>
                    <a:pt x="4337" y="1045"/>
                  </a:cubicBezTo>
                  <a:cubicBezTo>
                    <a:pt x="4406" y="840"/>
                    <a:pt x="4155" y="612"/>
                    <a:pt x="3744" y="520"/>
                  </a:cubicBezTo>
                  <a:cubicBezTo>
                    <a:pt x="3658" y="505"/>
                    <a:pt x="3572" y="498"/>
                    <a:pt x="3490" y="498"/>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19" name="Google Shape;4574;p53">
            <a:extLst>
              <a:ext uri="{FF2B5EF4-FFF2-40B4-BE49-F238E27FC236}">
                <a16:creationId xmlns:a16="http://schemas.microsoft.com/office/drawing/2014/main" id="{606EB2B0-7745-7161-BB64-04512CBEF677}"/>
              </a:ext>
            </a:extLst>
          </p:cNvPr>
          <p:cNvGrpSpPr/>
          <p:nvPr/>
        </p:nvGrpSpPr>
        <p:grpSpPr>
          <a:xfrm flipH="1">
            <a:off x="7063643" y="2553632"/>
            <a:ext cx="1205181" cy="2607089"/>
            <a:chOff x="2326325" y="1091600"/>
            <a:chExt cx="1456010" cy="3515739"/>
          </a:xfrm>
        </p:grpSpPr>
        <p:sp>
          <p:nvSpPr>
            <p:cNvPr id="920" name="Google Shape;4575;p53">
              <a:extLst>
                <a:ext uri="{FF2B5EF4-FFF2-40B4-BE49-F238E27FC236}">
                  <a16:creationId xmlns:a16="http://schemas.microsoft.com/office/drawing/2014/main" id="{C3567A34-E12A-86DD-CF8C-CAE0BAC29739}"/>
                </a:ext>
              </a:extLst>
            </p:cNvPr>
            <p:cNvSpPr/>
            <p:nvPr/>
          </p:nvSpPr>
          <p:spPr>
            <a:xfrm>
              <a:off x="2412235" y="4287639"/>
              <a:ext cx="1370100" cy="319700"/>
            </a:xfrm>
            <a:custGeom>
              <a:avLst/>
              <a:gdLst/>
              <a:ahLst/>
              <a:cxnLst/>
              <a:rect l="l" t="t" r="r" b="b"/>
              <a:pathLst>
                <a:path w="54804" h="17439" extrusionOk="0">
                  <a:moveTo>
                    <a:pt x="27391" y="0"/>
                  </a:moveTo>
                  <a:cubicBezTo>
                    <a:pt x="12258" y="0"/>
                    <a:pt x="0" y="3903"/>
                    <a:pt x="0" y="8719"/>
                  </a:cubicBezTo>
                  <a:cubicBezTo>
                    <a:pt x="0" y="13536"/>
                    <a:pt x="12258" y="17439"/>
                    <a:pt x="27391" y="17439"/>
                  </a:cubicBezTo>
                  <a:cubicBezTo>
                    <a:pt x="42524" y="17439"/>
                    <a:pt x="54804" y="13536"/>
                    <a:pt x="54804" y="8719"/>
                  </a:cubicBezTo>
                  <a:cubicBezTo>
                    <a:pt x="54804" y="3903"/>
                    <a:pt x="42524" y="0"/>
                    <a:pt x="2739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1" name="Google Shape;4576;p53">
              <a:extLst>
                <a:ext uri="{FF2B5EF4-FFF2-40B4-BE49-F238E27FC236}">
                  <a16:creationId xmlns:a16="http://schemas.microsoft.com/office/drawing/2014/main" id="{FB7C82CA-736B-3892-355C-89A4F7E77707}"/>
                </a:ext>
              </a:extLst>
            </p:cNvPr>
            <p:cNvSpPr/>
            <p:nvPr/>
          </p:nvSpPr>
          <p:spPr>
            <a:xfrm>
              <a:off x="3108975" y="2417500"/>
              <a:ext cx="518725" cy="640125"/>
            </a:xfrm>
            <a:custGeom>
              <a:avLst/>
              <a:gdLst/>
              <a:ahLst/>
              <a:cxnLst/>
              <a:rect l="l" t="t" r="r" b="b"/>
              <a:pathLst>
                <a:path w="20749" h="25605" extrusionOk="0">
                  <a:moveTo>
                    <a:pt x="3619" y="1"/>
                  </a:moveTo>
                  <a:cubicBezTo>
                    <a:pt x="2482" y="1"/>
                    <a:pt x="1023" y="663"/>
                    <a:pt x="388" y="1679"/>
                  </a:cubicBezTo>
                  <a:cubicBezTo>
                    <a:pt x="228" y="1953"/>
                    <a:pt x="137" y="2296"/>
                    <a:pt x="69" y="2638"/>
                  </a:cubicBezTo>
                  <a:cubicBezTo>
                    <a:pt x="0" y="2980"/>
                    <a:pt x="0" y="3323"/>
                    <a:pt x="0" y="3642"/>
                  </a:cubicBezTo>
                  <a:cubicBezTo>
                    <a:pt x="46" y="5058"/>
                    <a:pt x="457" y="6473"/>
                    <a:pt x="867" y="7797"/>
                  </a:cubicBezTo>
                  <a:cubicBezTo>
                    <a:pt x="2054" y="11882"/>
                    <a:pt x="3743" y="15854"/>
                    <a:pt x="5866" y="19460"/>
                  </a:cubicBezTo>
                  <a:cubicBezTo>
                    <a:pt x="7167" y="21651"/>
                    <a:pt x="9016" y="24824"/>
                    <a:pt x="11710" y="25463"/>
                  </a:cubicBezTo>
                  <a:cubicBezTo>
                    <a:pt x="12113" y="25559"/>
                    <a:pt x="12501" y="25604"/>
                    <a:pt x="12875" y="25604"/>
                  </a:cubicBezTo>
                  <a:cubicBezTo>
                    <a:pt x="16689" y="25604"/>
                    <a:pt x="18954" y="20893"/>
                    <a:pt x="19516" y="17109"/>
                  </a:cubicBezTo>
                  <a:cubicBezTo>
                    <a:pt x="19835" y="15055"/>
                    <a:pt x="20748" y="13526"/>
                    <a:pt x="20337" y="11791"/>
                  </a:cubicBezTo>
                  <a:cubicBezTo>
                    <a:pt x="20031" y="10495"/>
                    <a:pt x="19317" y="9886"/>
                    <a:pt x="18582" y="9886"/>
                  </a:cubicBezTo>
                  <a:cubicBezTo>
                    <a:pt x="17893" y="9886"/>
                    <a:pt x="17185" y="10421"/>
                    <a:pt x="16777" y="11426"/>
                  </a:cubicBezTo>
                  <a:cubicBezTo>
                    <a:pt x="16138" y="12955"/>
                    <a:pt x="13330" y="17109"/>
                    <a:pt x="12029" y="18228"/>
                  </a:cubicBezTo>
                  <a:cubicBezTo>
                    <a:pt x="11116" y="15420"/>
                    <a:pt x="11481" y="11266"/>
                    <a:pt x="10340" y="8550"/>
                  </a:cubicBezTo>
                  <a:cubicBezTo>
                    <a:pt x="9450" y="6359"/>
                    <a:pt x="8834" y="4053"/>
                    <a:pt x="7510" y="2090"/>
                  </a:cubicBezTo>
                  <a:cubicBezTo>
                    <a:pt x="6711" y="926"/>
                    <a:pt x="5318" y="150"/>
                    <a:pt x="3880" y="13"/>
                  </a:cubicBezTo>
                  <a:cubicBezTo>
                    <a:pt x="3796" y="5"/>
                    <a:pt x="3709" y="1"/>
                    <a:pt x="3619"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2" name="Google Shape;4577;p53">
              <a:extLst>
                <a:ext uri="{FF2B5EF4-FFF2-40B4-BE49-F238E27FC236}">
                  <a16:creationId xmlns:a16="http://schemas.microsoft.com/office/drawing/2014/main" id="{992E1971-0960-B44F-5136-AADDE6207AAF}"/>
                </a:ext>
              </a:extLst>
            </p:cNvPr>
            <p:cNvSpPr/>
            <p:nvPr/>
          </p:nvSpPr>
          <p:spPr>
            <a:xfrm>
              <a:off x="3162025" y="2632375"/>
              <a:ext cx="465675" cy="425250"/>
            </a:xfrm>
            <a:custGeom>
              <a:avLst/>
              <a:gdLst/>
              <a:ahLst/>
              <a:cxnLst/>
              <a:rect l="l" t="t" r="r" b="b"/>
              <a:pathLst>
                <a:path w="18627" h="17010" extrusionOk="0">
                  <a:moveTo>
                    <a:pt x="8241" y="0"/>
                  </a:moveTo>
                  <a:cubicBezTo>
                    <a:pt x="6346" y="662"/>
                    <a:pt x="2329" y="2078"/>
                    <a:pt x="1" y="2991"/>
                  </a:cubicBezTo>
                  <a:cubicBezTo>
                    <a:pt x="1" y="3013"/>
                    <a:pt x="1" y="3013"/>
                    <a:pt x="24" y="3013"/>
                  </a:cubicBezTo>
                  <a:cubicBezTo>
                    <a:pt x="526" y="4360"/>
                    <a:pt x="1074" y="5684"/>
                    <a:pt x="1690" y="6962"/>
                  </a:cubicBezTo>
                  <a:cubicBezTo>
                    <a:pt x="1713" y="7031"/>
                    <a:pt x="1758" y="7099"/>
                    <a:pt x="1781" y="7168"/>
                  </a:cubicBezTo>
                  <a:cubicBezTo>
                    <a:pt x="2032" y="7693"/>
                    <a:pt x="2283" y="8218"/>
                    <a:pt x="2557" y="8720"/>
                  </a:cubicBezTo>
                  <a:cubicBezTo>
                    <a:pt x="2603" y="8811"/>
                    <a:pt x="2671" y="8925"/>
                    <a:pt x="2717" y="9016"/>
                  </a:cubicBezTo>
                  <a:cubicBezTo>
                    <a:pt x="2740" y="9062"/>
                    <a:pt x="2763" y="9108"/>
                    <a:pt x="2786" y="9153"/>
                  </a:cubicBezTo>
                  <a:cubicBezTo>
                    <a:pt x="2900" y="9382"/>
                    <a:pt x="3037" y="9587"/>
                    <a:pt x="3151" y="9815"/>
                  </a:cubicBezTo>
                  <a:cubicBezTo>
                    <a:pt x="3333" y="10158"/>
                    <a:pt x="3539" y="10523"/>
                    <a:pt x="3744" y="10865"/>
                  </a:cubicBezTo>
                  <a:cubicBezTo>
                    <a:pt x="5045" y="13056"/>
                    <a:pt x="6894" y="16229"/>
                    <a:pt x="9588" y="16868"/>
                  </a:cubicBezTo>
                  <a:cubicBezTo>
                    <a:pt x="9991" y="16964"/>
                    <a:pt x="10379" y="17009"/>
                    <a:pt x="10753" y="17009"/>
                  </a:cubicBezTo>
                  <a:cubicBezTo>
                    <a:pt x="14567" y="17009"/>
                    <a:pt x="16832" y="12298"/>
                    <a:pt x="17394" y="8514"/>
                  </a:cubicBezTo>
                  <a:cubicBezTo>
                    <a:pt x="17713" y="6460"/>
                    <a:pt x="18626" y="4931"/>
                    <a:pt x="18215" y="3196"/>
                  </a:cubicBezTo>
                  <a:cubicBezTo>
                    <a:pt x="17942" y="2055"/>
                    <a:pt x="17211" y="1438"/>
                    <a:pt x="16412" y="1301"/>
                  </a:cubicBezTo>
                  <a:cubicBezTo>
                    <a:pt x="15750" y="1324"/>
                    <a:pt x="15043" y="1849"/>
                    <a:pt x="14655" y="2831"/>
                  </a:cubicBezTo>
                  <a:cubicBezTo>
                    <a:pt x="14541" y="3082"/>
                    <a:pt x="14381" y="3401"/>
                    <a:pt x="14175" y="3767"/>
                  </a:cubicBezTo>
                  <a:cubicBezTo>
                    <a:pt x="15294" y="4292"/>
                    <a:pt x="16298" y="5433"/>
                    <a:pt x="15842" y="8081"/>
                  </a:cubicBezTo>
                  <a:cubicBezTo>
                    <a:pt x="15137" y="12137"/>
                    <a:pt x="13164" y="14057"/>
                    <a:pt x="11813" y="14057"/>
                  </a:cubicBezTo>
                  <a:cubicBezTo>
                    <a:pt x="11370" y="14057"/>
                    <a:pt x="10994" y="13851"/>
                    <a:pt x="10752" y="13445"/>
                  </a:cubicBezTo>
                  <a:cubicBezTo>
                    <a:pt x="10227" y="12600"/>
                    <a:pt x="10318" y="10705"/>
                    <a:pt x="10501" y="9039"/>
                  </a:cubicBezTo>
                  <a:lnTo>
                    <a:pt x="10501" y="9039"/>
                  </a:lnTo>
                  <a:cubicBezTo>
                    <a:pt x="10272" y="9290"/>
                    <a:pt x="10067" y="9496"/>
                    <a:pt x="9907" y="9633"/>
                  </a:cubicBezTo>
                  <a:cubicBezTo>
                    <a:pt x="9702" y="8994"/>
                    <a:pt x="9565" y="8263"/>
                    <a:pt x="9451" y="7510"/>
                  </a:cubicBezTo>
                  <a:cubicBezTo>
                    <a:pt x="8774" y="8982"/>
                    <a:pt x="7907" y="10489"/>
                    <a:pt x="7182" y="10489"/>
                  </a:cubicBezTo>
                  <a:cubicBezTo>
                    <a:pt x="7075" y="10489"/>
                    <a:pt x="6971" y="10456"/>
                    <a:pt x="6871" y="10386"/>
                  </a:cubicBezTo>
                  <a:cubicBezTo>
                    <a:pt x="5433" y="9404"/>
                    <a:pt x="3744" y="5661"/>
                    <a:pt x="4612" y="4725"/>
                  </a:cubicBezTo>
                  <a:cubicBezTo>
                    <a:pt x="5159" y="4132"/>
                    <a:pt x="7351" y="3196"/>
                    <a:pt x="8903" y="2603"/>
                  </a:cubicBezTo>
                  <a:cubicBezTo>
                    <a:pt x="8743" y="1667"/>
                    <a:pt x="8560" y="776"/>
                    <a:pt x="824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3" name="Google Shape;4578;p53">
              <a:extLst>
                <a:ext uri="{FF2B5EF4-FFF2-40B4-BE49-F238E27FC236}">
                  <a16:creationId xmlns:a16="http://schemas.microsoft.com/office/drawing/2014/main" id="{2FEDE99E-BD7D-0BA9-58CD-93FD1A49863E}"/>
                </a:ext>
              </a:extLst>
            </p:cNvPr>
            <p:cNvSpPr/>
            <p:nvPr/>
          </p:nvSpPr>
          <p:spPr>
            <a:xfrm>
              <a:off x="3377725" y="2864600"/>
              <a:ext cx="33700" cy="95975"/>
            </a:xfrm>
            <a:custGeom>
              <a:avLst/>
              <a:gdLst/>
              <a:ahLst/>
              <a:cxnLst/>
              <a:rect l="l" t="t" r="r" b="b"/>
              <a:pathLst>
                <a:path w="1348" h="3839" extrusionOk="0">
                  <a:moveTo>
                    <a:pt x="1296" y="0"/>
                  </a:moveTo>
                  <a:cubicBezTo>
                    <a:pt x="1220" y="0"/>
                    <a:pt x="953" y="424"/>
                    <a:pt x="708" y="869"/>
                  </a:cubicBezTo>
                  <a:cubicBezTo>
                    <a:pt x="457" y="1325"/>
                    <a:pt x="252" y="1805"/>
                    <a:pt x="252" y="1805"/>
                  </a:cubicBezTo>
                  <a:cubicBezTo>
                    <a:pt x="252" y="1805"/>
                    <a:pt x="206" y="1919"/>
                    <a:pt x="161" y="2124"/>
                  </a:cubicBezTo>
                  <a:cubicBezTo>
                    <a:pt x="115" y="2307"/>
                    <a:pt x="69" y="2558"/>
                    <a:pt x="24" y="2832"/>
                  </a:cubicBezTo>
                  <a:cubicBezTo>
                    <a:pt x="1" y="2946"/>
                    <a:pt x="1" y="3083"/>
                    <a:pt x="1" y="3197"/>
                  </a:cubicBezTo>
                  <a:cubicBezTo>
                    <a:pt x="1" y="3334"/>
                    <a:pt x="1" y="3448"/>
                    <a:pt x="24" y="3539"/>
                  </a:cubicBezTo>
                  <a:cubicBezTo>
                    <a:pt x="66" y="3708"/>
                    <a:pt x="89" y="3838"/>
                    <a:pt x="128" y="3838"/>
                  </a:cubicBezTo>
                  <a:cubicBezTo>
                    <a:pt x="131" y="3838"/>
                    <a:pt x="134" y="3838"/>
                    <a:pt x="138" y="3836"/>
                  </a:cubicBezTo>
                  <a:cubicBezTo>
                    <a:pt x="161" y="3836"/>
                    <a:pt x="183" y="3699"/>
                    <a:pt x="206" y="3516"/>
                  </a:cubicBezTo>
                  <a:cubicBezTo>
                    <a:pt x="206" y="3425"/>
                    <a:pt x="229" y="3334"/>
                    <a:pt x="275" y="3220"/>
                  </a:cubicBezTo>
                  <a:cubicBezTo>
                    <a:pt x="298" y="3106"/>
                    <a:pt x="320" y="2991"/>
                    <a:pt x="343" y="2877"/>
                  </a:cubicBezTo>
                  <a:cubicBezTo>
                    <a:pt x="435" y="2626"/>
                    <a:pt x="503" y="2398"/>
                    <a:pt x="571" y="2215"/>
                  </a:cubicBezTo>
                  <a:cubicBezTo>
                    <a:pt x="640" y="2056"/>
                    <a:pt x="686" y="1941"/>
                    <a:pt x="686" y="1941"/>
                  </a:cubicBezTo>
                  <a:cubicBezTo>
                    <a:pt x="686" y="1941"/>
                    <a:pt x="845" y="1462"/>
                    <a:pt x="1005" y="983"/>
                  </a:cubicBezTo>
                  <a:cubicBezTo>
                    <a:pt x="1188" y="503"/>
                    <a:pt x="1348" y="24"/>
                    <a:pt x="1302" y="1"/>
                  </a:cubicBezTo>
                  <a:cubicBezTo>
                    <a:pt x="1300" y="1"/>
                    <a:pt x="1298" y="0"/>
                    <a:pt x="1296"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4" name="Google Shape;4579;p53">
              <a:extLst>
                <a:ext uri="{FF2B5EF4-FFF2-40B4-BE49-F238E27FC236}">
                  <a16:creationId xmlns:a16="http://schemas.microsoft.com/office/drawing/2014/main" id="{C64324FA-E8BF-20F9-E3AF-309581BFD48F}"/>
                </a:ext>
              </a:extLst>
            </p:cNvPr>
            <p:cNvSpPr/>
            <p:nvPr/>
          </p:nvSpPr>
          <p:spPr>
            <a:xfrm>
              <a:off x="3430225" y="3022125"/>
              <a:ext cx="26850" cy="12650"/>
            </a:xfrm>
            <a:custGeom>
              <a:avLst/>
              <a:gdLst/>
              <a:ahLst/>
              <a:cxnLst/>
              <a:rect l="l" t="t" r="r" b="b"/>
              <a:pathLst>
                <a:path w="1074" h="506" extrusionOk="0">
                  <a:moveTo>
                    <a:pt x="480" y="0"/>
                  </a:moveTo>
                  <a:cubicBezTo>
                    <a:pt x="480" y="0"/>
                    <a:pt x="343" y="91"/>
                    <a:pt x="229" y="183"/>
                  </a:cubicBezTo>
                  <a:cubicBezTo>
                    <a:pt x="92" y="297"/>
                    <a:pt x="1" y="434"/>
                    <a:pt x="46" y="479"/>
                  </a:cubicBezTo>
                  <a:cubicBezTo>
                    <a:pt x="66" y="499"/>
                    <a:pt x="101" y="506"/>
                    <a:pt x="145" y="506"/>
                  </a:cubicBezTo>
                  <a:cubicBezTo>
                    <a:pt x="204" y="506"/>
                    <a:pt x="277" y="493"/>
                    <a:pt x="343" y="479"/>
                  </a:cubicBezTo>
                  <a:cubicBezTo>
                    <a:pt x="480" y="479"/>
                    <a:pt x="594" y="457"/>
                    <a:pt x="594" y="457"/>
                  </a:cubicBezTo>
                  <a:cubicBezTo>
                    <a:pt x="594" y="457"/>
                    <a:pt x="708" y="411"/>
                    <a:pt x="822" y="342"/>
                  </a:cubicBezTo>
                  <a:cubicBezTo>
                    <a:pt x="937" y="297"/>
                    <a:pt x="1051" y="228"/>
                    <a:pt x="1074" y="160"/>
                  </a:cubicBezTo>
                  <a:cubicBezTo>
                    <a:pt x="1074" y="91"/>
                    <a:pt x="937" y="46"/>
                    <a:pt x="800"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5" name="Google Shape;4580;p53">
              <a:extLst>
                <a:ext uri="{FF2B5EF4-FFF2-40B4-BE49-F238E27FC236}">
                  <a16:creationId xmlns:a16="http://schemas.microsoft.com/office/drawing/2014/main" id="{34403E12-4C27-9C5A-B607-9AAE045AD099}"/>
                </a:ext>
              </a:extLst>
            </p:cNvPr>
            <p:cNvSpPr/>
            <p:nvPr/>
          </p:nvSpPr>
          <p:spPr>
            <a:xfrm>
              <a:off x="3098700" y="2415650"/>
              <a:ext cx="296175" cy="377100"/>
            </a:xfrm>
            <a:custGeom>
              <a:avLst/>
              <a:gdLst/>
              <a:ahLst/>
              <a:cxnLst/>
              <a:rect l="l" t="t" r="r" b="b"/>
              <a:pathLst>
                <a:path w="11847" h="15084" extrusionOk="0">
                  <a:moveTo>
                    <a:pt x="4195" y="0"/>
                  </a:moveTo>
                  <a:cubicBezTo>
                    <a:pt x="2892" y="0"/>
                    <a:pt x="1174" y="450"/>
                    <a:pt x="480" y="1594"/>
                  </a:cubicBezTo>
                  <a:cubicBezTo>
                    <a:pt x="297" y="1890"/>
                    <a:pt x="160" y="2278"/>
                    <a:pt x="92" y="2666"/>
                  </a:cubicBezTo>
                  <a:cubicBezTo>
                    <a:pt x="23" y="3054"/>
                    <a:pt x="0" y="3442"/>
                    <a:pt x="0" y="3785"/>
                  </a:cubicBezTo>
                  <a:cubicBezTo>
                    <a:pt x="23" y="5405"/>
                    <a:pt x="480" y="7003"/>
                    <a:pt x="890" y="8510"/>
                  </a:cubicBezTo>
                  <a:cubicBezTo>
                    <a:pt x="1507" y="10747"/>
                    <a:pt x="2260" y="12938"/>
                    <a:pt x="3127" y="15083"/>
                  </a:cubicBezTo>
                  <a:cubicBezTo>
                    <a:pt x="6437" y="11979"/>
                    <a:pt x="10409" y="10404"/>
                    <a:pt x="11847" y="9902"/>
                  </a:cubicBezTo>
                  <a:cubicBezTo>
                    <a:pt x="11755" y="9674"/>
                    <a:pt x="11664" y="9423"/>
                    <a:pt x="11573" y="9172"/>
                  </a:cubicBezTo>
                  <a:cubicBezTo>
                    <a:pt x="10591" y="6729"/>
                    <a:pt x="9952" y="4104"/>
                    <a:pt x="8468" y="1913"/>
                  </a:cubicBezTo>
                  <a:cubicBezTo>
                    <a:pt x="7601" y="612"/>
                    <a:pt x="6232" y="133"/>
                    <a:pt x="4634" y="19"/>
                  </a:cubicBezTo>
                  <a:cubicBezTo>
                    <a:pt x="4495" y="7"/>
                    <a:pt x="4347" y="0"/>
                    <a:pt x="4195" y="0"/>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6" name="Google Shape;4581;p53">
              <a:extLst>
                <a:ext uri="{FF2B5EF4-FFF2-40B4-BE49-F238E27FC236}">
                  <a16:creationId xmlns:a16="http://schemas.microsoft.com/office/drawing/2014/main" id="{F1493F18-C708-BF99-2CDE-B8A46AB2EC2D}"/>
                </a:ext>
              </a:extLst>
            </p:cNvPr>
            <p:cNvSpPr/>
            <p:nvPr/>
          </p:nvSpPr>
          <p:spPr>
            <a:xfrm>
              <a:off x="3098700" y="2418950"/>
              <a:ext cx="296175" cy="373800"/>
            </a:xfrm>
            <a:custGeom>
              <a:avLst/>
              <a:gdLst/>
              <a:ahLst/>
              <a:cxnLst/>
              <a:rect l="l" t="t" r="r" b="b"/>
              <a:pathLst>
                <a:path w="11847" h="14952" extrusionOk="0">
                  <a:moveTo>
                    <a:pt x="2945" y="1"/>
                  </a:moveTo>
                  <a:cubicBezTo>
                    <a:pt x="2055" y="183"/>
                    <a:pt x="1187" y="571"/>
                    <a:pt x="662" y="1211"/>
                  </a:cubicBezTo>
                  <a:cubicBezTo>
                    <a:pt x="594" y="1302"/>
                    <a:pt x="525" y="1370"/>
                    <a:pt x="480" y="1462"/>
                  </a:cubicBezTo>
                  <a:cubicBezTo>
                    <a:pt x="297" y="1781"/>
                    <a:pt x="160" y="2146"/>
                    <a:pt x="92" y="2534"/>
                  </a:cubicBezTo>
                  <a:cubicBezTo>
                    <a:pt x="23" y="2922"/>
                    <a:pt x="0" y="3310"/>
                    <a:pt x="0" y="3653"/>
                  </a:cubicBezTo>
                  <a:cubicBezTo>
                    <a:pt x="23" y="5273"/>
                    <a:pt x="480" y="6871"/>
                    <a:pt x="890" y="8378"/>
                  </a:cubicBezTo>
                  <a:cubicBezTo>
                    <a:pt x="1507" y="10615"/>
                    <a:pt x="2260" y="12806"/>
                    <a:pt x="3127" y="14951"/>
                  </a:cubicBezTo>
                  <a:cubicBezTo>
                    <a:pt x="6437" y="11847"/>
                    <a:pt x="10409" y="10272"/>
                    <a:pt x="11847" y="9770"/>
                  </a:cubicBezTo>
                  <a:cubicBezTo>
                    <a:pt x="11801" y="9656"/>
                    <a:pt x="11755" y="9519"/>
                    <a:pt x="11687" y="9405"/>
                  </a:cubicBezTo>
                  <a:cubicBezTo>
                    <a:pt x="10353" y="10015"/>
                    <a:pt x="6553" y="11754"/>
                    <a:pt x="5427" y="11754"/>
                  </a:cubicBezTo>
                  <a:cubicBezTo>
                    <a:pt x="5205" y="11754"/>
                    <a:pt x="5087" y="11686"/>
                    <a:pt x="5113" y="11528"/>
                  </a:cubicBezTo>
                  <a:cubicBezTo>
                    <a:pt x="5273" y="10546"/>
                    <a:pt x="10021" y="8537"/>
                    <a:pt x="11185" y="8058"/>
                  </a:cubicBezTo>
                  <a:cubicBezTo>
                    <a:pt x="11025" y="7602"/>
                    <a:pt x="10865" y="7168"/>
                    <a:pt x="10728" y="6734"/>
                  </a:cubicBezTo>
                  <a:cubicBezTo>
                    <a:pt x="10637" y="6506"/>
                    <a:pt x="10568" y="6301"/>
                    <a:pt x="10500" y="6095"/>
                  </a:cubicBezTo>
                  <a:cubicBezTo>
                    <a:pt x="9452" y="6941"/>
                    <a:pt x="7190" y="8586"/>
                    <a:pt x="5586" y="8586"/>
                  </a:cubicBezTo>
                  <a:cubicBezTo>
                    <a:pt x="5199" y="8586"/>
                    <a:pt x="4850" y="8490"/>
                    <a:pt x="4565" y="8264"/>
                  </a:cubicBezTo>
                  <a:cubicBezTo>
                    <a:pt x="3127" y="7168"/>
                    <a:pt x="1233" y="1987"/>
                    <a:pt x="2945"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7" name="Google Shape;4582;p53">
              <a:extLst>
                <a:ext uri="{FF2B5EF4-FFF2-40B4-BE49-F238E27FC236}">
                  <a16:creationId xmlns:a16="http://schemas.microsoft.com/office/drawing/2014/main" id="{59309BBE-D219-74C3-1C31-2DAB72EAB12B}"/>
                </a:ext>
              </a:extLst>
            </p:cNvPr>
            <p:cNvSpPr/>
            <p:nvPr/>
          </p:nvSpPr>
          <p:spPr>
            <a:xfrm>
              <a:off x="3167175" y="2622975"/>
              <a:ext cx="196900" cy="118450"/>
            </a:xfrm>
            <a:custGeom>
              <a:avLst/>
              <a:gdLst/>
              <a:ahLst/>
              <a:cxnLst/>
              <a:rect l="l" t="t" r="r" b="b"/>
              <a:pathLst>
                <a:path w="7876" h="4738" extrusionOk="0">
                  <a:moveTo>
                    <a:pt x="7797" y="0"/>
                  </a:moveTo>
                  <a:cubicBezTo>
                    <a:pt x="7522" y="0"/>
                    <a:pt x="6557" y="113"/>
                    <a:pt x="5593" y="422"/>
                  </a:cubicBezTo>
                  <a:cubicBezTo>
                    <a:pt x="5045" y="650"/>
                    <a:pt x="4497" y="833"/>
                    <a:pt x="4109" y="1061"/>
                  </a:cubicBezTo>
                  <a:cubicBezTo>
                    <a:pt x="3721" y="1267"/>
                    <a:pt x="3447" y="1426"/>
                    <a:pt x="3447" y="1426"/>
                  </a:cubicBezTo>
                  <a:cubicBezTo>
                    <a:pt x="3447" y="1426"/>
                    <a:pt x="3196" y="1586"/>
                    <a:pt x="2831" y="1860"/>
                  </a:cubicBezTo>
                  <a:cubicBezTo>
                    <a:pt x="2465" y="2111"/>
                    <a:pt x="2032" y="2522"/>
                    <a:pt x="1575" y="2910"/>
                  </a:cubicBezTo>
                  <a:cubicBezTo>
                    <a:pt x="731" y="3755"/>
                    <a:pt x="0" y="4713"/>
                    <a:pt x="46" y="4736"/>
                  </a:cubicBezTo>
                  <a:cubicBezTo>
                    <a:pt x="48" y="4737"/>
                    <a:pt x="50" y="4738"/>
                    <a:pt x="53" y="4738"/>
                  </a:cubicBezTo>
                  <a:cubicBezTo>
                    <a:pt x="155" y="4738"/>
                    <a:pt x="936" y="3895"/>
                    <a:pt x="1803" y="3161"/>
                  </a:cubicBezTo>
                  <a:cubicBezTo>
                    <a:pt x="2260" y="2819"/>
                    <a:pt x="2694" y="2431"/>
                    <a:pt x="3082" y="2202"/>
                  </a:cubicBezTo>
                  <a:cubicBezTo>
                    <a:pt x="3424" y="1974"/>
                    <a:pt x="3675" y="1814"/>
                    <a:pt x="3675" y="1814"/>
                  </a:cubicBezTo>
                  <a:cubicBezTo>
                    <a:pt x="3675" y="1814"/>
                    <a:pt x="3926" y="1677"/>
                    <a:pt x="4291" y="1449"/>
                  </a:cubicBezTo>
                  <a:cubicBezTo>
                    <a:pt x="4657" y="1198"/>
                    <a:pt x="5182" y="993"/>
                    <a:pt x="5707" y="742"/>
                  </a:cubicBezTo>
                  <a:cubicBezTo>
                    <a:pt x="6757" y="308"/>
                    <a:pt x="7875" y="80"/>
                    <a:pt x="7875" y="11"/>
                  </a:cubicBezTo>
                  <a:cubicBezTo>
                    <a:pt x="7875" y="4"/>
                    <a:pt x="7848" y="0"/>
                    <a:pt x="7797" y="0"/>
                  </a:cubicBezTo>
                  <a:close/>
                </a:path>
              </a:pathLst>
            </a:custGeom>
            <a:solidFill>
              <a:srgbClr val="FF91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8" name="Google Shape;4583;p53">
              <a:extLst>
                <a:ext uri="{FF2B5EF4-FFF2-40B4-BE49-F238E27FC236}">
                  <a16:creationId xmlns:a16="http://schemas.microsoft.com/office/drawing/2014/main" id="{F6E623B7-8F70-D56A-B4F3-0508CA18B2A0}"/>
                </a:ext>
              </a:extLst>
            </p:cNvPr>
            <p:cNvSpPr/>
            <p:nvPr/>
          </p:nvSpPr>
          <p:spPr>
            <a:xfrm>
              <a:off x="3277300" y="2480175"/>
              <a:ext cx="40550" cy="40450"/>
            </a:xfrm>
            <a:custGeom>
              <a:avLst/>
              <a:gdLst/>
              <a:ahLst/>
              <a:cxnLst/>
              <a:rect l="l" t="t" r="r" b="b"/>
              <a:pathLst>
                <a:path w="1622" h="1618" extrusionOk="0">
                  <a:moveTo>
                    <a:pt x="397" y="0"/>
                  </a:moveTo>
                  <a:cubicBezTo>
                    <a:pt x="335" y="0"/>
                    <a:pt x="278" y="13"/>
                    <a:pt x="229" y="40"/>
                  </a:cubicBezTo>
                  <a:cubicBezTo>
                    <a:pt x="1" y="177"/>
                    <a:pt x="46" y="633"/>
                    <a:pt x="366" y="1067"/>
                  </a:cubicBezTo>
                  <a:cubicBezTo>
                    <a:pt x="619" y="1392"/>
                    <a:pt x="958" y="1618"/>
                    <a:pt x="1213" y="1618"/>
                  </a:cubicBezTo>
                  <a:cubicBezTo>
                    <a:pt x="1280" y="1618"/>
                    <a:pt x="1341" y="1602"/>
                    <a:pt x="1393" y="1569"/>
                  </a:cubicBezTo>
                  <a:cubicBezTo>
                    <a:pt x="1621" y="1432"/>
                    <a:pt x="1576" y="976"/>
                    <a:pt x="1256" y="565"/>
                  </a:cubicBezTo>
                  <a:cubicBezTo>
                    <a:pt x="999" y="216"/>
                    <a:pt x="654" y="0"/>
                    <a:pt x="397" y="0"/>
                  </a:cubicBezTo>
                  <a:close/>
                </a:path>
              </a:pathLst>
            </a:custGeom>
            <a:solidFill>
              <a:srgbClr val="FFD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9" name="Google Shape;4584;p53">
              <a:extLst>
                <a:ext uri="{FF2B5EF4-FFF2-40B4-BE49-F238E27FC236}">
                  <a16:creationId xmlns:a16="http://schemas.microsoft.com/office/drawing/2014/main" id="{2D78B114-8F02-15A1-628E-5CC7A1F923BE}"/>
                </a:ext>
              </a:extLst>
            </p:cNvPr>
            <p:cNvSpPr/>
            <p:nvPr/>
          </p:nvSpPr>
          <p:spPr>
            <a:xfrm>
              <a:off x="3245350" y="2441725"/>
              <a:ext cx="29125" cy="29250"/>
            </a:xfrm>
            <a:custGeom>
              <a:avLst/>
              <a:gdLst/>
              <a:ahLst/>
              <a:cxnLst/>
              <a:rect l="l" t="t" r="r" b="b"/>
              <a:pathLst>
                <a:path w="1165" h="1170" extrusionOk="0">
                  <a:moveTo>
                    <a:pt x="291" y="0"/>
                  </a:moveTo>
                  <a:cubicBezTo>
                    <a:pt x="250" y="0"/>
                    <a:pt x="213" y="8"/>
                    <a:pt x="183" y="26"/>
                  </a:cubicBezTo>
                  <a:cubicBezTo>
                    <a:pt x="0" y="140"/>
                    <a:pt x="46" y="459"/>
                    <a:pt x="274" y="779"/>
                  </a:cubicBezTo>
                  <a:cubicBezTo>
                    <a:pt x="459" y="1019"/>
                    <a:pt x="704" y="1170"/>
                    <a:pt x="887" y="1170"/>
                  </a:cubicBezTo>
                  <a:cubicBezTo>
                    <a:pt x="930" y="1170"/>
                    <a:pt x="970" y="1161"/>
                    <a:pt x="1005" y="1144"/>
                  </a:cubicBezTo>
                  <a:cubicBezTo>
                    <a:pt x="1164" y="1030"/>
                    <a:pt x="1142" y="710"/>
                    <a:pt x="913" y="414"/>
                  </a:cubicBezTo>
                  <a:cubicBezTo>
                    <a:pt x="728" y="154"/>
                    <a:pt x="468" y="0"/>
                    <a:pt x="291" y="0"/>
                  </a:cubicBezTo>
                  <a:close/>
                </a:path>
              </a:pathLst>
            </a:custGeom>
            <a:solidFill>
              <a:srgbClr val="FFD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0" name="Google Shape;4585;p53">
              <a:extLst>
                <a:ext uri="{FF2B5EF4-FFF2-40B4-BE49-F238E27FC236}">
                  <a16:creationId xmlns:a16="http://schemas.microsoft.com/office/drawing/2014/main" id="{CF2D7B79-F6E3-5F81-C59D-274848EF87CE}"/>
                </a:ext>
              </a:extLst>
            </p:cNvPr>
            <p:cNvSpPr/>
            <p:nvPr/>
          </p:nvSpPr>
          <p:spPr>
            <a:xfrm>
              <a:off x="3486725" y="2025800"/>
              <a:ext cx="252825" cy="1234550"/>
            </a:xfrm>
            <a:custGeom>
              <a:avLst/>
              <a:gdLst/>
              <a:ahLst/>
              <a:cxnLst/>
              <a:rect l="l" t="t" r="r" b="b"/>
              <a:pathLst>
                <a:path w="10113" h="49382" extrusionOk="0">
                  <a:moveTo>
                    <a:pt x="8925" y="0"/>
                  </a:moveTo>
                  <a:lnTo>
                    <a:pt x="4862" y="8925"/>
                  </a:lnTo>
                  <a:lnTo>
                    <a:pt x="0" y="48070"/>
                  </a:lnTo>
                  <a:cubicBezTo>
                    <a:pt x="0" y="48070"/>
                    <a:pt x="1486" y="49381"/>
                    <a:pt x="3370" y="49381"/>
                  </a:cubicBezTo>
                  <a:cubicBezTo>
                    <a:pt x="3947" y="49381"/>
                    <a:pt x="4561" y="49259"/>
                    <a:pt x="5182" y="48938"/>
                  </a:cubicBezTo>
                  <a:lnTo>
                    <a:pt x="10112" y="9747"/>
                  </a:lnTo>
                  <a:lnTo>
                    <a:pt x="8925" y="0"/>
                  </a:lnTo>
                  <a:close/>
                </a:path>
              </a:pathLst>
            </a:custGeom>
            <a:solidFill>
              <a:srgbClr val="F5A60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1" name="Google Shape;4586;p53">
              <a:extLst>
                <a:ext uri="{FF2B5EF4-FFF2-40B4-BE49-F238E27FC236}">
                  <a16:creationId xmlns:a16="http://schemas.microsoft.com/office/drawing/2014/main" id="{0428EACD-D1B1-F3E9-9852-A75ACAC88B26}"/>
                </a:ext>
              </a:extLst>
            </p:cNvPr>
            <p:cNvSpPr/>
            <p:nvPr/>
          </p:nvSpPr>
          <p:spPr>
            <a:xfrm>
              <a:off x="3605975" y="2025800"/>
              <a:ext cx="133575" cy="263625"/>
            </a:xfrm>
            <a:custGeom>
              <a:avLst/>
              <a:gdLst/>
              <a:ahLst/>
              <a:cxnLst/>
              <a:rect l="l" t="t" r="r" b="b"/>
              <a:pathLst>
                <a:path w="5343" h="10545" extrusionOk="0">
                  <a:moveTo>
                    <a:pt x="4155" y="0"/>
                  </a:moveTo>
                  <a:lnTo>
                    <a:pt x="92" y="8925"/>
                  </a:lnTo>
                  <a:lnTo>
                    <a:pt x="1" y="9655"/>
                  </a:lnTo>
                  <a:cubicBezTo>
                    <a:pt x="271" y="9760"/>
                    <a:pt x="581" y="9826"/>
                    <a:pt x="944" y="9826"/>
                  </a:cubicBezTo>
                  <a:cubicBezTo>
                    <a:pt x="1132" y="9826"/>
                    <a:pt x="1335" y="9808"/>
                    <a:pt x="1553" y="9769"/>
                  </a:cubicBezTo>
                  <a:cubicBezTo>
                    <a:pt x="1553" y="9769"/>
                    <a:pt x="1919" y="10545"/>
                    <a:pt x="2773" y="10545"/>
                  </a:cubicBezTo>
                  <a:cubicBezTo>
                    <a:pt x="3145" y="10545"/>
                    <a:pt x="3610" y="10397"/>
                    <a:pt x="4178" y="9975"/>
                  </a:cubicBezTo>
                  <a:cubicBezTo>
                    <a:pt x="4178" y="9975"/>
                    <a:pt x="4657" y="10317"/>
                    <a:pt x="5251" y="10477"/>
                  </a:cubicBezTo>
                  <a:lnTo>
                    <a:pt x="5342" y="9747"/>
                  </a:lnTo>
                  <a:lnTo>
                    <a:pt x="4155" y="0"/>
                  </a:lnTo>
                  <a:close/>
                </a:path>
              </a:pathLst>
            </a:custGeom>
            <a:solidFill>
              <a:srgbClr val="ED8F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2" name="Google Shape;4587;p53">
              <a:extLst>
                <a:ext uri="{FF2B5EF4-FFF2-40B4-BE49-F238E27FC236}">
                  <a16:creationId xmlns:a16="http://schemas.microsoft.com/office/drawing/2014/main" id="{2D4614AD-8BF7-E794-CA87-297071C74DEE}"/>
                </a:ext>
              </a:extLst>
            </p:cNvPr>
            <p:cNvSpPr/>
            <p:nvPr/>
          </p:nvSpPr>
          <p:spPr>
            <a:xfrm>
              <a:off x="3659625" y="2025800"/>
              <a:ext cx="65075" cy="128975"/>
            </a:xfrm>
            <a:custGeom>
              <a:avLst/>
              <a:gdLst/>
              <a:ahLst/>
              <a:cxnLst/>
              <a:rect l="l" t="t" r="r" b="b"/>
              <a:pathLst>
                <a:path w="2603" h="5159" extrusionOk="0">
                  <a:moveTo>
                    <a:pt x="2009" y="0"/>
                  </a:moveTo>
                  <a:lnTo>
                    <a:pt x="1" y="4383"/>
                  </a:lnTo>
                  <a:cubicBezTo>
                    <a:pt x="297" y="4679"/>
                    <a:pt x="662" y="4999"/>
                    <a:pt x="936" y="5022"/>
                  </a:cubicBezTo>
                  <a:cubicBezTo>
                    <a:pt x="1439" y="5090"/>
                    <a:pt x="1941" y="5159"/>
                    <a:pt x="1941" y="5159"/>
                  </a:cubicBezTo>
                  <a:lnTo>
                    <a:pt x="2603" y="4953"/>
                  </a:lnTo>
                  <a:lnTo>
                    <a:pt x="2009" y="0"/>
                  </a:lnTo>
                  <a:close/>
                </a:path>
              </a:pathLst>
            </a:custGeom>
            <a:solidFill>
              <a:srgbClr val="FFD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3" name="Google Shape;4588;p53">
              <a:extLst>
                <a:ext uri="{FF2B5EF4-FFF2-40B4-BE49-F238E27FC236}">
                  <a16:creationId xmlns:a16="http://schemas.microsoft.com/office/drawing/2014/main" id="{00A0C922-69C0-9697-7EF3-15FC76051AB0}"/>
                </a:ext>
              </a:extLst>
            </p:cNvPr>
            <p:cNvSpPr/>
            <p:nvPr/>
          </p:nvSpPr>
          <p:spPr>
            <a:xfrm>
              <a:off x="3659625" y="2025800"/>
              <a:ext cx="65075" cy="128975"/>
            </a:xfrm>
            <a:custGeom>
              <a:avLst/>
              <a:gdLst/>
              <a:ahLst/>
              <a:cxnLst/>
              <a:rect l="l" t="t" r="r" b="b"/>
              <a:pathLst>
                <a:path w="2603" h="5159" extrusionOk="0">
                  <a:moveTo>
                    <a:pt x="2009" y="0"/>
                  </a:moveTo>
                  <a:lnTo>
                    <a:pt x="1" y="4383"/>
                  </a:lnTo>
                  <a:cubicBezTo>
                    <a:pt x="297" y="4679"/>
                    <a:pt x="662" y="4999"/>
                    <a:pt x="936" y="5022"/>
                  </a:cubicBezTo>
                  <a:cubicBezTo>
                    <a:pt x="1439" y="5090"/>
                    <a:pt x="1941" y="5159"/>
                    <a:pt x="1941" y="5159"/>
                  </a:cubicBezTo>
                  <a:lnTo>
                    <a:pt x="2603" y="4953"/>
                  </a:lnTo>
                  <a:lnTo>
                    <a:pt x="2009" y="0"/>
                  </a:ln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4" name="Google Shape;4589;p53">
              <a:extLst>
                <a:ext uri="{FF2B5EF4-FFF2-40B4-BE49-F238E27FC236}">
                  <a16:creationId xmlns:a16="http://schemas.microsoft.com/office/drawing/2014/main" id="{00295AD4-899C-36FD-9FDA-8BDFCB331DFF}"/>
                </a:ext>
              </a:extLst>
            </p:cNvPr>
            <p:cNvSpPr/>
            <p:nvPr/>
          </p:nvSpPr>
          <p:spPr>
            <a:xfrm>
              <a:off x="3486725" y="2025800"/>
              <a:ext cx="223150" cy="1226875"/>
            </a:xfrm>
            <a:custGeom>
              <a:avLst/>
              <a:gdLst/>
              <a:ahLst/>
              <a:cxnLst/>
              <a:rect l="l" t="t" r="r" b="b"/>
              <a:pathLst>
                <a:path w="8926" h="49075" extrusionOk="0">
                  <a:moveTo>
                    <a:pt x="8925" y="0"/>
                  </a:moveTo>
                  <a:lnTo>
                    <a:pt x="4862" y="8925"/>
                  </a:lnTo>
                  <a:lnTo>
                    <a:pt x="0" y="48070"/>
                  </a:lnTo>
                  <a:cubicBezTo>
                    <a:pt x="0" y="48070"/>
                    <a:pt x="708" y="48686"/>
                    <a:pt x="1735" y="49074"/>
                  </a:cubicBezTo>
                  <a:lnTo>
                    <a:pt x="6323" y="9769"/>
                  </a:lnTo>
                  <a:lnTo>
                    <a:pt x="8925" y="114"/>
                  </a:lnTo>
                  <a:lnTo>
                    <a:pt x="8925" y="0"/>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5" name="Google Shape;4590;p53">
              <a:extLst>
                <a:ext uri="{FF2B5EF4-FFF2-40B4-BE49-F238E27FC236}">
                  <a16:creationId xmlns:a16="http://schemas.microsoft.com/office/drawing/2014/main" id="{9DA764B7-FB37-010B-F282-06A1E94AA438}"/>
                </a:ext>
              </a:extLst>
            </p:cNvPr>
            <p:cNvSpPr/>
            <p:nvPr/>
          </p:nvSpPr>
          <p:spPr>
            <a:xfrm>
              <a:off x="3583725" y="2025800"/>
              <a:ext cx="155825" cy="1233725"/>
            </a:xfrm>
            <a:custGeom>
              <a:avLst/>
              <a:gdLst/>
              <a:ahLst/>
              <a:cxnLst/>
              <a:rect l="l" t="t" r="r" b="b"/>
              <a:pathLst>
                <a:path w="6233" h="49349" extrusionOk="0">
                  <a:moveTo>
                    <a:pt x="5045" y="0"/>
                  </a:moveTo>
                  <a:lnTo>
                    <a:pt x="5000" y="91"/>
                  </a:lnTo>
                  <a:cubicBezTo>
                    <a:pt x="5045" y="2420"/>
                    <a:pt x="5068" y="9975"/>
                    <a:pt x="5068" y="9975"/>
                  </a:cubicBezTo>
                  <a:lnTo>
                    <a:pt x="1" y="49348"/>
                  </a:lnTo>
                  <a:cubicBezTo>
                    <a:pt x="412" y="49303"/>
                    <a:pt x="845" y="49166"/>
                    <a:pt x="1302" y="48938"/>
                  </a:cubicBezTo>
                  <a:lnTo>
                    <a:pt x="6232" y="9747"/>
                  </a:lnTo>
                  <a:lnTo>
                    <a:pt x="5045" y="0"/>
                  </a:ln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6" name="Google Shape;4591;p53">
              <a:extLst>
                <a:ext uri="{FF2B5EF4-FFF2-40B4-BE49-F238E27FC236}">
                  <a16:creationId xmlns:a16="http://schemas.microsoft.com/office/drawing/2014/main" id="{513B3D14-FEA5-8558-2F3D-055A0D707641}"/>
                </a:ext>
              </a:extLst>
            </p:cNvPr>
            <p:cNvSpPr/>
            <p:nvPr/>
          </p:nvSpPr>
          <p:spPr>
            <a:xfrm>
              <a:off x="3486725" y="3075750"/>
              <a:ext cx="148950" cy="184600"/>
            </a:xfrm>
            <a:custGeom>
              <a:avLst/>
              <a:gdLst/>
              <a:ahLst/>
              <a:cxnLst/>
              <a:rect l="l" t="t" r="r" b="b"/>
              <a:pathLst>
                <a:path w="5958" h="7384" extrusionOk="0">
                  <a:moveTo>
                    <a:pt x="754" y="1"/>
                  </a:moveTo>
                  <a:lnTo>
                    <a:pt x="0" y="6072"/>
                  </a:lnTo>
                  <a:cubicBezTo>
                    <a:pt x="0" y="6072"/>
                    <a:pt x="1486" y="7383"/>
                    <a:pt x="3370" y="7383"/>
                  </a:cubicBezTo>
                  <a:cubicBezTo>
                    <a:pt x="3947" y="7383"/>
                    <a:pt x="4561" y="7261"/>
                    <a:pt x="5182" y="6940"/>
                  </a:cubicBezTo>
                  <a:lnTo>
                    <a:pt x="5958" y="640"/>
                  </a:lnTo>
                  <a:lnTo>
                    <a:pt x="5958" y="640"/>
                  </a:lnTo>
                  <a:cubicBezTo>
                    <a:pt x="5415" y="848"/>
                    <a:pt x="4857" y="931"/>
                    <a:pt x="4311" y="931"/>
                  </a:cubicBezTo>
                  <a:cubicBezTo>
                    <a:pt x="2880" y="931"/>
                    <a:pt x="1530" y="364"/>
                    <a:pt x="754" y="1"/>
                  </a:cubicBezTo>
                  <a:close/>
                </a:path>
              </a:pathLst>
            </a:custGeom>
            <a:solidFill>
              <a:srgbClr val="D64D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7" name="Google Shape;4592;p53">
              <a:extLst>
                <a:ext uri="{FF2B5EF4-FFF2-40B4-BE49-F238E27FC236}">
                  <a16:creationId xmlns:a16="http://schemas.microsoft.com/office/drawing/2014/main" id="{DAC8DBA4-A65A-2026-2BCB-BE9B55A95525}"/>
                </a:ext>
              </a:extLst>
            </p:cNvPr>
            <p:cNvSpPr/>
            <p:nvPr/>
          </p:nvSpPr>
          <p:spPr>
            <a:xfrm>
              <a:off x="3498125" y="3081450"/>
              <a:ext cx="137550" cy="178900"/>
            </a:xfrm>
            <a:custGeom>
              <a:avLst/>
              <a:gdLst/>
              <a:ahLst/>
              <a:cxnLst/>
              <a:rect l="l" t="t" r="r" b="b"/>
              <a:pathLst>
                <a:path w="5502" h="7156" extrusionOk="0">
                  <a:moveTo>
                    <a:pt x="823" y="1"/>
                  </a:moveTo>
                  <a:cubicBezTo>
                    <a:pt x="594" y="138"/>
                    <a:pt x="389" y="320"/>
                    <a:pt x="206" y="526"/>
                  </a:cubicBezTo>
                  <a:lnTo>
                    <a:pt x="1" y="2169"/>
                  </a:lnTo>
                  <a:cubicBezTo>
                    <a:pt x="777" y="2352"/>
                    <a:pt x="3288" y="3037"/>
                    <a:pt x="3653" y="3881"/>
                  </a:cubicBezTo>
                  <a:cubicBezTo>
                    <a:pt x="3950" y="4566"/>
                    <a:pt x="3265" y="6187"/>
                    <a:pt x="2557" y="7145"/>
                  </a:cubicBezTo>
                  <a:cubicBezTo>
                    <a:pt x="2662" y="7152"/>
                    <a:pt x="2768" y="7156"/>
                    <a:pt x="2875" y="7156"/>
                  </a:cubicBezTo>
                  <a:cubicBezTo>
                    <a:pt x="3466" y="7156"/>
                    <a:pt x="4088" y="7040"/>
                    <a:pt x="4726" y="6712"/>
                  </a:cubicBezTo>
                  <a:lnTo>
                    <a:pt x="5502" y="412"/>
                  </a:lnTo>
                  <a:lnTo>
                    <a:pt x="5502" y="412"/>
                  </a:lnTo>
                  <a:cubicBezTo>
                    <a:pt x="4963" y="619"/>
                    <a:pt x="4404" y="701"/>
                    <a:pt x="3856" y="701"/>
                  </a:cubicBezTo>
                  <a:cubicBezTo>
                    <a:pt x="2711" y="701"/>
                    <a:pt x="1610" y="341"/>
                    <a:pt x="82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8" name="Google Shape;4593;p53">
              <a:extLst>
                <a:ext uri="{FF2B5EF4-FFF2-40B4-BE49-F238E27FC236}">
                  <a16:creationId xmlns:a16="http://schemas.microsoft.com/office/drawing/2014/main" id="{CB08E44F-F2C0-1F84-B8D9-BD12BBFDF6CA}"/>
                </a:ext>
              </a:extLst>
            </p:cNvPr>
            <p:cNvSpPr/>
            <p:nvPr/>
          </p:nvSpPr>
          <p:spPr>
            <a:xfrm>
              <a:off x="3500425" y="3075750"/>
              <a:ext cx="135250" cy="68425"/>
            </a:xfrm>
            <a:custGeom>
              <a:avLst/>
              <a:gdLst/>
              <a:ahLst/>
              <a:cxnLst/>
              <a:rect l="l" t="t" r="r" b="b"/>
              <a:pathLst>
                <a:path w="5410" h="2737" extrusionOk="0">
                  <a:moveTo>
                    <a:pt x="206" y="1"/>
                  </a:moveTo>
                  <a:lnTo>
                    <a:pt x="0" y="1735"/>
                  </a:lnTo>
                  <a:cubicBezTo>
                    <a:pt x="867" y="2192"/>
                    <a:pt x="2191" y="2737"/>
                    <a:pt x="3499" y="2737"/>
                  </a:cubicBezTo>
                  <a:cubicBezTo>
                    <a:pt x="4085" y="2737"/>
                    <a:pt x="4668" y="2627"/>
                    <a:pt x="5204" y="2352"/>
                  </a:cubicBezTo>
                  <a:lnTo>
                    <a:pt x="5410" y="640"/>
                  </a:lnTo>
                  <a:lnTo>
                    <a:pt x="5410" y="640"/>
                  </a:lnTo>
                  <a:cubicBezTo>
                    <a:pt x="4867" y="848"/>
                    <a:pt x="4309" y="931"/>
                    <a:pt x="3763" y="931"/>
                  </a:cubicBezTo>
                  <a:cubicBezTo>
                    <a:pt x="2332" y="931"/>
                    <a:pt x="982" y="364"/>
                    <a:pt x="20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9" name="Google Shape;4594;p53">
              <a:extLst>
                <a:ext uri="{FF2B5EF4-FFF2-40B4-BE49-F238E27FC236}">
                  <a16:creationId xmlns:a16="http://schemas.microsoft.com/office/drawing/2014/main" id="{D830D335-DF3F-8B44-7B7A-AE1BA1DF3E4E}"/>
                </a:ext>
              </a:extLst>
            </p:cNvPr>
            <p:cNvSpPr/>
            <p:nvPr/>
          </p:nvSpPr>
          <p:spPr>
            <a:xfrm>
              <a:off x="3500425" y="3075750"/>
              <a:ext cx="135250" cy="68425"/>
            </a:xfrm>
            <a:custGeom>
              <a:avLst/>
              <a:gdLst/>
              <a:ahLst/>
              <a:cxnLst/>
              <a:rect l="l" t="t" r="r" b="b"/>
              <a:pathLst>
                <a:path w="5410" h="2737" extrusionOk="0">
                  <a:moveTo>
                    <a:pt x="206" y="1"/>
                  </a:moveTo>
                  <a:lnTo>
                    <a:pt x="0" y="1735"/>
                  </a:lnTo>
                  <a:cubicBezTo>
                    <a:pt x="867" y="2192"/>
                    <a:pt x="2191" y="2737"/>
                    <a:pt x="3499" y="2737"/>
                  </a:cubicBezTo>
                  <a:cubicBezTo>
                    <a:pt x="4085" y="2737"/>
                    <a:pt x="4668" y="2627"/>
                    <a:pt x="5204" y="2352"/>
                  </a:cubicBezTo>
                  <a:lnTo>
                    <a:pt x="5410" y="640"/>
                  </a:lnTo>
                  <a:lnTo>
                    <a:pt x="5410" y="640"/>
                  </a:lnTo>
                  <a:cubicBezTo>
                    <a:pt x="4867" y="848"/>
                    <a:pt x="4309" y="931"/>
                    <a:pt x="3763" y="931"/>
                  </a:cubicBezTo>
                  <a:cubicBezTo>
                    <a:pt x="2332" y="931"/>
                    <a:pt x="982" y="364"/>
                    <a:pt x="20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0" name="Google Shape;4595;p53">
              <a:extLst>
                <a:ext uri="{FF2B5EF4-FFF2-40B4-BE49-F238E27FC236}">
                  <a16:creationId xmlns:a16="http://schemas.microsoft.com/office/drawing/2014/main" id="{C020E94F-4388-3ED2-95A8-B9B4ACF442B5}"/>
                </a:ext>
              </a:extLst>
            </p:cNvPr>
            <p:cNvSpPr/>
            <p:nvPr/>
          </p:nvSpPr>
          <p:spPr>
            <a:xfrm>
              <a:off x="3503850" y="3075750"/>
              <a:ext cx="131825" cy="68300"/>
            </a:xfrm>
            <a:custGeom>
              <a:avLst/>
              <a:gdLst/>
              <a:ahLst/>
              <a:cxnLst/>
              <a:rect l="l" t="t" r="r" b="b"/>
              <a:pathLst>
                <a:path w="5273" h="2732" extrusionOk="0">
                  <a:moveTo>
                    <a:pt x="69" y="1"/>
                  </a:moveTo>
                  <a:lnTo>
                    <a:pt x="0" y="617"/>
                  </a:lnTo>
                  <a:cubicBezTo>
                    <a:pt x="708" y="1165"/>
                    <a:pt x="2694" y="1142"/>
                    <a:pt x="3675" y="1781"/>
                  </a:cubicBezTo>
                  <a:cubicBezTo>
                    <a:pt x="4358" y="2236"/>
                    <a:pt x="3429" y="2356"/>
                    <a:pt x="2279" y="2356"/>
                  </a:cubicBezTo>
                  <a:cubicBezTo>
                    <a:pt x="1930" y="2356"/>
                    <a:pt x="1561" y="2345"/>
                    <a:pt x="1210" y="2329"/>
                  </a:cubicBezTo>
                  <a:lnTo>
                    <a:pt x="1210" y="2329"/>
                  </a:lnTo>
                  <a:cubicBezTo>
                    <a:pt x="1886" y="2558"/>
                    <a:pt x="2633" y="2731"/>
                    <a:pt x="3372" y="2731"/>
                  </a:cubicBezTo>
                  <a:cubicBezTo>
                    <a:pt x="3956" y="2731"/>
                    <a:pt x="4534" y="2624"/>
                    <a:pt x="5067" y="2352"/>
                  </a:cubicBezTo>
                  <a:lnTo>
                    <a:pt x="5273" y="640"/>
                  </a:lnTo>
                  <a:lnTo>
                    <a:pt x="5273" y="640"/>
                  </a:lnTo>
                  <a:cubicBezTo>
                    <a:pt x="4730" y="848"/>
                    <a:pt x="4172" y="931"/>
                    <a:pt x="3626" y="931"/>
                  </a:cubicBezTo>
                  <a:cubicBezTo>
                    <a:pt x="2195" y="931"/>
                    <a:pt x="845" y="364"/>
                    <a:pt x="69"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1" name="Google Shape;4596;p53">
              <a:extLst>
                <a:ext uri="{FF2B5EF4-FFF2-40B4-BE49-F238E27FC236}">
                  <a16:creationId xmlns:a16="http://schemas.microsoft.com/office/drawing/2014/main" id="{D53FEA32-3FB6-D34C-FFC7-028F34C8F081}"/>
                </a:ext>
              </a:extLst>
            </p:cNvPr>
            <p:cNvSpPr/>
            <p:nvPr/>
          </p:nvSpPr>
          <p:spPr>
            <a:xfrm>
              <a:off x="3482150" y="3119125"/>
              <a:ext cx="134125" cy="145525"/>
            </a:xfrm>
            <a:custGeom>
              <a:avLst/>
              <a:gdLst/>
              <a:ahLst/>
              <a:cxnLst/>
              <a:rect l="l" t="t" r="r" b="b"/>
              <a:pathLst>
                <a:path w="5365" h="5821" extrusionOk="0">
                  <a:moveTo>
                    <a:pt x="731" y="0"/>
                  </a:moveTo>
                  <a:cubicBezTo>
                    <a:pt x="640" y="366"/>
                    <a:pt x="594" y="731"/>
                    <a:pt x="503" y="1073"/>
                  </a:cubicBezTo>
                  <a:cubicBezTo>
                    <a:pt x="435" y="1438"/>
                    <a:pt x="389" y="1804"/>
                    <a:pt x="320" y="2146"/>
                  </a:cubicBezTo>
                  <a:cubicBezTo>
                    <a:pt x="206" y="2876"/>
                    <a:pt x="92" y="3584"/>
                    <a:pt x="1" y="4314"/>
                  </a:cubicBezTo>
                  <a:lnTo>
                    <a:pt x="1" y="4406"/>
                  </a:lnTo>
                  <a:lnTo>
                    <a:pt x="69" y="4451"/>
                  </a:lnTo>
                  <a:cubicBezTo>
                    <a:pt x="252" y="4634"/>
                    <a:pt x="435" y="4794"/>
                    <a:pt x="640" y="4931"/>
                  </a:cubicBezTo>
                  <a:cubicBezTo>
                    <a:pt x="823" y="5068"/>
                    <a:pt x="1028" y="5182"/>
                    <a:pt x="1256" y="5296"/>
                  </a:cubicBezTo>
                  <a:cubicBezTo>
                    <a:pt x="1348" y="5341"/>
                    <a:pt x="1462" y="5387"/>
                    <a:pt x="1576" y="5456"/>
                  </a:cubicBezTo>
                  <a:cubicBezTo>
                    <a:pt x="1690" y="5501"/>
                    <a:pt x="1804" y="5524"/>
                    <a:pt x="1918" y="5570"/>
                  </a:cubicBezTo>
                  <a:cubicBezTo>
                    <a:pt x="2032" y="5615"/>
                    <a:pt x="2146" y="5638"/>
                    <a:pt x="2261" y="5684"/>
                  </a:cubicBezTo>
                  <a:cubicBezTo>
                    <a:pt x="2375" y="5707"/>
                    <a:pt x="2489" y="5752"/>
                    <a:pt x="2603" y="5752"/>
                  </a:cubicBezTo>
                  <a:cubicBezTo>
                    <a:pt x="2740" y="5775"/>
                    <a:pt x="2854" y="5798"/>
                    <a:pt x="2968" y="5798"/>
                  </a:cubicBezTo>
                  <a:lnTo>
                    <a:pt x="3333" y="5821"/>
                  </a:lnTo>
                  <a:cubicBezTo>
                    <a:pt x="3447" y="5821"/>
                    <a:pt x="3584" y="5798"/>
                    <a:pt x="3699" y="5798"/>
                  </a:cubicBezTo>
                  <a:cubicBezTo>
                    <a:pt x="3813" y="5798"/>
                    <a:pt x="3927" y="5775"/>
                    <a:pt x="4041" y="5730"/>
                  </a:cubicBezTo>
                  <a:cubicBezTo>
                    <a:pt x="4155" y="5707"/>
                    <a:pt x="4292" y="5684"/>
                    <a:pt x="4406" y="5661"/>
                  </a:cubicBezTo>
                  <a:lnTo>
                    <a:pt x="4726" y="5524"/>
                  </a:lnTo>
                  <a:cubicBezTo>
                    <a:pt x="4954" y="5456"/>
                    <a:pt x="5159" y="5319"/>
                    <a:pt x="5365" y="5205"/>
                  </a:cubicBezTo>
                  <a:lnTo>
                    <a:pt x="5365" y="5205"/>
                  </a:lnTo>
                  <a:lnTo>
                    <a:pt x="5022" y="5319"/>
                  </a:lnTo>
                  <a:cubicBezTo>
                    <a:pt x="4908" y="5364"/>
                    <a:pt x="4817" y="5410"/>
                    <a:pt x="4703" y="5433"/>
                  </a:cubicBezTo>
                  <a:lnTo>
                    <a:pt x="4361" y="5501"/>
                  </a:lnTo>
                  <a:cubicBezTo>
                    <a:pt x="4246" y="5524"/>
                    <a:pt x="4132" y="5524"/>
                    <a:pt x="4018" y="5547"/>
                  </a:cubicBezTo>
                  <a:cubicBezTo>
                    <a:pt x="3904" y="5570"/>
                    <a:pt x="3790" y="5570"/>
                    <a:pt x="3676" y="5570"/>
                  </a:cubicBezTo>
                  <a:lnTo>
                    <a:pt x="3333" y="5570"/>
                  </a:lnTo>
                  <a:lnTo>
                    <a:pt x="3014" y="5524"/>
                  </a:lnTo>
                  <a:cubicBezTo>
                    <a:pt x="2900" y="5501"/>
                    <a:pt x="2786" y="5478"/>
                    <a:pt x="2671" y="5456"/>
                  </a:cubicBezTo>
                  <a:cubicBezTo>
                    <a:pt x="2557" y="5433"/>
                    <a:pt x="2466" y="5387"/>
                    <a:pt x="2352" y="5364"/>
                  </a:cubicBezTo>
                  <a:cubicBezTo>
                    <a:pt x="2238" y="5319"/>
                    <a:pt x="2146" y="5296"/>
                    <a:pt x="2032" y="5250"/>
                  </a:cubicBezTo>
                  <a:cubicBezTo>
                    <a:pt x="1918" y="5205"/>
                    <a:pt x="1827" y="5182"/>
                    <a:pt x="1713" y="5113"/>
                  </a:cubicBezTo>
                  <a:cubicBezTo>
                    <a:pt x="1621" y="5068"/>
                    <a:pt x="1507" y="5022"/>
                    <a:pt x="1416" y="4976"/>
                  </a:cubicBezTo>
                  <a:cubicBezTo>
                    <a:pt x="1211" y="4862"/>
                    <a:pt x="1028" y="4748"/>
                    <a:pt x="845" y="4611"/>
                  </a:cubicBezTo>
                  <a:cubicBezTo>
                    <a:pt x="685" y="4511"/>
                    <a:pt x="525" y="4375"/>
                    <a:pt x="380" y="4251"/>
                  </a:cubicBezTo>
                  <a:lnTo>
                    <a:pt x="380" y="4251"/>
                  </a:lnTo>
                  <a:cubicBezTo>
                    <a:pt x="464" y="3559"/>
                    <a:pt x="529" y="2886"/>
                    <a:pt x="594" y="2192"/>
                  </a:cubicBezTo>
                  <a:cubicBezTo>
                    <a:pt x="617" y="1826"/>
                    <a:pt x="663" y="1461"/>
                    <a:pt x="663" y="1096"/>
                  </a:cubicBezTo>
                  <a:cubicBezTo>
                    <a:pt x="686" y="731"/>
                    <a:pt x="708" y="366"/>
                    <a:pt x="731"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2" name="Google Shape;4597;p53">
              <a:extLst>
                <a:ext uri="{FF2B5EF4-FFF2-40B4-BE49-F238E27FC236}">
                  <a16:creationId xmlns:a16="http://schemas.microsoft.com/office/drawing/2014/main" id="{30B23560-E3C4-AC99-6E11-F278EB8E340F}"/>
                </a:ext>
              </a:extLst>
            </p:cNvPr>
            <p:cNvSpPr/>
            <p:nvPr/>
          </p:nvSpPr>
          <p:spPr>
            <a:xfrm>
              <a:off x="3611700" y="2539400"/>
              <a:ext cx="154100" cy="198925"/>
            </a:xfrm>
            <a:custGeom>
              <a:avLst/>
              <a:gdLst/>
              <a:ahLst/>
              <a:cxnLst/>
              <a:rect l="l" t="t" r="r" b="b"/>
              <a:pathLst>
                <a:path w="6164" h="7957" extrusionOk="0">
                  <a:moveTo>
                    <a:pt x="3286" y="1"/>
                  </a:moveTo>
                  <a:cubicBezTo>
                    <a:pt x="2933" y="1"/>
                    <a:pt x="2574" y="75"/>
                    <a:pt x="2237" y="204"/>
                  </a:cubicBezTo>
                  <a:cubicBezTo>
                    <a:pt x="1849" y="341"/>
                    <a:pt x="1278" y="592"/>
                    <a:pt x="982" y="912"/>
                  </a:cubicBezTo>
                  <a:cubicBezTo>
                    <a:pt x="890" y="1003"/>
                    <a:pt x="845" y="1140"/>
                    <a:pt x="822" y="1254"/>
                  </a:cubicBezTo>
                  <a:cubicBezTo>
                    <a:pt x="753" y="1802"/>
                    <a:pt x="1256" y="2122"/>
                    <a:pt x="1324" y="2624"/>
                  </a:cubicBezTo>
                  <a:cubicBezTo>
                    <a:pt x="1415" y="3126"/>
                    <a:pt x="1050" y="3286"/>
                    <a:pt x="822" y="3628"/>
                  </a:cubicBezTo>
                  <a:cubicBezTo>
                    <a:pt x="639" y="3925"/>
                    <a:pt x="936" y="4222"/>
                    <a:pt x="890" y="4518"/>
                  </a:cubicBezTo>
                  <a:cubicBezTo>
                    <a:pt x="868" y="4724"/>
                    <a:pt x="616" y="4952"/>
                    <a:pt x="502" y="5157"/>
                  </a:cubicBezTo>
                  <a:cubicBezTo>
                    <a:pt x="0" y="6002"/>
                    <a:pt x="685" y="6755"/>
                    <a:pt x="1256" y="7326"/>
                  </a:cubicBezTo>
                  <a:cubicBezTo>
                    <a:pt x="1629" y="7729"/>
                    <a:pt x="2071" y="7957"/>
                    <a:pt x="2543" y="7957"/>
                  </a:cubicBezTo>
                  <a:cubicBezTo>
                    <a:pt x="2792" y="7957"/>
                    <a:pt x="3050" y="7893"/>
                    <a:pt x="3310" y="7760"/>
                  </a:cubicBezTo>
                  <a:cubicBezTo>
                    <a:pt x="5980" y="6390"/>
                    <a:pt x="6163" y="2236"/>
                    <a:pt x="4839" y="684"/>
                  </a:cubicBezTo>
                  <a:cubicBezTo>
                    <a:pt x="4428" y="201"/>
                    <a:pt x="3866" y="1"/>
                    <a:pt x="3286"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3" name="Google Shape;4598;p53">
              <a:extLst>
                <a:ext uri="{FF2B5EF4-FFF2-40B4-BE49-F238E27FC236}">
                  <a16:creationId xmlns:a16="http://schemas.microsoft.com/office/drawing/2014/main" id="{356DB2BA-A8CA-A869-DE0F-1B9F453FA2A6}"/>
                </a:ext>
              </a:extLst>
            </p:cNvPr>
            <p:cNvSpPr/>
            <p:nvPr/>
          </p:nvSpPr>
          <p:spPr>
            <a:xfrm>
              <a:off x="3622525" y="2536100"/>
              <a:ext cx="111300" cy="68425"/>
            </a:xfrm>
            <a:custGeom>
              <a:avLst/>
              <a:gdLst/>
              <a:ahLst/>
              <a:cxnLst/>
              <a:rect l="l" t="t" r="r" b="b"/>
              <a:pathLst>
                <a:path w="4452" h="2737" extrusionOk="0">
                  <a:moveTo>
                    <a:pt x="2479" y="1"/>
                  </a:moveTo>
                  <a:cubicBezTo>
                    <a:pt x="2189" y="1"/>
                    <a:pt x="1875" y="40"/>
                    <a:pt x="1576" y="131"/>
                  </a:cubicBezTo>
                  <a:cubicBezTo>
                    <a:pt x="1302" y="199"/>
                    <a:pt x="1028" y="314"/>
                    <a:pt x="800" y="473"/>
                  </a:cubicBezTo>
                  <a:cubicBezTo>
                    <a:pt x="572" y="610"/>
                    <a:pt x="366" y="793"/>
                    <a:pt x="252" y="1021"/>
                  </a:cubicBezTo>
                  <a:cubicBezTo>
                    <a:pt x="1" y="1523"/>
                    <a:pt x="183" y="1888"/>
                    <a:pt x="161" y="1888"/>
                  </a:cubicBezTo>
                  <a:cubicBezTo>
                    <a:pt x="161" y="1888"/>
                    <a:pt x="161" y="1911"/>
                    <a:pt x="183" y="1957"/>
                  </a:cubicBezTo>
                  <a:cubicBezTo>
                    <a:pt x="206" y="2003"/>
                    <a:pt x="229" y="2071"/>
                    <a:pt x="275" y="2140"/>
                  </a:cubicBezTo>
                  <a:cubicBezTo>
                    <a:pt x="366" y="2299"/>
                    <a:pt x="594" y="2436"/>
                    <a:pt x="823" y="2505"/>
                  </a:cubicBezTo>
                  <a:cubicBezTo>
                    <a:pt x="966" y="2539"/>
                    <a:pt x="1116" y="2553"/>
                    <a:pt x="1269" y="2553"/>
                  </a:cubicBezTo>
                  <a:cubicBezTo>
                    <a:pt x="1628" y="2553"/>
                    <a:pt x="2007" y="2477"/>
                    <a:pt x="2375" y="2413"/>
                  </a:cubicBezTo>
                  <a:cubicBezTo>
                    <a:pt x="2482" y="2404"/>
                    <a:pt x="2590" y="2399"/>
                    <a:pt x="2698" y="2399"/>
                  </a:cubicBezTo>
                  <a:cubicBezTo>
                    <a:pt x="3095" y="2399"/>
                    <a:pt x="3485" y="2461"/>
                    <a:pt x="3790" y="2550"/>
                  </a:cubicBezTo>
                  <a:cubicBezTo>
                    <a:pt x="4117" y="2653"/>
                    <a:pt x="4371" y="2737"/>
                    <a:pt x="4420" y="2737"/>
                  </a:cubicBezTo>
                  <a:cubicBezTo>
                    <a:pt x="4426" y="2737"/>
                    <a:pt x="4429" y="2735"/>
                    <a:pt x="4429" y="2733"/>
                  </a:cubicBezTo>
                  <a:cubicBezTo>
                    <a:pt x="4452" y="2710"/>
                    <a:pt x="4224" y="2528"/>
                    <a:pt x="3836" y="2345"/>
                  </a:cubicBezTo>
                  <a:cubicBezTo>
                    <a:pt x="3448" y="2162"/>
                    <a:pt x="2900" y="2048"/>
                    <a:pt x="2329" y="2048"/>
                  </a:cubicBezTo>
                  <a:cubicBezTo>
                    <a:pt x="2022" y="2087"/>
                    <a:pt x="1723" y="2118"/>
                    <a:pt x="1463" y="2118"/>
                  </a:cubicBezTo>
                  <a:cubicBezTo>
                    <a:pt x="1258" y="2118"/>
                    <a:pt x="1077" y="2098"/>
                    <a:pt x="937" y="2048"/>
                  </a:cubicBezTo>
                  <a:cubicBezTo>
                    <a:pt x="617" y="1934"/>
                    <a:pt x="640" y="1752"/>
                    <a:pt x="640" y="1752"/>
                  </a:cubicBezTo>
                  <a:cubicBezTo>
                    <a:pt x="640" y="1752"/>
                    <a:pt x="617" y="1706"/>
                    <a:pt x="617" y="1615"/>
                  </a:cubicBezTo>
                  <a:cubicBezTo>
                    <a:pt x="594" y="1523"/>
                    <a:pt x="594" y="1409"/>
                    <a:pt x="663" y="1272"/>
                  </a:cubicBezTo>
                  <a:cubicBezTo>
                    <a:pt x="777" y="975"/>
                    <a:pt x="1211" y="656"/>
                    <a:pt x="1690" y="473"/>
                  </a:cubicBezTo>
                  <a:cubicBezTo>
                    <a:pt x="2110" y="313"/>
                    <a:pt x="2566" y="241"/>
                    <a:pt x="2918" y="241"/>
                  </a:cubicBezTo>
                  <a:cubicBezTo>
                    <a:pt x="2967" y="241"/>
                    <a:pt x="3015" y="242"/>
                    <a:pt x="3059" y="245"/>
                  </a:cubicBezTo>
                  <a:cubicBezTo>
                    <a:pt x="3419" y="265"/>
                    <a:pt x="3639" y="390"/>
                    <a:pt x="3704" y="390"/>
                  </a:cubicBezTo>
                  <a:cubicBezTo>
                    <a:pt x="3713" y="390"/>
                    <a:pt x="3719" y="388"/>
                    <a:pt x="3721" y="382"/>
                  </a:cubicBezTo>
                  <a:cubicBezTo>
                    <a:pt x="3744" y="359"/>
                    <a:pt x="3516" y="131"/>
                    <a:pt x="3082" y="62"/>
                  </a:cubicBezTo>
                  <a:cubicBezTo>
                    <a:pt x="2905" y="23"/>
                    <a:pt x="2699" y="1"/>
                    <a:pt x="2479"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4" name="Google Shape;4599;p53">
              <a:extLst>
                <a:ext uri="{FF2B5EF4-FFF2-40B4-BE49-F238E27FC236}">
                  <a16:creationId xmlns:a16="http://schemas.microsoft.com/office/drawing/2014/main" id="{F50152FD-530F-2BE2-AE9E-2062C2B86C8D}"/>
                </a:ext>
              </a:extLst>
            </p:cNvPr>
            <p:cNvSpPr/>
            <p:nvPr/>
          </p:nvSpPr>
          <p:spPr>
            <a:xfrm>
              <a:off x="3629950" y="2594700"/>
              <a:ext cx="98175" cy="77275"/>
            </a:xfrm>
            <a:custGeom>
              <a:avLst/>
              <a:gdLst/>
              <a:ahLst/>
              <a:cxnLst/>
              <a:rect l="l" t="t" r="r" b="b"/>
              <a:pathLst>
                <a:path w="3927" h="3091" extrusionOk="0">
                  <a:moveTo>
                    <a:pt x="343" y="1"/>
                  </a:moveTo>
                  <a:cubicBezTo>
                    <a:pt x="297" y="1"/>
                    <a:pt x="252" y="24"/>
                    <a:pt x="206" y="47"/>
                  </a:cubicBezTo>
                  <a:cubicBezTo>
                    <a:pt x="138" y="92"/>
                    <a:pt x="92" y="138"/>
                    <a:pt x="46" y="229"/>
                  </a:cubicBezTo>
                  <a:cubicBezTo>
                    <a:pt x="1" y="389"/>
                    <a:pt x="46" y="572"/>
                    <a:pt x="92" y="731"/>
                  </a:cubicBezTo>
                  <a:cubicBezTo>
                    <a:pt x="160" y="914"/>
                    <a:pt x="252" y="1074"/>
                    <a:pt x="343" y="1211"/>
                  </a:cubicBezTo>
                  <a:cubicBezTo>
                    <a:pt x="434" y="1370"/>
                    <a:pt x="526" y="1530"/>
                    <a:pt x="640" y="1667"/>
                  </a:cubicBezTo>
                  <a:cubicBezTo>
                    <a:pt x="754" y="1804"/>
                    <a:pt x="868" y="1895"/>
                    <a:pt x="982" y="1987"/>
                  </a:cubicBezTo>
                  <a:cubicBezTo>
                    <a:pt x="1073" y="2101"/>
                    <a:pt x="1165" y="2147"/>
                    <a:pt x="1233" y="2192"/>
                  </a:cubicBezTo>
                  <a:cubicBezTo>
                    <a:pt x="1302" y="2238"/>
                    <a:pt x="1324" y="2261"/>
                    <a:pt x="1324" y="2261"/>
                  </a:cubicBezTo>
                  <a:cubicBezTo>
                    <a:pt x="1324" y="2261"/>
                    <a:pt x="1370" y="2283"/>
                    <a:pt x="1439" y="2329"/>
                  </a:cubicBezTo>
                  <a:cubicBezTo>
                    <a:pt x="1507" y="2352"/>
                    <a:pt x="1621" y="2398"/>
                    <a:pt x="1735" y="2466"/>
                  </a:cubicBezTo>
                  <a:cubicBezTo>
                    <a:pt x="1964" y="2580"/>
                    <a:pt x="2306" y="2672"/>
                    <a:pt x="2626" y="2763"/>
                  </a:cubicBezTo>
                  <a:cubicBezTo>
                    <a:pt x="2945" y="2854"/>
                    <a:pt x="3265" y="2945"/>
                    <a:pt x="3516" y="3014"/>
                  </a:cubicBezTo>
                  <a:cubicBezTo>
                    <a:pt x="3687" y="3065"/>
                    <a:pt x="3820" y="3091"/>
                    <a:pt x="3885" y="3091"/>
                  </a:cubicBezTo>
                  <a:cubicBezTo>
                    <a:pt x="3907" y="3091"/>
                    <a:pt x="3921" y="3088"/>
                    <a:pt x="3927" y="3082"/>
                  </a:cubicBezTo>
                  <a:cubicBezTo>
                    <a:pt x="3927" y="3037"/>
                    <a:pt x="3790" y="2945"/>
                    <a:pt x="3561" y="2808"/>
                  </a:cubicBezTo>
                  <a:cubicBezTo>
                    <a:pt x="3356" y="2694"/>
                    <a:pt x="3036" y="2557"/>
                    <a:pt x="2717" y="2420"/>
                  </a:cubicBezTo>
                  <a:cubicBezTo>
                    <a:pt x="2420" y="2283"/>
                    <a:pt x="2123" y="2147"/>
                    <a:pt x="1918" y="2032"/>
                  </a:cubicBezTo>
                  <a:cubicBezTo>
                    <a:pt x="1804" y="1964"/>
                    <a:pt x="1735" y="1918"/>
                    <a:pt x="1667" y="1895"/>
                  </a:cubicBezTo>
                  <a:cubicBezTo>
                    <a:pt x="1598" y="1850"/>
                    <a:pt x="1576" y="1827"/>
                    <a:pt x="1576" y="1827"/>
                  </a:cubicBezTo>
                  <a:cubicBezTo>
                    <a:pt x="1576" y="1827"/>
                    <a:pt x="1553" y="1804"/>
                    <a:pt x="1484" y="1759"/>
                  </a:cubicBezTo>
                  <a:cubicBezTo>
                    <a:pt x="1439" y="1736"/>
                    <a:pt x="1324" y="1690"/>
                    <a:pt x="1256" y="1622"/>
                  </a:cubicBezTo>
                  <a:cubicBezTo>
                    <a:pt x="1165" y="1553"/>
                    <a:pt x="1028" y="1462"/>
                    <a:pt x="936" y="1370"/>
                  </a:cubicBezTo>
                  <a:cubicBezTo>
                    <a:pt x="822" y="1256"/>
                    <a:pt x="708" y="1142"/>
                    <a:pt x="617" y="1005"/>
                  </a:cubicBezTo>
                  <a:cubicBezTo>
                    <a:pt x="411" y="754"/>
                    <a:pt x="229" y="457"/>
                    <a:pt x="252" y="275"/>
                  </a:cubicBezTo>
                  <a:cubicBezTo>
                    <a:pt x="252" y="252"/>
                    <a:pt x="275" y="206"/>
                    <a:pt x="297" y="184"/>
                  </a:cubicBezTo>
                  <a:cubicBezTo>
                    <a:pt x="320" y="161"/>
                    <a:pt x="343" y="115"/>
                    <a:pt x="366" y="115"/>
                  </a:cubicBezTo>
                  <a:cubicBezTo>
                    <a:pt x="434" y="92"/>
                    <a:pt x="480" y="47"/>
                    <a:pt x="480" y="47"/>
                  </a:cubicBezTo>
                  <a:cubicBezTo>
                    <a:pt x="457" y="24"/>
                    <a:pt x="434" y="1"/>
                    <a:pt x="343"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5" name="Google Shape;4600;p53">
              <a:extLst>
                <a:ext uri="{FF2B5EF4-FFF2-40B4-BE49-F238E27FC236}">
                  <a16:creationId xmlns:a16="http://schemas.microsoft.com/office/drawing/2014/main" id="{23DE7EDC-1D31-E5AC-6C48-81333DC83985}"/>
                </a:ext>
              </a:extLst>
            </p:cNvPr>
            <p:cNvSpPr/>
            <p:nvPr/>
          </p:nvSpPr>
          <p:spPr>
            <a:xfrm>
              <a:off x="3629375" y="2626825"/>
              <a:ext cx="55950" cy="79300"/>
            </a:xfrm>
            <a:custGeom>
              <a:avLst/>
              <a:gdLst/>
              <a:ahLst/>
              <a:cxnLst/>
              <a:rect l="l" t="t" r="r" b="b"/>
              <a:pathLst>
                <a:path w="2238" h="3172" extrusionOk="0">
                  <a:moveTo>
                    <a:pt x="440" y="1"/>
                  </a:moveTo>
                  <a:cubicBezTo>
                    <a:pt x="380" y="1"/>
                    <a:pt x="287" y="28"/>
                    <a:pt x="183" y="131"/>
                  </a:cubicBezTo>
                  <a:cubicBezTo>
                    <a:pt x="92" y="200"/>
                    <a:pt x="24" y="337"/>
                    <a:pt x="1" y="474"/>
                  </a:cubicBezTo>
                  <a:cubicBezTo>
                    <a:pt x="1" y="633"/>
                    <a:pt x="24" y="770"/>
                    <a:pt x="69" y="907"/>
                  </a:cubicBezTo>
                  <a:cubicBezTo>
                    <a:pt x="138" y="1181"/>
                    <a:pt x="298" y="1432"/>
                    <a:pt x="389" y="1592"/>
                  </a:cubicBezTo>
                  <a:cubicBezTo>
                    <a:pt x="503" y="1752"/>
                    <a:pt x="571" y="1866"/>
                    <a:pt x="571" y="1866"/>
                  </a:cubicBezTo>
                  <a:cubicBezTo>
                    <a:pt x="571" y="1866"/>
                    <a:pt x="937" y="2254"/>
                    <a:pt x="1325" y="2596"/>
                  </a:cubicBezTo>
                  <a:cubicBezTo>
                    <a:pt x="1686" y="2894"/>
                    <a:pt x="2087" y="3172"/>
                    <a:pt x="2159" y="3172"/>
                  </a:cubicBezTo>
                  <a:cubicBezTo>
                    <a:pt x="2164" y="3172"/>
                    <a:pt x="2168" y="3170"/>
                    <a:pt x="2169" y="3167"/>
                  </a:cubicBezTo>
                  <a:cubicBezTo>
                    <a:pt x="2238" y="3098"/>
                    <a:pt x="1895" y="2710"/>
                    <a:pt x="1576" y="2322"/>
                  </a:cubicBezTo>
                  <a:cubicBezTo>
                    <a:pt x="1256" y="1934"/>
                    <a:pt x="959" y="1546"/>
                    <a:pt x="959" y="1546"/>
                  </a:cubicBezTo>
                  <a:cubicBezTo>
                    <a:pt x="959" y="1546"/>
                    <a:pt x="868" y="1455"/>
                    <a:pt x="754" y="1318"/>
                  </a:cubicBezTo>
                  <a:cubicBezTo>
                    <a:pt x="640" y="1181"/>
                    <a:pt x="480" y="976"/>
                    <a:pt x="389" y="793"/>
                  </a:cubicBezTo>
                  <a:cubicBezTo>
                    <a:pt x="275" y="588"/>
                    <a:pt x="252" y="382"/>
                    <a:pt x="320" y="268"/>
                  </a:cubicBezTo>
                  <a:cubicBezTo>
                    <a:pt x="389" y="131"/>
                    <a:pt x="503" y="63"/>
                    <a:pt x="503" y="17"/>
                  </a:cubicBezTo>
                  <a:cubicBezTo>
                    <a:pt x="495" y="9"/>
                    <a:pt x="473" y="1"/>
                    <a:pt x="440"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6" name="Google Shape;4601;p53">
              <a:extLst>
                <a:ext uri="{FF2B5EF4-FFF2-40B4-BE49-F238E27FC236}">
                  <a16:creationId xmlns:a16="http://schemas.microsoft.com/office/drawing/2014/main" id="{0FEFAB9B-CF84-AA89-8F3D-DBFF210A5005}"/>
                </a:ext>
              </a:extLst>
            </p:cNvPr>
            <p:cNvSpPr/>
            <p:nvPr/>
          </p:nvSpPr>
          <p:spPr>
            <a:xfrm>
              <a:off x="3617975" y="2630650"/>
              <a:ext cx="135250" cy="118450"/>
            </a:xfrm>
            <a:custGeom>
              <a:avLst/>
              <a:gdLst/>
              <a:ahLst/>
              <a:cxnLst/>
              <a:rect l="l" t="t" r="r" b="b"/>
              <a:pathLst>
                <a:path w="5410" h="4738" extrusionOk="0">
                  <a:moveTo>
                    <a:pt x="5387" y="1"/>
                  </a:moveTo>
                  <a:cubicBezTo>
                    <a:pt x="5341" y="1"/>
                    <a:pt x="5273" y="321"/>
                    <a:pt x="5113" y="800"/>
                  </a:cubicBezTo>
                  <a:cubicBezTo>
                    <a:pt x="4931" y="1279"/>
                    <a:pt x="4679" y="1895"/>
                    <a:pt x="4360" y="2489"/>
                  </a:cubicBezTo>
                  <a:cubicBezTo>
                    <a:pt x="4040" y="3060"/>
                    <a:pt x="3630" y="3562"/>
                    <a:pt x="3264" y="3858"/>
                  </a:cubicBezTo>
                  <a:cubicBezTo>
                    <a:pt x="2899" y="4132"/>
                    <a:pt x="2625" y="4178"/>
                    <a:pt x="2625" y="4178"/>
                  </a:cubicBezTo>
                  <a:cubicBezTo>
                    <a:pt x="2625" y="4178"/>
                    <a:pt x="2557" y="4224"/>
                    <a:pt x="2443" y="4224"/>
                  </a:cubicBezTo>
                  <a:cubicBezTo>
                    <a:pt x="2401" y="4232"/>
                    <a:pt x="2350" y="4237"/>
                    <a:pt x="2292" y="4237"/>
                  </a:cubicBezTo>
                  <a:cubicBezTo>
                    <a:pt x="2192" y="4237"/>
                    <a:pt x="2071" y="4221"/>
                    <a:pt x="1940" y="4178"/>
                  </a:cubicBezTo>
                  <a:cubicBezTo>
                    <a:pt x="1849" y="4155"/>
                    <a:pt x="1735" y="4110"/>
                    <a:pt x="1621" y="4041"/>
                  </a:cubicBezTo>
                  <a:cubicBezTo>
                    <a:pt x="1552" y="4018"/>
                    <a:pt x="1507" y="3995"/>
                    <a:pt x="1461" y="3950"/>
                  </a:cubicBezTo>
                  <a:cubicBezTo>
                    <a:pt x="1415" y="3904"/>
                    <a:pt x="1347" y="3858"/>
                    <a:pt x="1301" y="3813"/>
                  </a:cubicBezTo>
                  <a:cubicBezTo>
                    <a:pt x="1096" y="3607"/>
                    <a:pt x="913" y="3311"/>
                    <a:pt x="754" y="3037"/>
                  </a:cubicBezTo>
                  <a:cubicBezTo>
                    <a:pt x="571" y="2740"/>
                    <a:pt x="434" y="2443"/>
                    <a:pt x="343" y="2147"/>
                  </a:cubicBezTo>
                  <a:cubicBezTo>
                    <a:pt x="274" y="1850"/>
                    <a:pt x="229" y="1553"/>
                    <a:pt x="320" y="1370"/>
                  </a:cubicBezTo>
                  <a:cubicBezTo>
                    <a:pt x="411" y="1165"/>
                    <a:pt x="617" y="1119"/>
                    <a:pt x="754" y="1097"/>
                  </a:cubicBezTo>
                  <a:cubicBezTo>
                    <a:pt x="890" y="1097"/>
                    <a:pt x="982" y="1097"/>
                    <a:pt x="982" y="1074"/>
                  </a:cubicBezTo>
                  <a:cubicBezTo>
                    <a:pt x="982" y="1051"/>
                    <a:pt x="890" y="1028"/>
                    <a:pt x="754" y="1005"/>
                  </a:cubicBezTo>
                  <a:cubicBezTo>
                    <a:pt x="733" y="999"/>
                    <a:pt x="709" y="996"/>
                    <a:pt x="683" y="996"/>
                  </a:cubicBezTo>
                  <a:cubicBezTo>
                    <a:pt x="620" y="996"/>
                    <a:pt x="544" y="1012"/>
                    <a:pt x="480" y="1028"/>
                  </a:cubicBezTo>
                  <a:cubicBezTo>
                    <a:pt x="365" y="1051"/>
                    <a:pt x="251" y="1142"/>
                    <a:pt x="160" y="1256"/>
                  </a:cubicBezTo>
                  <a:cubicBezTo>
                    <a:pt x="0" y="1530"/>
                    <a:pt x="23" y="1873"/>
                    <a:pt x="92" y="2215"/>
                  </a:cubicBezTo>
                  <a:cubicBezTo>
                    <a:pt x="160" y="2535"/>
                    <a:pt x="274" y="2877"/>
                    <a:pt x="434" y="3196"/>
                  </a:cubicBezTo>
                  <a:cubicBezTo>
                    <a:pt x="594" y="3516"/>
                    <a:pt x="776" y="3836"/>
                    <a:pt x="1005" y="4087"/>
                  </a:cubicBezTo>
                  <a:cubicBezTo>
                    <a:pt x="1073" y="4155"/>
                    <a:pt x="1119" y="4224"/>
                    <a:pt x="1187" y="4292"/>
                  </a:cubicBezTo>
                  <a:cubicBezTo>
                    <a:pt x="1256" y="4361"/>
                    <a:pt x="1347" y="4406"/>
                    <a:pt x="1415" y="4452"/>
                  </a:cubicBezTo>
                  <a:cubicBezTo>
                    <a:pt x="1552" y="4543"/>
                    <a:pt x="1689" y="4589"/>
                    <a:pt x="1826" y="4634"/>
                  </a:cubicBezTo>
                  <a:cubicBezTo>
                    <a:pt x="2016" y="4713"/>
                    <a:pt x="2194" y="4738"/>
                    <a:pt x="2339" y="4738"/>
                  </a:cubicBezTo>
                  <a:cubicBezTo>
                    <a:pt x="2404" y="4738"/>
                    <a:pt x="2462" y="4733"/>
                    <a:pt x="2511" y="4726"/>
                  </a:cubicBezTo>
                  <a:cubicBezTo>
                    <a:pt x="2602" y="4726"/>
                    <a:pt x="2648" y="4703"/>
                    <a:pt x="2694" y="4703"/>
                  </a:cubicBezTo>
                  <a:lnTo>
                    <a:pt x="2762" y="4680"/>
                  </a:lnTo>
                  <a:cubicBezTo>
                    <a:pt x="2762" y="4680"/>
                    <a:pt x="2853" y="4657"/>
                    <a:pt x="3013" y="4589"/>
                  </a:cubicBezTo>
                  <a:cubicBezTo>
                    <a:pt x="3150" y="4520"/>
                    <a:pt x="3356" y="4406"/>
                    <a:pt x="3561" y="4224"/>
                  </a:cubicBezTo>
                  <a:cubicBezTo>
                    <a:pt x="3972" y="3881"/>
                    <a:pt x="4360" y="3288"/>
                    <a:pt x="4657" y="2672"/>
                  </a:cubicBezTo>
                  <a:cubicBezTo>
                    <a:pt x="4953" y="2032"/>
                    <a:pt x="5182" y="1370"/>
                    <a:pt x="5296" y="868"/>
                  </a:cubicBezTo>
                  <a:cubicBezTo>
                    <a:pt x="5410" y="366"/>
                    <a:pt x="5410" y="1"/>
                    <a:pt x="5387"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7" name="Google Shape;4602;p53">
              <a:extLst>
                <a:ext uri="{FF2B5EF4-FFF2-40B4-BE49-F238E27FC236}">
                  <a16:creationId xmlns:a16="http://schemas.microsoft.com/office/drawing/2014/main" id="{975A6AA7-ADF2-A03B-1DE7-142247F81AD5}"/>
                </a:ext>
              </a:extLst>
            </p:cNvPr>
            <p:cNvSpPr/>
            <p:nvPr/>
          </p:nvSpPr>
          <p:spPr>
            <a:xfrm>
              <a:off x="3618550" y="2546775"/>
              <a:ext cx="109575" cy="191600"/>
            </a:xfrm>
            <a:custGeom>
              <a:avLst/>
              <a:gdLst/>
              <a:ahLst/>
              <a:cxnLst/>
              <a:rect l="l" t="t" r="r" b="b"/>
              <a:pathLst>
                <a:path w="4383" h="7664" extrusionOk="0">
                  <a:moveTo>
                    <a:pt x="1758" y="1"/>
                  </a:moveTo>
                  <a:cubicBezTo>
                    <a:pt x="1347" y="183"/>
                    <a:pt x="936" y="457"/>
                    <a:pt x="616" y="777"/>
                  </a:cubicBezTo>
                  <a:cubicBezTo>
                    <a:pt x="799" y="914"/>
                    <a:pt x="731" y="1073"/>
                    <a:pt x="571" y="1256"/>
                  </a:cubicBezTo>
                  <a:cubicBezTo>
                    <a:pt x="662" y="1644"/>
                    <a:pt x="1004" y="1941"/>
                    <a:pt x="1050" y="2329"/>
                  </a:cubicBezTo>
                  <a:cubicBezTo>
                    <a:pt x="1141" y="2831"/>
                    <a:pt x="776" y="2991"/>
                    <a:pt x="548" y="3333"/>
                  </a:cubicBezTo>
                  <a:cubicBezTo>
                    <a:pt x="365" y="3630"/>
                    <a:pt x="662" y="3927"/>
                    <a:pt x="616" y="4223"/>
                  </a:cubicBezTo>
                  <a:cubicBezTo>
                    <a:pt x="594" y="4429"/>
                    <a:pt x="342" y="4657"/>
                    <a:pt x="228" y="4862"/>
                  </a:cubicBezTo>
                  <a:cubicBezTo>
                    <a:pt x="0" y="5250"/>
                    <a:pt x="23" y="5616"/>
                    <a:pt x="160" y="5958"/>
                  </a:cubicBezTo>
                  <a:cubicBezTo>
                    <a:pt x="434" y="6369"/>
                    <a:pt x="708" y="6757"/>
                    <a:pt x="1004" y="7076"/>
                  </a:cubicBezTo>
                  <a:cubicBezTo>
                    <a:pt x="1375" y="7447"/>
                    <a:pt x="1803" y="7664"/>
                    <a:pt x="2264" y="7664"/>
                  </a:cubicBezTo>
                  <a:cubicBezTo>
                    <a:pt x="2513" y="7664"/>
                    <a:pt x="2772" y="7601"/>
                    <a:pt x="3036" y="7465"/>
                  </a:cubicBezTo>
                  <a:cubicBezTo>
                    <a:pt x="3196" y="7396"/>
                    <a:pt x="3333" y="7305"/>
                    <a:pt x="3470" y="7191"/>
                  </a:cubicBezTo>
                  <a:cubicBezTo>
                    <a:pt x="3538" y="7145"/>
                    <a:pt x="3607" y="7099"/>
                    <a:pt x="3675" y="7054"/>
                  </a:cubicBezTo>
                  <a:cubicBezTo>
                    <a:pt x="3721" y="7008"/>
                    <a:pt x="3789" y="6962"/>
                    <a:pt x="3835" y="6917"/>
                  </a:cubicBezTo>
                  <a:cubicBezTo>
                    <a:pt x="3926" y="6825"/>
                    <a:pt x="3995" y="6757"/>
                    <a:pt x="4086" y="6666"/>
                  </a:cubicBezTo>
                  <a:cubicBezTo>
                    <a:pt x="4109" y="6643"/>
                    <a:pt x="4131" y="6620"/>
                    <a:pt x="4131" y="6597"/>
                  </a:cubicBezTo>
                  <a:cubicBezTo>
                    <a:pt x="4223" y="6483"/>
                    <a:pt x="4314" y="6392"/>
                    <a:pt x="4383" y="6278"/>
                  </a:cubicBezTo>
                  <a:cubicBezTo>
                    <a:pt x="3903" y="6163"/>
                    <a:pt x="3401" y="5935"/>
                    <a:pt x="2945" y="5524"/>
                  </a:cubicBezTo>
                  <a:cubicBezTo>
                    <a:pt x="1301" y="3927"/>
                    <a:pt x="4246" y="2009"/>
                    <a:pt x="4246" y="2009"/>
                  </a:cubicBezTo>
                  <a:cubicBezTo>
                    <a:pt x="4246" y="2009"/>
                    <a:pt x="3218" y="1576"/>
                    <a:pt x="2214" y="685"/>
                  </a:cubicBezTo>
                  <a:cubicBezTo>
                    <a:pt x="1963" y="457"/>
                    <a:pt x="1826" y="229"/>
                    <a:pt x="1758"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8" name="Google Shape;4603;p53">
              <a:extLst>
                <a:ext uri="{FF2B5EF4-FFF2-40B4-BE49-F238E27FC236}">
                  <a16:creationId xmlns:a16="http://schemas.microsoft.com/office/drawing/2014/main" id="{A1BC3823-0ACF-7EBA-9961-FF0F43C7DC42}"/>
                </a:ext>
              </a:extLst>
            </p:cNvPr>
            <p:cNvSpPr/>
            <p:nvPr/>
          </p:nvSpPr>
          <p:spPr>
            <a:xfrm>
              <a:off x="3491850" y="2537325"/>
              <a:ext cx="175425" cy="176100"/>
            </a:xfrm>
            <a:custGeom>
              <a:avLst/>
              <a:gdLst/>
              <a:ahLst/>
              <a:cxnLst/>
              <a:rect l="l" t="t" r="r" b="b"/>
              <a:pathLst>
                <a:path w="7017" h="7044" extrusionOk="0">
                  <a:moveTo>
                    <a:pt x="3110" y="0"/>
                  </a:moveTo>
                  <a:cubicBezTo>
                    <a:pt x="2542" y="0"/>
                    <a:pt x="1931" y="190"/>
                    <a:pt x="1302" y="653"/>
                  </a:cubicBezTo>
                  <a:cubicBezTo>
                    <a:pt x="206" y="1451"/>
                    <a:pt x="1" y="2867"/>
                    <a:pt x="138" y="4168"/>
                  </a:cubicBezTo>
                  <a:cubicBezTo>
                    <a:pt x="229" y="4967"/>
                    <a:pt x="389" y="5971"/>
                    <a:pt x="982" y="6519"/>
                  </a:cubicBezTo>
                  <a:cubicBezTo>
                    <a:pt x="1097" y="6633"/>
                    <a:pt x="1233" y="6724"/>
                    <a:pt x="1393" y="6793"/>
                  </a:cubicBezTo>
                  <a:cubicBezTo>
                    <a:pt x="1713" y="6952"/>
                    <a:pt x="2055" y="7021"/>
                    <a:pt x="2420" y="7044"/>
                  </a:cubicBezTo>
                  <a:cubicBezTo>
                    <a:pt x="2420" y="5948"/>
                    <a:pt x="2626" y="4852"/>
                    <a:pt x="2694" y="3757"/>
                  </a:cubicBezTo>
                  <a:cubicBezTo>
                    <a:pt x="2694" y="3665"/>
                    <a:pt x="2740" y="3620"/>
                    <a:pt x="2808" y="3597"/>
                  </a:cubicBezTo>
                  <a:cubicBezTo>
                    <a:pt x="2808" y="3574"/>
                    <a:pt x="2808" y="3551"/>
                    <a:pt x="2831" y="3529"/>
                  </a:cubicBezTo>
                  <a:cubicBezTo>
                    <a:pt x="2849" y="3424"/>
                    <a:pt x="2933" y="3345"/>
                    <a:pt x="3023" y="3345"/>
                  </a:cubicBezTo>
                  <a:cubicBezTo>
                    <a:pt x="3051" y="3345"/>
                    <a:pt x="3078" y="3353"/>
                    <a:pt x="3105" y="3369"/>
                  </a:cubicBezTo>
                  <a:cubicBezTo>
                    <a:pt x="3470" y="3551"/>
                    <a:pt x="3813" y="3757"/>
                    <a:pt x="4178" y="3939"/>
                  </a:cubicBezTo>
                  <a:cubicBezTo>
                    <a:pt x="4158" y="3919"/>
                    <a:pt x="4138" y="3882"/>
                    <a:pt x="4118" y="3858"/>
                  </a:cubicBezTo>
                  <a:lnTo>
                    <a:pt x="4118" y="3858"/>
                  </a:lnTo>
                  <a:cubicBezTo>
                    <a:pt x="4177" y="3909"/>
                    <a:pt x="4532" y="4139"/>
                    <a:pt x="5039" y="4139"/>
                  </a:cubicBezTo>
                  <a:cubicBezTo>
                    <a:pt x="5352" y="4139"/>
                    <a:pt x="5723" y="4051"/>
                    <a:pt x="6118" y="3780"/>
                  </a:cubicBezTo>
                  <a:cubicBezTo>
                    <a:pt x="7016" y="3156"/>
                    <a:pt x="5426" y="0"/>
                    <a:pt x="3110"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9" name="Google Shape;4604;p53">
              <a:extLst>
                <a:ext uri="{FF2B5EF4-FFF2-40B4-BE49-F238E27FC236}">
                  <a16:creationId xmlns:a16="http://schemas.microsoft.com/office/drawing/2014/main" id="{52F7418D-22F9-5654-553B-DB58424FBCA5}"/>
                </a:ext>
              </a:extLst>
            </p:cNvPr>
            <p:cNvSpPr/>
            <p:nvPr/>
          </p:nvSpPr>
          <p:spPr>
            <a:xfrm>
              <a:off x="3518675" y="2538375"/>
              <a:ext cx="139825" cy="103725"/>
            </a:xfrm>
            <a:custGeom>
              <a:avLst/>
              <a:gdLst/>
              <a:ahLst/>
              <a:cxnLst/>
              <a:rect l="l" t="t" r="r" b="b"/>
              <a:pathLst>
                <a:path w="5593" h="4149" extrusionOk="0">
                  <a:moveTo>
                    <a:pt x="1809" y="1"/>
                  </a:moveTo>
                  <a:cubicBezTo>
                    <a:pt x="1395" y="1"/>
                    <a:pt x="1007" y="64"/>
                    <a:pt x="708" y="200"/>
                  </a:cubicBezTo>
                  <a:cubicBezTo>
                    <a:pt x="206" y="405"/>
                    <a:pt x="1" y="770"/>
                    <a:pt x="24" y="770"/>
                  </a:cubicBezTo>
                  <a:cubicBezTo>
                    <a:pt x="25" y="774"/>
                    <a:pt x="28" y="775"/>
                    <a:pt x="32" y="775"/>
                  </a:cubicBezTo>
                  <a:cubicBezTo>
                    <a:pt x="83" y="775"/>
                    <a:pt x="331" y="511"/>
                    <a:pt x="777" y="405"/>
                  </a:cubicBezTo>
                  <a:cubicBezTo>
                    <a:pt x="993" y="333"/>
                    <a:pt x="1250" y="298"/>
                    <a:pt x="1528" y="298"/>
                  </a:cubicBezTo>
                  <a:cubicBezTo>
                    <a:pt x="1868" y="298"/>
                    <a:pt x="2239" y="350"/>
                    <a:pt x="2603" y="451"/>
                  </a:cubicBezTo>
                  <a:cubicBezTo>
                    <a:pt x="3242" y="633"/>
                    <a:pt x="3835" y="976"/>
                    <a:pt x="4201" y="1318"/>
                  </a:cubicBezTo>
                  <a:cubicBezTo>
                    <a:pt x="4589" y="1661"/>
                    <a:pt x="4748" y="1934"/>
                    <a:pt x="4748" y="1934"/>
                  </a:cubicBezTo>
                  <a:cubicBezTo>
                    <a:pt x="4748" y="1934"/>
                    <a:pt x="4817" y="2003"/>
                    <a:pt x="4885" y="2117"/>
                  </a:cubicBezTo>
                  <a:cubicBezTo>
                    <a:pt x="4954" y="2254"/>
                    <a:pt x="5045" y="2437"/>
                    <a:pt x="5114" y="2665"/>
                  </a:cubicBezTo>
                  <a:cubicBezTo>
                    <a:pt x="5136" y="2756"/>
                    <a:pt x="5136" y="2893"/>
                    <a:pt x="5136" y="3030"/>
                  </a:cubicBezTo>
                  <a:cubicBezTo>
                    <a:pt x="5136" y="3167"/>
                    <a:pt x="5091" y="3304"/>
                    <a:pt x="5045" y="3395"/>
                  </a:cubicBezTo>
                  <a:cubicBezTo>
                    <a:pt x="4977" y="3509"/>
                    <a:pt x="4885" y="3601"/>
                    <a:pt x="4771" y="3669"/>
                  </a:cubicBezTo>
                  <a:cubicBezTo>
                    <a:pt x="4634" y="3715"/>
                    <a:pt x="4497" y="3760"/>
                    <a:pt x="4337" y="3783"/>
                  </a:cubicBezTo>
                  <a:cubicBezTo>
                    <a:pt x="4268" y="3788"/>
                    <a:pt x="4198" y="3790"/>
                    <a:pt x="4129" y="3790"/>
                  </a:cubicBezTo>
                  <a:cubicBezTo>
                    <a:pt x="3534" y="3790"/>
                    <a:pt x="2943" y="3625"/>
                    <a:pt x="2534" y="3441"/>
                  </a:cubicBezTo>
                  <a:cubicBezTo>
                    <a:pt x="2097" y="3222"/>
                    <a:pt x="1828" y="2983"/>
                    <a:pt x="1785" y="2983"/>
                  </a:cubicBezTo>
                  <a:cubicBezTo>
                    <a:pt x="1783" y="2983"/>
                    <a:pt x="1782" y="2983"/>
                    <a:pt x="1781" y="2984"/>
                  </a:cubicBezTo>
                  <a:cubicBezTo>
                    <a:pt x="1758" y="3007"/>
                    <a:pt x="1895" y="3167"/>
                    <a:pt x="2123" y="3372"/>
                  </a:cubicBezTo>
                  <a:cubicBezTo>
                    <a:pt x="2580" y="3601"/>
                    <a:pt x="3014" y="3875"/>
                    <a:pt x="3470" y="4034"/>
                  </a:cubicBezTo>
                  <a:cubicBezTo>
                    <a:pt x="3744" y="4103"/>
                    <a:pt x="4041" y="4148"/>
                    <a:pt x="4360" y="4148"/>
                  </a:cubicBezTo>
                  <a:cubicBezTo>
                    <a:pt x="4543" y="4148"/>
                    <a:pt x="4726" y="4103"/>
                    <a:pt x="4931" y="4034"/>
                  </a:cubicBezTo>
                  <a:cubicBezTo>
                    <a:pt x="5114" y="3943"/>
                    <a:pt x="5273" y="3806"/>
                    <a:pt x="5387" y="3623"/>
                  </a:cubicBezTo>
                  <a:cubicBezTo>
                    <a:pt x="5502" y="3441"/>
                    <a:pt x="5547" y="3258"/>
                    <a:pt x="5570" y="3076"/>
                  </a:cubicBezTo>
                  <a:cubicBezTo>
                    <a:pt x="5593" y="2893"/>
                    <a:pt x="5570" y="2710"/>
                    <a:pt x="5547" y="2551"/>
                  </a:cubicBezTo>
                  <a:cubicBezTo>
                    <a:pt x="5502" y="2254"/>
                    <a:pt x="5387" y="2026"/>
                    <a:pt x="5296" y="1866"/>
                  </a:cubicBezTo>
                  <a:cubicBezTo>
                    <a:pt x="5251" y="1797"/>
                    <a:pt x="5205" y="1729"/>
                    <a:pt x="5182" y="1683"/>
                  </a:cubicBezTo>
                  <a:cubicBezTo>
                    <a:pt x="5159" y="1661"/>
                    <a:pt x="5159" y="1638"/>
                    <a:pt x="5159" y="1638"/>
                  </a:cubicBezTo>
                  <a:cubicBezTo>
                    <a:pt x="5159" y="1638"/>
                    <a:pt x="4931" y="1295"/>
                    <a:pt x="4474" y="953"/>
                  </a:cubicBezTo>
                  <a:cubicBezTo>
                    <a:pt x="4269" y="770"/>
                    <a:pt x="3995" y="588"/>
                    <a:pt x="3676" y="428"/>
                  </a:cubicBezTo>
                  <a:cubicBezTo>
                    <a:pt x="3379" y="291"/>
                    <a:pt x="3014" y="177"/>
                    <a:pt x="2671" y="86"/>
                  </a:cubicBezTo>
                  <a:cubicBezTo>
                    <a:pt x="2385" y="30"/>
                    <a:pt x="2090" y="1"/>
                    <a:pt x="1809"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0" name="Google Shape;4605;p53">
              <a:extLst>
                <a:ext uri="{FF2B5EF4-FFF2-40B4-BE49-F238E27FC236}">
                  <a16:creationId xmlns:a16="http://schemas.microsoft.com/office/drawing/2014/main" id="{88EC76F3-AEB7-406B-E936-FE33D7402D05}"/>
                </a:ext>
              </a:extLst>
            </p:cNvPr>
            <p:cNvSpPr/>
            <p:nvPr/>
          </p:nvSpPr>
          <p:spPr>
            <a:xfrm>
              <a:off x="3494150" y="2608975"/>
              <a:ext cx="61650" cy="104450"/>
            </a:xfrm>
            <a:custGeom>
              <a:avLst/>
              <a:gdLst/>
              <a:ahLst/>
              <a:cxnLst/>
              <a:rect l="l" t="t" r="r" b="b"/>
              <a:pathLst>
                <a:path w="2466" h="4178" extrusionOk="0">
                  <a:moveTo>
                    <a:pt x="46" y="1"/>
                  </a:moveTo>
                  <a:cubicBezTo>
                    <a:pt x="0" y="434"/>
                    <a:pt x="0" y="868"/>
                    <a:pt x="46" y="1302"/>
                  </a:cubicBezTo>
                  <a:cubicBezTo>
                    <a:pt x="137" y="2101"/>
                    <a:pt x="297" y="3105"/>
                    <a:pt x="890" y="3653"/>
                  </a:cubicBezTo>
                  <a:cubicBezTo>
                    <a:pt x="1005" y="3767"/>
                    <a:pt x="1141" y="3858"/>
                    <a:pt x="1301" y="3927"/>
                  </a:cubicBezTo>
                  <a:cubicBezTo>
                    <a:pt x="1621" y="4086"/>
                    <a:pt x="1963" y="4155"/>
                    <a:pt x="2328" y="4178"/>
                  </a:cubicBezTo>
                  <a:cubicBezTo>
                    <a:pt x="2328" y="3561"/>
                    <a:pt x="2397" y="2945"/>
                    <a:pt x="2465" y="2352"/>
                  </a:cubicBezTo>
                  <a:lnTo>
                    <a:pt x="2465" y="2352"/>
                  </a:lnTo>
                  <a:cubicBezTo>
                    <a:pt x="2335" y="2424"/>
                    <a:pt x="2178" y="2469"/>
                    <a:pt x="1976" y="2469"/>
                  </a:cubicBezTo>
                  <a:cubicBezTo>
                    <a:pt x="1858" y="2469"/>
                    <a:pt x="1726" y="2454"/>
                    <a:pt x="1575" y="2420"/>
                  </a:cubicBezTo>
                  <a:cubicBezTo>
                    <a:pt x="525" y="2146"/>
                    <a:pt x="160" y="1051"/>
                    <a:pt x="4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1" name="Google Shape;4606;p53">
              <a:extLst>
                <a:ext uri="{FF2B5EF4-FFF2-40B4-BE49-F238E27FC236}">
                  <a16:creationId xmlns:a16="http://schemas.microsoft.com/office/drawing/2014/main" id="{553E24C4-370D-170B-BF56-E63607BCE8F3}"/>
                </a:ext>
              </a:extLst>
            </p:cNvPr>
            <p:cNvSpPr/>
            <p:nvPr/>
          </p:nvSpPr>
          <p:spPr>
            <a:xfrm>
              <a:off x="3554050" y="2543350"/>
              <a:ext cx="109600" cy="97325"/>
            </a:xfrm>
            <a:custGeom>
              <a:avLst/>
              <a:gdLst/>
              <a:ahLst/>
              <a:cxnLst/>
              <a:rect l="l" t="t" r="r" b="b"/>
              <a:pathLst>
                <a:path w="4384" h="3893" extrusionOk="0">
                  <a:moveTo>
                    <a:pt x="1713" y="1"/>
                  </a:moveTo>
                  <a:cubicBezTo>
                    <a:pt x="1964" y="229"/>
                    <a:pt x="3333" y="1484"/>
                    <a:pt x="3379" y="2466"/>
                  </a:cubicBezTo>
                  <a:cubicBezTo>
                    <a:pt x="3386" y="2772"/>
                    <a:pt x="3102" y="2880"/>
                    <a:pt x="2697" y="2880"/>
                  </a:cubicBezTo>
                  <a:cubicBezTo>
                    <a:pt x="1710" y="2880"/>
                    <a:pt x="1" y="2238"/>
                    <a:pt x="1" y="2238"/>
                  </a:cubicBezTo>
                  <a:lnTo>
                    <a:pt x="1" y="2238"/>
                  </a:lnTo>
                  <a:cubicBezTo>
                    <a:pt x="1" y="2238"/>
                    <a:pt x="206" y="2740"/>
                    <a:pt x="320" y="3333"/>
                  </a:cubicBezTo>
                  <a:cubicBezTo>
                    <a:pt x="320" y="3310"/>
                    <a:pt x="343" y="3310"/>
                    <a:pt x="343" y="3288"/>
                  </a:cubicBezTo>
                  <a:cubicBezTo>
                    <a:pt x="360" y="3170"/>
                    <a:pt x="439" y="3101"/>
                    <a:pt x="525" y="3101"/>
                  </a:cubicBezTo>
                  <a:cubicBezTo>
                    <a:pt x="556" y="3101"/>
                    <a:pt x="587" y="3110"/>
                    <a:pt x="617" y="3128"/>
                  </a:cubicBezTo>
                  <a:cubicBezTo>
                    <a:pt x="982" y="3310"/>
                    <a:pt x="1325" y="3516"/>
                    <a:pt x="1690" y="3698"/>
                  </a:cubicBezTo>
                  <a:cubicBezTo>
                    <a:pt x="1667" y="3676"/>
                    <a:pt x="1644" y="3630"/>
                    <a:pt x="1621" y="3607"/>
                  </a:cubicBezTo>
                  <a:lnTo>
                    <a:pt x="1621" y="3607"/>
                  </a:lnTo>
                  <a:cubicBezTo>
                    <a:pt x="1622" y="3607"/>
                    <a:pt x="2002" y="3892"/>
                    <a:pt x="2565" y="3892"/>
                  </a:cubicBezTo>
                  <a:cubicBezTo>
                    <a:pt x="2876" y="3892"/>
                    <a:pt x="3241" y="3806"/>
                    <a:pt x="3630" y="3539"/>
                  </a:cubicBezTo>
                  <a:cubicBezTo>
                    <a:pt x="4383" y="3014"/>
                    <a:pt x="3402" y="754"/>
                    <a:pt x="171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2" name="Google Shape;4607;p53">
              <a:extLst>
                <a:ext uri="{FF2B5EF4-FFF2-40B4-BE49-F238E27FC236}">
                  <a16:creationId xmlns:a16="http://schemas.microsoft.com/office/drawing/2014/main" id="{223C567F-D4E8-4EF9-747E-71856AE1BFA3}"/>
                </a:ext>
              </a:extLst>
            </p:cNvPr>
            <p:cNvSpPr/>
            <p:nvPr/>
          </p:nvSpPr>
          <p:spPr>
            <a:xfrm>
              <a:off x="2326325" y="2325350"/>
              <a:ext cx="1021200" cy="1012650"/>
            </a:xfrm>
            <a:custGeom>
              <a:avLst/>
              <a:gdLst/>
              <a:ahLst/>
              <a:cxnLst/>
              <a:rect l="l" t="t" r="r" b="b"/>
              <a:pathLst>
                <a:path w="40848" h="40506" extrusionOk="0">
                  <a:moveTo>
                    <a:pt x="25161" y="0"/>
                  </a:moveTo>
                  <a:cubicBezTo>
                    <a:pt x="24407" y="0"/>
                    <a:pt x="23603" y="36"/>
                    <a:pt x="22747" y="116"/>
                  </a:cubicBezTo>
                  <a:cubicBezTo>
                    <a:pt x="12612" y="1051"/>
                    <a:pt x="10170" y="2558"/>
                    <a:pt x="8390" y="4247"/>
                  </a:cubicBezTo>
                  <a:cubicBezTo>
                    <a:pt x="6609" y="5936"/>
                    <a:pt x="5034" y="12510"/>
                    <a:pt x="3254" y="14564"/>
                  </a:cubicBezTo>
                  <a:cubicBezTo>
                    <a:pt x="1522" y="16537"/>
                    <a:pt x="1" y="18615"/>
                    <a:pt x="4452" y="18615"/>
                  </a:cubicBezTo>
                  <a:cubicBezTo>
                    <a:pt x="4636" y="18615"/>
                    <a:pt x="4830" y="18611"/>
                    <a:pt x="5034" y="18604"/>
                  </a:cubicBezTo>
                  <a:lnTo>
                    <a:pt x="5034" y="18604"/>
                  </a:lnTo>
                  <a:cubicBezTo>
                    <a:pt x="5034" y="18604"/>
                    <a:pt x="2523" y="33121"/>
                    <a:pt x="6952" y="36750"/>
                  </a:cubicBezTo>
                  <a:cubicBezTo>
                    <a:pt x="10242" y="39439"/>
                    <a:pt x="16390" y="40505"/>
                    <a:pt x="22326" y="40505"/>
                  </a:cubicBezTo>
                  <a:cubicBezTo>
                    <a:pt x="28784" y="40505"/>
                    <a:pt x="34991" y="39243"/>
                    <a:pt x="36990" y="37435"/>
                  </a:cubicBezTo>
                  <a:cubicBezTo>
                    <a:pt x="40847" y="33965"/>
                    <a:pt x="37925" y="7351"/>
                    <a:pt x="35597" y="4247"/>
                  </a:cubicBezTo>
                  <a:cubicBezTo>
                    <a:pt x="35597" y="4247"/>
                    <a:pt x="33321" y="0"/>
                    <a:pt x="25161" y="0"/>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3" name="Google Shape;4608;p53">
              <a:extLst>
                <a:ext uri="{FF2B5EF4-FFF2-40B4-BE49-F238E27FC236}">
                  <a16:creationId xmlns:a16="http://schemas.microsoft.com/office/drawing/2014/main" id="{31ECB6B1-C608-DC51-FB7B-20D5937CDE42}"/>
                </a:ext>
              </a:extLst>
            </p:cNvPr>
            <p:cNvSpPr/>
            <p:nvPr/>
          </p:nvSpPr>
          <p:spPr>
            <a:xfrm>
              <a:off x="2454450" y="2380300"/>
              <a:ext cx="893075" cy="957675"/>
            </a:xfrm>
            <a:custGeom>
              <a:avLst/>
              <a:gdLst/>
              <a:ahLst/>
              <a:cxnLst/>
              <a:rect l="l" t="t" r="r" b="b"/>
              <a:pathLst>
                <a:path w="35723" h="38307" extrusionOk="0">
                  <a:moveTo>
                    <a:pt x="21924" y="0"/>
                  </a:moveTo>
                  <a:cubicBezTo>
                    <a:pt x="19328" y="0"/>
                    <a:pt x="16620" y="209"/>
                    <a:pt x="14335" y="839"/>
                  </a:cubicBezTo>
                  <a:cubicBezTo>
                    <a:pt x="7487" y="2711"/>
                    <a:pt x="5159" y="3373"/>
                    <a:pt x="4406" y="8714"/>
                  </a:cubicBezTo>
                  <a:cubicBezTo>
                    <a:pt x="3721" y="13530"/>
                    <a:pt x="0" y="30695"/>
                    <a:pt x="2991" y="35054"/>
                  </a:cubicBezTo>
                  <a:cubicBezTo>
                    <a:pt x="3105" y="35237"/>
                    <a:pt x="3265" y="35419"/>
                    <a:pt x="3424" y="35602"/>
                  </a:cubicBezTo>
                  <a:cubicBezTo>
                    <a:pt x="6902" y="37521"/>
                    <a:pt x="12139" y="38307"/>
                    <a:pt x="17219" y="38307"/>
                  </a:cubicBezTo>
                  <a:cubicBezTo>
                    <a:pt x="21142" y="38307"/>
                    <a:pt x="24970" y="37839"/>
                    <a:pt x="27825" y="37063"/>
                  </a:cubicBezTo>
                  <a:cubicBezTo>
                    <a:pt x="28692" y="36629"/>
                    <a:pt x="29536" y="36287"/>
                    <a:pt x="30312" y="36104"/>
                  </a:cubicBezTo>
                  <a:cubicBezTo>
                    <a:pt x="30974" y="35853"/>
                    <a:pt x="31499" y="35579"/>
                    <a:pt x="31865" y="35237"/>
                  </a:cubicBezTo>
                  <a:cubicBezTo>
                    <a:pt x="35722" y="31767"/>
                    <a:pt x="32800" y="5153"/>
                    <a:pt x="30472" y="2049"/>
                  </a:cubicBezTo>
                  <a:cubicBezTo>
                    <a:pt x="30472" y="2049"/>
                    <a:pt x="30449" y="2049"/>
                    <a:pt x="30449" y="2026"/>
                  </a:cubicBezTo>
                  <a:cubicBezTo>
                    <a:pt x="30358" y="1866"/>
                    <a:pt x="29924" y="1182"/>
                    <a:pt x="28989" y="428"/>
                  </a:cubicBezTo>
                  <a:cubicBezTo>
                    <a:pt x="27138" y="220"/>
                    <a:pt x="24590" y="0"/>
                    <a:pt x="21924"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4" name="Google Shape;4609;p53">
              <a:extLst>
                <a:ext uri="{FF2B5EF4-FFF2-40B4-BE49-F238E27FC236}">
                  <a16:creationId xmlns:a16="http://schemas.microsoft.com/office/drawing/2014/main" id="{D70FD6B9-3491-4CBF-48A6-8170ACEAD234}"/>
                </a:ext>
              </a:extLst>
            </p:cNvPr>
            <p:cNvSpPr/>
            <p:nvPr/>
          </p:nvSpPr>
          <p:spPr>
            <a:xfrm>
              <a:off x="2374550" y="2440075"/>
              <a:ext cx="531300" cy="897825"/>
            </a:xfrm>
            <a:custGeom>
              <a:avLst/>
              <a:gdLst/>
              <a:ahLst/>
              <a:cxnLst/>
              <a:rect l="l" t="t" r="r" b="b"/>
              <a:pathLst>
                <a:path w="21252" h="35913" extrusionOk="0">
                  <a:moveTo>
                    <a:pt x="10067" y="1"/>
                  </a:moveTo>
                  <a:cubicBezTo>
                    <a:pt x="9274" y="1"/>
                    <a:pt x="8449" y="245"/>
                    <a:pt x="7625" y="662"/>
                  </a:cubicBezTo>
                  <a:cubicBezTo>
                    <a:pt x="4201" y="2374"/>
                    <a:pt x="4520" y="6551"/>
                    <a:pt x="3128" y="9541"/>
                  </a:cubicBezTo>
                  <a:cubicBezTo>
                    <a:pt x="2626" y="10614"/>
                    <a:pt x="1873" y="11504"/>
                    <a:pt x="1142" y="12417"/>
                  </a:cubicBezTo>
                  <a:cubicBezTo>
                    <a:pt x="914" y="12691"/>
                    <a:pt x="366" y="13102"/>
                    <a:pt x="1" y="13536"/>
                  </a:cubicBezTo>
                  <a:cubicBezTo>
                    <a:pt x="115" y="13627"/>
                    <a:pt x="275" y="13695"/>
                    <a:pt x="457" y="13764"/>
                  </a:cubicBezTo>
                  <a:lnTo>
                    <a:pt x="480" y="13764"/>
                  </a:lnTo>
                  <a:cubicBezTo>
                    <a:pt x="549" y="13810"/>
                    <a:pt x="640" y="13832"/>
                    <a:pt x="731" y="13855"/>
                  </a:cubicBezTo>
                  <a:lnTo>
                    <a:pt x="777" y="13855"/>
                  </a:lnTo>
                  <a:cubicBezTo>
                    <a:pt x="891" y="13878"/>
                    <a:pt x="982" y="13901"/>
                    <a:pt x="1097" y="13924"/>
                  </a:cubicBezTo>
                  <a:lnTo>
                    <a:pt x="1119" y="13924"/>
                  </a:lnTo>
                  <a:cubicBezTo>
                    <a:pt x="1234" y="13947"/>
                    <a:pt x="1370" y="13969"/>
                    <a:pt x="1507" y="13969"/>
                  </a:cubicBezTo>
                  <a:lnTo>
                    <a:pt x="1576" y="13969"/>
                  </a:lnTo>
                  <a:cubicBezTo>
                    <a:pt x="1690" y="13992"/>
                    <a:pt x="1804" y="13992"/>
                    <a:pt x="1918" y="13992"/>
                  </a:cubicBezTo>
                  <a:cubicBezTo>
                    <a:pt x="1964" y="14015"/>
                    <a:pt x="2010" y="14015"/>
                    <a:pt x="2055" y="14015"/>
                  </a:cubicBezTo>
                  <a:lnTo>
                    <a:pt x="3105" y="14015"/>
                  </a:lnTo>
                  <a:cubicBezTo>
                    <a:pt x="3105" y="14015"/>
                    <a:pt x="2808" y="15658"/>
                    <a:pt x="2603" y="18009"/>
                  </a:cubicBezTo>
                  <a:cubicBezTo>
                    <a:pt x="2603" y="18283"/>
                    <a:pt x="2580" y="18580"/>
                    <a:pt x="2535" y="18877"/>
                  </a:cubicBezTo>
                  <a:cubicBezTo>
                    <a:pt x="2192" y="23442"/>
                    <a:pt x="2283" y="29901"/>
                    <a:pt x="5023" y="32161"/>
                  </a:cubicBezTo>
                  <a:cubicBezTo>
                    <a:pt x="8302" y="34833"/>
                    <a:pt x="14434" y="35913"/>
                    <a:pt x="20350" y="35913"/>
                  </a:cubicBezTo>
                  <a:cubicBezTo>
                    <a:pt x="20651" y="35913"/>
                    <a:pt x="20952" y="35910"/>
                    <a:pt x="21251" y="35904"/>
                  </a:cubicBezTo>
                  <a:cubicBezTo>
                    <a:pt x="20932" y="34969"/>
                    <a:pt x="20110" y="34010"/>
                    <a:pt x="19745" y="33280"/>
                  </a:cubicBezTo>
                  <a:cubicBezTo>
                    <a:pt x="18900" y="31659"/>
                    <a:pt x="18375" y="29833"/>
                    <a:pt x="17782" y="28098"/>
                  </a:cubicBezTo>
                  <a:cubicBezTo>
                    <a:pt x="16778" y="25131"/>
                    <a:pt x="16960" y="21958"/>
                    <a:pt x="16686" y="18877"/>
                  </a:cubicBezTo>
                  <a:cubicBezTo>
                    <a:pt x="16367" y="15293"/>
                    <a:pt x="15842" y="11733"/>
                    <a:pt x="15157" y="8217"/>
                  </a:cubicBezTo>
                  <a:cubicBezTo>
                    <a:pt x="14769" y="6300"/>
                    <a:pt x="14518" y="3789"/>
                    <a:pt x="13445" y="2100"/>
                  </a:cubicBezTo>
                  <a:cubicBezTo>
                    <a:pt x="12482" y="607"/>
                    <a:pt x="11314" y="1"/>
                    <a:pt x="1006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5" name="Google Shape;4610;p53">
              <a:extLst>
                <a:ext uri="{FF2B5EF4-FFF2-40B4-BE49-F238E27FC236}">
                  <a16:creationId xmlns:a16="http://schemas.microsoft.com/office/drawing/2014/main" id="{0F0FC75C-C59A-D223-FD14-D13722F3364F}"/>
                </a:ext>
              </a:extLst>
            </p:cNvPr>
            <p:cNvSpPr/>
            <p:nvPr/>
          </p:nvSpPr>
          <p:spPr>
            <a:xfrm>
              <a:off x="2374550" y="2472025"/>
              <a:ext cx="166650" cy="318600"/>
            </a:xfrm>
            <a:custGeom>
              <a:avLst/>
              <a:gdLst/>
              <a:ahLst/>
              <a:cxnLst/>
              <a:rect l="l" t="t" r="r" b="b"/>
              <a:pathLst>
                <a:path w="6666" h="12744" extrusionOk="0">
                  <a:moveTo>
                    <a:pt x="6666" y="1"/>
                  </a:moveTo>
                  <a:cubicBezTo>
                    <a:pt x="4246" y="1964"/>
                    <a:pt x="4361" y="5593"/>
                    <a:pt x="3128" y="8263"/>
                  </a:cubicBezTo>
                  <a:cubicBezTo>
                    <a:pt x="2626" y="9336"/>
                    <a:pt x="1873" y="10226"/>
                    <a:pt x="1142" y="11139"/>
                  </a:cubicBezTo>
                  <a:cubicBezTo>
                    <a:pt x="914" y="11413"/>
                    <a:pt x="366" y="11824"/>
                    <a:pt x="1" y="12258"/>
                  </a:cubicBezTo>
                  <a:cubicBezTo>
                    <a:pt x="432" y="12565"/>
                    <a:pt x="1231" y="12744"/>
                    <a:pt x="2547" y="12744"/>
                  </a:cubicBezTo>
                  <a:cubicBezTo>
                    <a:pt x="2696" y="12744"/>
                    <a:pt x="2852" y="12742"/>
                    <a:pt x="3014" y="12737"/>
                  </a:cubicBezTo>
                  <a:cubicBezTo>
                    <a:pt x="3356" y="11893"/>
                    <a:pt x="3813" y="10523"/>
                    <a:pt x="3950" y="9131"/>
                  </a:cubicBezTo>
                  <a:cubicBezTo>
                    <a:pt x="4110" y="7031"/>
                    <a:pt x="5433" y="1667"/>
                    <a:pt x="666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6" name="Google Shape;4611;p53">
              <a:extLst>
                <a:ext uri="{FF2B5EF4-FFF2-40B4-BE49-F238E27FC236}">
                  <a16:creationId xmlns:a16="http://schemas.microsoft.com/office/drawing/2014/main" id="{5128175C-6D76-1ADC-CAD0-02C25067FCA8}"/>
                </a:ext>
              </a:extLst>
            </p:cNvPr>
            <p:cNvSpPr/>
            <p:nvPr/>
          </p:nvSpPr>
          <p:spPr>
            <a:xfrm>
              <a:off x="2385975" y="2440850"/>
              <a:ext cx="279625" cy="334775"/>
            </a:xfrm>
            <a:custGeom>
              <a:avLst/>
              <a:gdLst/>
              <a:ahLst/>
              <a:cxnLst/>
              <a:rect l="l" t="t" r="r" b="b"/>
              <a:pathLst>
                <a:path w="11185" h="13391" extrusionOk="0">
                  <a:moveTo>
                    <a:pt x="11086" y="1"/>
                  </a:moveTo>
                  <a:cubicBezTo>
                    <a:pt x="10904" y="1"/>
                    <a:pt x="10401" y="62"/>
                    <a:pt x="9701" y="152"/>
                  </a:cubicBezTo>
                  <a:cubicBezTo>
                    <a:pt x="8857" y="289"/>
                    <a:pt x="7647" y="471"/>
                    <a:pt x="6597" y="1111"/>
                  </a:cubicBezTo>
                  <a:cubicBezTo>
                    <a:pt x="6072" y="1430"/>
                    <a:pt x="5615" y="1864"/>
                    <a:pt x="5296" y="2320"/>
                  </a:cubicBezTo>
                  <a:cubicBezTo>
                    <a:pt x="4954" y="2800"/>
                    <a:pt x="4748" y="3279"/>
                    <a:pt x="4588" y="3713"/>
                  </a:cubicBezTo>
                  <a:cubicBezTo>
                    <a:pt x="4269" y="4534"/>
                    <a:pt x="4109" y="5105"/>
                    <a:pt x="4109" y="5105"/>
                  </a:cubicBezTo>
                  <a:cubicBezTo>
                    <a:pt x="4109" y="5105"/>
                    <a:pt x="4063" y="5242"/>
                    <a:pt x="3995" y="5493"/>
                  </a:cubicBezTo>
                  <a:cubicBezTo>
                    <a:pt x="3926" y="5744"/>
                    <a:pt x="3835" y="6086"/>
                    <a:pt x="3721" y="6520"/>
                  </a:cubicBezTo>
                  <a:cubicBezTo>
                    <a:pt x="3493" y="7365"/>
                    <a:pt x="3196" y="8506"/>
                    <a:pt x="2762" y="9579"/>
                  </a:cubicBezTo>
                  <a:cubicBezTo>
                    <a:pt x="1849" y="11724"/>
                    <a:pt x="0" y="13299"/>
                    <a:pt x="115" y="13391"/>
                  </a:cubicBezTo>
                  <a:cubicBezTo>
                    <a:pt x="137" y="13391"/>
                    <a:pt x="548" y="13003"/>
                    <a:pt x="1187" y="12363"/>
                  </a:cubicBezTo>
                  <a:cubicBezTo>
                    <a:pt x="1324" y="12204"/>
                    <a:pt x="1507" y="12044"/>
                    <a:pt x="1667" y="11838"/>
                  </a:cubicBezTo>
                  <a:cubicBezTo>
                    <a:pt x="1826" y="11656"/>
                    <a:pt x="1986" y="11428"/>
                    <a:pt x="2146" y="11199"/>
                  </a:cubicBezTo>
                  <a:cubicBezTo>
                    <a:pt x="2237" y="11085"/>
                    <a:pt x="2306" y="10971"/>
                    <a:pt x="2397" y="10857"/>
                  </a:cubicBezTo>
                  <a:lnTo>
                    <a:pt x="2534" y="10674"/>
                  </a:lnTo>
                  <a:lnTo>
                    <a:pt x="2625" y="10492"/>
                  </a:lnTo>
                  <a:cubicBezTo>
                    <a:pt x="2762" y="10241"/>
                    <a:pt x="2899" y="9967"/>
                    <a:pt x="3036" y="9716"/>
                  </a:cubicBezTo>
                  <a:cubicBezTo>
                    <a:pt x="3538" y="8620"/>
                    <a:pt x="3881" y="7479"/>
                    <a:pt x="4132" y="6634"/>
                  </a:cubicBezTo>
                  <a:cubicBezTo>
                    <a:pt x="4246" y="6223"/>
                    <a:pt x="4337" y="5858"/>
                    <a:pt x="4429" y="5607"/>
                  </a:cubicBezTo>
                  <a:cubicBezTo>
                    <a:pt x="4497" y="5379"/>
                    <a:pt x="4543" y="5242"/>
                    <a:pt x="4543" y="5242"/>
                  </a:cubicBezTo>
                  <a:cubicBezTo>
                    <a:pt x="4543" y="5242"/>
                    <a:pt x="4680" y="4671"/>
                    <a:pt x="4976" y="3850"/>
                  </a:cubicBezTo>
                  <a:cubicBezTo>
                    <a:pt x="5250" y="3028"/>
                    <a:pt x="5798" y="2001"/>
                    <a:pt x="6780" y="1384"/>
                  </a:cubicBezTo>
                  <a:cubicBezTo>
                    <a:pt x="7715" y="745"/>
                    <a:pt x="8879" y="517"/>
                    <a:pt x="9747" y="335"/>
                  </a:cubicBezTo>
                  <a:cubicBezTo>
                    <a:pt x="10591" y="152"/>
                    <a:pt x="11185" y="38"/>
                    <a:pt x="11162" y="15"/>
                  </a:cubicBezTo>
                  <a:cubicBezTo>
                    <a:pt x="11162" y="5"/>
                    <a:pt x="11136" y="1"/>
                    <a:pt x="11086"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7" name="Google Shape;4612;p53">
              <a:extLst>
                <a:ext uri="{FF2B5EF4-FFF2-40B4-BE49-F238E27FC236}">
                  <a16:creationId xmlns:a16="http://schemas.microsoft.com/office/drawing/2014/main" id="{BD4A879B-FE09-70E5-F852-A2D5F51A406B}"/>
                </a:ext>
              </a:extLst>
            </p:cNvPr>
            <p:cNvSpPr/>
            <p:nvPr/>
          </p:nvSpPr>
          <p:spPr>
            <a:xfrm>
              <a:off x="2417350" y="2659775"/>
              <a:ext cx="101600" cy="606025"/>
            </a:xfrm>
            <a:custGeom>
              <a:avLst/>
              <a:gdLst/>
              <a:ahLst/>
              <a:cxnLst/>
              <a:rect l="l" t="t" r="r" b="b"/>
              <a:pathLst>
                <a:path w="4064" h="24241" extrusionOk="0">
                  <a:moveTo>
                    <a:pt x="2101" y="0"/>
                  </a:moveTo>
                  <a:cubicBezTo>
                    <a:pt x="2101" y="0"/>
                    <a:pt x="2101" y="69"/>
                    <a:pt x="2101" y="160"/>
                  </a:cubicBezTo>
                  <a:cubicBezTo>
                    <a:pt x="2124" y="251"/>
                    <a:pt x="2169" y="388"/>
                    <a:pt x="2169" y="594"/>
                  </a:cubicBezTo>
                  <a:cubicBezTo>
                    <a:pt x="2215" y="959"/>
                    <a:pt x="2146" y="1484"/>
                    <a:pt x="2032" y="2100"/>
                  </a:cubicBezTo>
                  <a:cubicBezTo>
                    <a:pt x="1918" y="2739"/>
                    <a:pt x="1713" y="3469"/>
                    <a:pt x="1576" y="4268"/>
                  </a:cubicBezTo>
                  <a:cubicBezTo>
                    <a:pt x="1439" y="5067"/>
                    <a:pt x="1279" y="5912"/>
                    <a:pt x="1074" y="6734"/>
                  </a:cubicBezTo>
                  <a:cubicBezTo>
                    <a:pt x="868" y="7578"/>
                    <a:pt x="708" y="8423"/>
                    <a:pt x="526" y="9221"/>
                  </a:cubicBezTo>
                  <a:cubicBezTo>
                    <a:pt x="435" y="9632"/>
                    <a:pt x="389" y="10020"/>
                    <a:pt x="343" y="10386"/>
                  </a:cubicBezTo>
                  <a:cubicBezTo>
                    <a:pt x="275" y="10751"/>
                    <a:pt x="229" y="11116"/>
                    <a:pt x="183" y="11436"/>
                  </a:cubicBezTo>
                  <a:cubicBezTo>
                    <a:pt x="92" y="12075"/>
                    <a:pt x="92" y="12622"/>
                    <a:pt x="46" y="13010"/>
                  </a:cubicBezTo>
                  <a:cubicBezTo>
                    <a:pt x="24" y="13398"/>
                    <a:pt x="24" y="13604"/>
                    <a:pt x="24" y="13604"/>
                  </a:cubicBezTo>
                  <a:cubicBezTo>
                    <a:pt x="24" y="13604"/>
                    <a:pt x="1" y="13672"/>
                    <a:pt x="24" y="13764"/>
                  </a:cubicBezTo>
                  <a:cubicBezTo>
                    <a:pt x="24" y="13878"/>
                    <a:pt x="24" y="14015"/>
                    <a:pt x="24" y="14220"/>
                  </a:cubicBezTo>
                  <a:cubicBezTo>
                    <a:pt x="46" y="14608"/>
                    <a:pt x="69" y="15156"/>
                    <a:pt x="92" y="15795"/>
                  </a:cubicBezTo>
                  <a:cubicBezTo>
                    <a:pt x="229" y="17096"/>
                    <a:pt x="366" y="18877"/>
                    <a:pt x="1051" y="20520"/>
                  </a:cubicBezTo>
                  <a:cubicBezTo>
                    <a:pt x="1393" y="21364"/>
                    <a:pt x="1873" y="22118"/>
                    <a:pt x="2352" y="22780"/>
                  </a:cubicBezTo>
                  <a:cubicBezTo>
                    <a:pt x="2717" y="23236"/>
                    <a:pt x="3105" y="23670"/>
                    <a:pt x="3470" y="24035"/>
                  </a:cubicBezTo>
                  <a:cubicBezTo>
                    <a:pt x="3653" y="24104"/>
                    <a:pt x="3858" y="24172"/>
                    <a:pt x="4064" y="24240"/>
                  </a:cubicBezTo>
                  <a:cubicBezTo>
                    <a:pt x="3630" y="23761"/>
                    <a:pt x="3128" y="23191"/>
                    <a:pt x="2671" y="22529"/>
                  </a:cubicBezTo>
                  <a:cubicBezTo>
                    <a:pt x="2238" y="21867"/>
                    <a:pt x="1804" y="21136"/>
                    <a:pt x="1530" y="20337"/>
                  </a:cubicBezTo>
                  <a:cubicBezTo>
                    <a:pt x="937" y="18762"/>
                    <a:pt x="845" y="17051"/>
                    <a:pt x="754" y="15749"/>
                  </a:cubicBezTo>
                  <a:cubicBezTo>
                    <a:pt x="731" y="15110"/>
                    <a:pt x="731" y="14585"/>
                    <a:pt x="731" y="14220"/>
                  </a:cubicBezTo>
                  <a:cubicBezTo>
                    <a:pt x="708" y="14015"/>
                    <a:pt x="708" y="13878"/>
                    <a:pt x="708" y="13787"/>
                  </a:cubicBezTo>
                  <a:cubicBezTo>
                    <a:pt x="708" y="13672"/>
                    <a:pt x="731" y="13627"/>
                    <a:pt x="731" y="13627"/>
                  </a:cubicBezTo>
                  <a:cubicBezTo>
                    <a:pt x="731" y="13627"/>
                    <a:pt x="731" y="13421"/>
                    <a:pt x="754" y="13033"/>
                  </a:cubicBezTo>
                  <a:cubicBezTo>
                    <a:pt x="777" y="12668"/>
                    <a:pt x="777" y="12143"/>
                    <a:pt x="823" y="11504"/>
                  </a:cubicBezTo>
                  <a:cubicBezTo>
                    <a:pt x="868" y="11184"/>
                    <a:pt x="914" y="10842"/>
                    <a:pt x="960" y="10477"/>
                  </a:cubicBezTo>
                  <a:cubicBezTo>
                    <a:pt x="982" y="10112"/>
                    <a:pt x="1028" y="9724"/>
                    <a:pt x="1119" y="9336"/>
                  </a:cubicBezTo>
                  <a:cubicBezTo>
                    <a:pt x="1256" y="8537"/>
                    <a:pt x="1393" y="7692"/>
                    <a:pt x="1553" y="6848"/>
                  </a:cubicBezTo>
                  <a:cubicBezTo>
                    <a:pt x="1736" y="6003"/>
                    <a:pt x="1850" y="5136"/>
                    <a:pt x="1964" y="4337"/>
                  </a:cubicBezTo>
                  <a:cubicBezTo>
                    <a:pt x="2055" y="3538"/>
                    <a:pt x="2215" y="2808"/>
                    <a:pt x="2306" y="2146"/>
                  </a:cubicBezTo>
                  <a:cubicBezTo>
                    <a:pt x="2375" y="1507"/>
                    <a:pt x="2398" y="936"/>
                    <a:pt x="2306" y="571"/>
                  </a:cubicBezTo>
                  <a:cubicBezTo>
                    <a:pt x="2283" y="365"/>
                    <a:pt x="2215" y="228"/>
                    <a:pt x="2169" y="137"/>
                  </a:cubicBezTo>
                  <a:cubicBezTo>
                    <a:pt x="2146" y="46"/>
                    <a:pt x="2124" y="0"/>
                    <a:pt x="2101" y="0"/>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8" name="Google Shape;4613;p53">
              <a:extLst>
                <a:ext uri="{FF2B5EF4-FFF2-40B4-BE49-F238E27FC236}">
                  <a16:creationId xmlns:a16="http://schemas.microsoft.com/office/drawing/2014/main" id="{D100EE88-4D97-DFC0-5043-07A40F5B4BA4}"/>
                </a:ext>
              </a:extLst>
            </p:cNvPr>
            <p:cNvSpPr/>
            <p:nvPr/>
          </p:nvSpPr>
          <p:spPr>
            <a:xfrm>
              <a:off x="2677000" y="3625325"/>
              <a:ext cx="329275" cy="680250"/>
            </a:xfrm>
            <a:custGeom>
              <a:avLst/>
              <a:gdLst/>
              <a:ahLst/>
              <a:cxnLst/>
              <a:rect l="l" t="t" r="r" b="b"/>
              <a:pathLst>
                <a:path w="13171" h="27210" extrusionOk="0">
                  <a:moveTo>
                    <a:pt x="9644" y="1"/>
                  </a:moveTo>
                  <a:cubicBezTo>
                    <a:pt x="6202" y="1"/>
                    <a:pt x="704" y="808"/>
                    <a:pt x="411" y="1802"/>
                  </a:cubicBezTo>
                  <a:cubicBezTo>
                    <a:pt x="0" y="3171"/>
                    <a:pt x="982" y="26247"/>
                    <a:pt x="982" y="26247"/>
                  </a:cubicBezTo>
                  <a:cubicBezTo>
                    <a:pt x="1328" y="27000"/>
                    <a:pt x="2200" y="27209"/>
                    <a:pt x="3060" y="27209"/>
                  </a:cubicBezTo>
                  <a:cubicBezTo>
                    <a:pt x="4130" y="27209"/>
                    <a:pt x="5182" y="26887"/>
                    <a:pt x="5182" y="26887"/>
                  </a:cubicBezTo>
                  <a:cubicBezTo>
                    <a:pt x="7578" y="21454"/>
                    <a:pt x="13171" y="1505"/>
                    <a:pt x="12326" y="432"/>
                  </a:cubicBezTo>
                  <a:cubicBezTo>
                    <a:pt x="12077" y="131"/>
                    <a:pt x="11026" y="1"/>
                    <a:pt x="9644"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9" name="Google Shape;4614;p53">
              <a:extLst>
                <a:ext uri="{FF2B5EF4-FFF2-40B4-BE49-F238E27FC236}">
                  <a16:creationId xmlns:a16="http://schemas.microsoft.com/office/drawing/2014/main" id="{380C646C-39FA-9136-9BED-2A0C98D0F0FD}"/>
                </a:ext>
              </a:extLst>
            </p:cNvPr>
            <p:cNvSpPr/>
            <p:nvPr/>
          </p:nvSpPr>
          <p:spPr>
            <a:xfrm>
              <a:off x="2860750" y="3866025"/>
              <a:ext cx="12575" cy="34950"/>
            </a:xfrm>
            <a:custGeom>
              <a:avLst/>
              <a:gdLst/>
              <a:ahLst/>
              <a:cxnLst/>
              <a:rect l="l" t="t" r="r" b="b"/>
              <a:pathLst>
                <a:path w="503" h="1398" extrusionOk="0">
                  <a:moveTo>
                    <a:pt x="440" y="0"/>
                  </a:moveTo>
                  <a:cubicBezTo>
                    <a:pt x="365" y="0"/>
                    <a:pt x="222" y="130"/>
                    <a:pt x="137" y="299"/>
                  </a:cubicBezTo>
                  <a:cubicBezTo>
                    <a:pt x="23" y="482"/>
                    <a:pt x="0" y="665"/>
                    <a:pt x="0" y="665"/>
                  </a:cubicBezTo>
                  <a:cubicBezTo>
                    <a:pt x="0" y="665"/>
                    <a:pt x="0" y="870"/>
                    <a:pt x="69" y="1053"/>
                  </a:cubicBezTo>
                  <a:cubicBezTo>
                    <a:pt x="133" y="1245"/>
                    <a:pt x="217" y="1397"/>
                    <a:pt x="283" y="1397"/>
                  </a:cubicBezTo>
                  <a:cubicBezTo>
                    <a:pt x="288" y="1397"/>
                    <a:pt x="292" y="1396"/>
                    <a:pt x="297" y="1395"/>
                  </a:cubicBezTo>
                  <a:cubicBezTo>
                    <a:pt x="365" y="1395"/>
                    <a:pt x="365" y="1212"/>
                    <a:pt x="388" y="1030"/>
                  </a:cubicBezTo>
                  <a:cubicBezTo>
                    <a:pt x="434" y="870"/>
                    <a:pt x="457" y="710"/>
                    <a:pt x="457" y="710"/>
                  </a:cubicBezTo>
                  <a:cubicBezTo>
                    <a:pt x="457" y="710"/>
                    <a:pt x="457" y="550"/>
                    <a:pt x="457" y="391"/>
                  </a:cubicBezTo>
                  <a:cubicBezTo>
                    <a:pt x="457" y="208"/>
                    <a:pt x="502" y="48"/>
                    <a:pt x="457" y="3"/>
                  </a:cubicBezTo>
                  <a:cubicBezTo>
                    <a:pt x="452" y="1"/>
                    <a:pt x="446" y="0"/>
                    <a:pt x="440"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0" name="Google Shape;4615;p53">
              <a:extLst>
                <a:ext uri="{FF2B5EF4-FFF2-40B4-BE49-F238E27FC236}">
                  <a16:creationId xmlns:a16="http://schemas.microsoft.com/office/drawing/2014/main" id="{68BB8596-4C29-4DFE-62B2-4C197CA4CFB7}"/>
                </a:ext>
              </a:extLst>
            </p:cNvPr>
            <p:cNvSpPr/>
            <p:nvPr/>
          </p:nvSpPr>
          <p:spPr>
            <a:xfrm>
              <a:off x="2892125" y="3753100"/>
              <a:ext cx="75925" cy="187200"/>
            </a:xfrm>
            <a:custGeom>
              <a:avLst/>
              <a:gdLst/>
              <a:ahLst/>
              <a:cxnLst/>
              <a:rect l="l" t="t" r="r" b="b"/>
              <a:pathLst>
                <a:path w="3037" h="7488" extrusionOk="0">
                  <a:moveTo>
                    <a:pt x="2876" y="0"/>
                  </a:moveTo>
                  <a:cubicBezTo>
                    <a:pt x="2854" y="0"/>
                    <a:pt x="2854" y="69"/>
                    <a:pt x="2854" y="183"/>
                  </a:cubicBezTo>
                  <a:cubicBezTo>
                    <a:pt x="2831" y="297"/>
                    <a:pt x="2854" y="457"/>
                    <a:pt x="2831" y="639"/>
                  </a:cubicBezTo>
                  <a:cubicBezTo>
                    <a:pt x="2785" y="1005"/>
                    <a:pt x="2694" y="1507"/>
                    <a:pt x="2557" y="1963"/>
                  </a:cubicBezTo>
                  <a:cubicBezTo>
                    <a:pt x="2420" y="2443"/>
                    <a:pt x="2237" y="2922"/>
                    <a:pt x="2100" y="3264"/>
                  </a:cubicBezTo>
                  <a:cubicBezTo>
                    <a:pt x="1941" y="3607"/>
                    <a:pt x="1849" y="3835"/>
                    <a:pt x="1849" y="3835"/>
                  </a:cubicBezTo>
                  <a:cubicBezTo>
                    <a:pt x="1849" y="3835"/>
                    <a:pt x="1461" y="4771"/>
                    <a:pt x="1005" y="5684"/>
                  </a:cubicBezTo>
                  <a:cubicBezTo>
                    <a:pt x="548" y="6597"/>
                    <a:pt x="0" y="7441"/>
                    <a:pt x="46" y="7487"/>
                  </a:cubicBezTo>
                  <a:cubicBezTo>
                    <a:pt x="47" y="7487"/>
                    <a:pt x="48" y="7487"/>
                    <a:pt x="48" y="7487"/>
                  </a:cubicBezTo>
                  <a:cubicBezTo>
                    <a:pt x="110" y="7487"/>
                    <a:pt x="761" y="6698"/>
                    <a:pt x="1302" y="5821"/>
                  </a:cubicBezTo>
                  <a:cubicBezTo>
                    <a:pt x="1849" y="4953"/>
                    <a:pt x="2283" y="4017"/>
                    <a:pt x="2283" y="4017"/>
                  </a:cubicBezTo>
                  <a:cubicBezTo>
                    <a:pt x="2283" y="4017"/>
                    <a:pt x="2374" y="3766"/>
                    <a:pt x="2511" y="3401"/>
                  </a:cubicBezTo>
                  <a:cubicBezTo>
                    <a:pt x="2625" y="3036"/>
                    <a:pt x="2785" y="2557"/>
                    <a:pt x="2876" y="2055"/>
                  </a:cubicBezTo>
                  <a:cubicBezTo>
                    <a:pt x="2991" y="1530"/>
                    <a:pt x="3036" y="1027"/>
                    <a:pt x="3013" y="639"/>
                  </a:cubicBezTo>
                  <a:cubicBezTo>
                    <a:pt x="2991" y="434"/>
                    <a:pt x="2968" y="297"/>
                    <a:pt x="2945" y="183"/>
                  </a:cubicBezTo>
                  <a:cubicBezTo>
                    <a:pt x="2899" y="69"/>
                    <a:pt x="2876" y="0"/>
                    <a:pt x="2876"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1" name="Google Shape;4616;p53">
              <a:extLst>
                <a:ext uri="{FF2B5EF4-FFF2-40B4-BE49-F238E27FC236}">
                  <a16:creationId xmlns:a16="http://schemas.microsoft.com/office/drawing/2014/main" id="{F3616267-A24D-B8FB-A96C-C3AFB5609134}"/>
                </a:ext>
              </a:extLst>
            </p:cNvPr>
            <p:cNvSpPr/>
            <p:nvPr/>
          </p:nvSpPr>
          <p:spPr>
            <a:xfrm>
              <a:off x="2904100" y="3830525"/>
              <a:ext cx="26850" cy="37450"/>
            </a:xfrm>
            <a:custGeom>
              <a:avLst/>
              <a:gdLst/>
              <a:ahLst/>
              <a:cxnLst/>
              <a:rect l="l" t="t" r="r" b="b"/>
              <a:pathLst>
                <a:path w="1074" h="1498" extrusionOk="0">
                  <a:moveTo>
                    <a:pt x="753" y="1"/>
                  </a:moveTo>
                  <a:cubicBezTo>
                    <a:pt x="563" y="1"/>
                    <a:pt x="334" y="212"/>
                    <a:pt x="183" y="532"/>
                  </a:cubicBezTo>
                  <a:cubicBezTo>
                    <a:pt x="1" y="943"/>
                    <a:pt x="24" y="1354"/>
                    <a:pt x="206" y="1468"/>
                  </a:cubicBezTo>
                  <a:cubicBezTo>
                    <a:pt x="242" y="1488"/>
                    <a:pt x="282" y="1498"/>
                    <a:pt x="323" y="1498"/>
                  </a:cubicBezTo>
                  <a:cubicBezTo>
                    <a:pt x="519" y="1498"/>
                    <a:pt x="759" y="1286"/>
                    <a:pt x="891" y="966"/>
                  </a:cubicBezTo>
                  <a:cubicBezTo>
                    <a:pt x="1074" y="578"/>
                    <a:pt x="1074" y="144"/>
                    <a:pt x="868" y="30"/>
                  </a:cubicBezTo>
                  <a:cubicBezTo>
                    <a:pt x="832" y="10"/>
                    <a:pt x="794" y="1"/>
                    <a:pt x="753"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2" name="Google Shape;4617;p53">
              <a:extLst>
                <a:ext uri="{FF2B5EF4-FFF2-40B4-BE49-F238E27FC236}">
                  <a16:creationId xmlns:a16="http://schemas.microsoft.com/office/drawing/2014/main" id="{382819BF-894E-BBD2-10D7-7D3646EDE6EE}"/>
                </a:ext>
              </a:extLst>
            </p:cNvPr>
            <p:cNvSpPr/>
            <p:nvPr/>
          </p:nvSpPr>
          <p:spPr>
            <a:xfrm>
              <a:off x="2677000" y="3625350"/>
              <a:ext cx="299600" cy="680225"/>
            </a:xfrm>
            <a:custGeom>
              <a:avLst/>
              <a:gdLst/>
              <a:ahLst/>
              <a:cxnLst/>
              <a:rect l="l" t="t" r="r" b="b"/>
              <a:pathLst>
                <a:path w="11984" h="27209" extrusionOk="0">
                  <a:moveTo>
                    <a:pt x="9632" y="0"/>
                  </a:moveTo>
                  <a:cubicBezTo>
                    <a:pt x="6188" y="0"/>
                    <a:pt x="706" y="799"/>
                    <a:pt x="411" y="1801"/>
                  </a:cubicBezTo>
                  <a:cubicBezTo>
                    <a:pt x="0" y="3170"/>
                    <a:pt x="982" y="26246"/>
                    <a:pt x="982" y="26246"/>
                  </a:cubicBezTo>
                  <a:cubicBezTo>
                    <a:pt x="1328" y="26999"/>
                    <a:pt x="2200" y="27208"/>
                    <a:pt x="3060" y="27208"/>
                  </a:cubicBezTo>
                  <a:cubicBezTo>
                    <a:pt x="4130" y="27208"/>
                    <a:pt x="5182" y="26886"/>
                    <a:pt x="5182" y="26886"/>
                  </a:cubicBezTo>
                  <a:cubicBezTo>
                    <a:pt x="5798" y="25493"/>
                    <a:pt x="6620" y="23188"/>
                    <a:pt x="7464" y="20494"/>
                  </a:cubicBezTo>
                  <a:lnTo>
                    <a:pt x="7464" y="20494"/>
                  </a:lnTo>
                  <a:cubicBezTo>
                    <a:pt x="7031" y="20768"/>
                    <a:pt x="6551" y="21042"/>
                    <a:pt x="6049" y="21293"/>
                  </a:cubicBezTo>
                  <a:cubicBezTo>
                    <a:pt x="5931" y="21349"/>
                    <a:pt x="5818" y="21375"/>
                    <a:pt x="5709" y="21375"/>
                  </a:cubicBezTo>
                  <a:cubicBezTo>
                    <a:pt x="3475" y="21375"/>
                    <a:pt x="3075" y="10271"/>
                    <a:pt x="3401" y="8443"/>
                  </a:cubicBezTo>
                  <a:cubicBezTo>
                    <a:pt x="3617" y="7289"/>
                    <a:pt x="6518" y="7058"/>
                    <a:pt x="8785" y="7058"/>
                  </a:cubicBezTo>
                  <a:cubicBezTo>
                    <a:pt x="9881" y="7058"/>
                    <a:pt x="10829" y="7112"/>
                    <a:pt x="11253" y="7142"/>
                  </a:cubicBezTo>
                  <a:cubicBezTo>
                    <a:pt x="11527" y="5932"/>
                    <a:pt x="11778" y="4814"/>
                    <a:pt x="11984" y="3855"/>
                  </a:cubicBezTo>
                  <a:cubicBezTo>
                    <a:pt x="11847" y="2645"/>
                    <a:pt x="11504" y="1321"/>
                    <a:pt x="11116" y="66"/>
                  </a:cubicBezTo>
                  <a:cubicBezTo>
                    <a:pt x="10696" y="21"/>
                    <a:pt x="10190" y="0"/>
                    <a:pt x="9632"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3" name="Google Shape;4618;p53">
              <a:extLst>
                <a:ext uri="{FF2B5EF4-FFF2-40B4-BE49-F238E27FC236}">
                  <a16:creationId xmlns:a16="http://schemas.microsoft.com/office/drawing/2014/main" id="{82F9D13B-1D1D-97AF-68A2-A44FFE7F886B}"/>
                </a:ext>
              </a:extLst>
            </p:cNvPr>
            <p:cNvSpPr/>
            <p:nvPr/>
          </p:nvSpPr>
          <p:spPr>
            <a:xfrm>
              <a:off x="2702675" y="4272950"/>
              <a:ext cx="322425" cy="162575"/>
            </a:xfrm>
            <a:custGeom>
              <a:avLst/>
              <a:gdLst/>
              <a:ahLst/>
              <a:cxnLst/>
              <a:rect l="l" t="t" r="r" b="b"/>
              <a:pathLst>
                <a:path w="12897" h="6503" extrusionOk="0">
                  <a:moveTo>
                    <a:pt x="0" y="0"/>
                  </a:moveTo>
                  <a:lnTo>
                    <a:pt x="0" y="0"/>
                  </a:lnTo>
                  <a:cubicBezTo>
                    <a:pt x="46" y="936"/>
                    <a:pt x="115" y="1872"/>
                    <a:pt x="183" y="2808"/>
                  </a:cubicBezTo>
                  <a:cubicBezTo>
                    <a:pt x="1281" y="5260"/>
                    <a:pt x="6158" y="6502"/>
                    <a:pt x="9453" y="6502"/>
                  </a:cubicBezTo>
                  <a:cubicBezTo>
                    <a:pt x="11157" y="6502"/>
                    <a:pt x="12438" y="6170"/>
                    <a:pt x="12554" y="5501"/>
                  </a:cubicBezTo>
                  <a:cubicBezTo>
                    <a:pt x="12897" y="3515"/>
                    <a:pt x="4200" y="639"/>
                    <a:pt x="4200" y="639"/>
                  </a:cubicBezTo>
                  <a:cubicBezTo>
                    <a:pt x="4200" y="639"/>
                    <a:pt x="4223" y="571"/>
                    <a:pt x="4223" y="434"/>
                  </a:cubicBezTo>
                  <a:lnTo>
                    <a:pt x="4223" y="434"/>
                  </a:lnTo>
                  <a:cubicBezTo>
                    <a:pt x="3718" y="652"/>
                    <a:pt x="3027" y="876"/>
                    <a:pt x="2277" y="876"/>
                  </a:cubicBezTo>
                  <a:cubicBezTo>
                    <a:pt x="1537" y="876"/>
                    <a:pt x="738" y="658"/>
                    <a:pt x="0"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4" name="Google Shape;4619;p53">
              <a:extLst>
                <a:ext uri="{FF2B5EF4-FFF2-40B4-BE49-F238E27FC236}">
                  <a16:creationId xmlns:a16="http://schemas.microsoft.com/office/drawing/2014/main" id="{C99D165C-C238-8BE9-3E65-A36E1F692D93}"/>
                </a:ext>
              </a:extLst>
            </p:cNvPr>
            <p:cNvSpPr/>
            <p:nvPr/>
          </p:nvSpPr>
          <p:spPr>
            <a:xfrm>
              <a:off x="2706675" y="4334000"/>
              <a:ext cx="311025" cy="101525"/>
            </a:xfrm>
            <a:custGeom>
              <a:avLst/>
              <a:gdLst/>
              <a:ahLst/>
              <a:cxnLst/>
              <a:rect l="l" t="t" r="r" b="b"/>
              <a:pathLst>
                <a:path w="12441" h="4061" extrusionOk="0">
                  <a:moveTo>
                    <a:pt x="0" y="0"/>
                  </a:moveTo>
                  <a:cubicBezTo>
                    <a:pt x="0" y="114"/>
                    <a:pt x="23" y="251"/>
                    <a:pt x="23" y="366"/>
                  </a:cubicBezTo>
                  <a:cubicBezTo>
                    <a:pt x="1121" y="2818"/>
                    <a:pt x="5998" y="4060"/>
                    <a:pt x="9293" y="4060"/>
                  </a:cubicBezTo>
                  <a:cubicBezTo>
                    <a:pt x="10997" y="4060"/>
                    <a:pt x="12278" y="3728"/>
                    <a:pt x="12394" y="3059"/>
                  </a:cubicBezTo>
                  <a:cubicBezTo>
                    <a:pt x="12440" y="2785"/>
                    <a:pt x="12326" y="2534"/>
                    <a:pt x="12121" y="2260"/>
                  </a:cubicBezTo>
                  <a:cubicBezTo>
                    <a:pt x="11711" y="2545"/>
                    <a:pt x="10981" y="2775"/>
                    <a:pt x="9703" y="2775"/>
                  </a:cubicBezTo>
                  <a:cubicBezTo>
                    <a:pt x="9344" y="2775"/>
                    <a:pt x="8942" y="2757"/>
                    <a:pt x="8491" y="2717"/>
                  </a:cubicBezTo>
                  <a:cubicBezTo>
                    <a:pt x="4816" y="2397"/>
                    <a:pt x="1621" y="1301"/>
                    <a:pt x="0"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5" name="Google Shape;4620;p53">
              <a:extLst>
                <a:ext uri="{FF2B5EF4-FFF2-40B4-BE49-F238E27FC236}">
                  <a16:creationId xmlns:a16="http://schemas.microsoft.com/office/drawing/2014/main" id="{3A52279A-B92F-950A-54FB-EF841CBA5123}"/>
                </a:ext>
              </a:extLst>
            </p:cNvPr>
            <p:cNvSpPr/>
            <p:nvPr/>
          </p:nvSpPr>
          <p:spPr>
            <a:xfrm>
              <a:off x="3080425" y="3616800"/>
              <a:ext cx="321875" cy="698975"/>
            </a:xfrm>
            <a:custGeom>
              <a:avLst/>
              <a:gdLst/>
              <a:ahLst/>
              <a:cxnLst/>
              <a:rect l="l" t="t" r="r" b="b"/>
              <a:pathLst>
                <a:path w="12875" h="27959" extrusionOk="0">
                  <a:moveTo>
                    <a:pt x="10747" y="0"/>
                  </a:moveTo>
                  <a:cubicBezTo>
                    <a:pt x="7786" y="0"/>
                    <a:pt x="439" y="1825"/>
                    <a:pt x="229" y="3010"/>
                  </a:cubicBezTo>
                  <a:cubicBezTo>
                    <a:pt x="1" y="4448"/>
                    <a:pt x="3767" y="27228"/>
                    <a:pt x="3767" y="27228"/>
                  </a:cubicBezTo>
                  <a:cubicBezTo>
                    <a:pt x="4103" y="27779"/>
                    <a:pt x="4724" y="27958"/>
                    <a:pt x="5390" y="27958"/>
                  </a:cubicBezTo>
                  <a:cubicBezTo>
                    <a:pt x="6625" y="27958"/>
                    <a:pt x="8013" y="27342"/>
                    <a:pt x="8013" y="27342"/>
                  </a:cubicBezTo>
                  <a:cubicBezTo>
                    <a:pt x="9724" y="21658"/>
                    <a:pt x="12874" y="1184"/>
                    <a:pt x="11893" y="225"/>
                  </a:cubicBezTo>
                  <a:cubicBezTo>
                    <a:pt x="11733" y="69"/>
                    <a:pt x="11323" y="0"/>
                    <a:pt x="10747"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6" name="Google Shape;4621;p53">
              <a:extLst>
                <a:ext uri="{FF2B5EF4-FFF2-40B4-BE49-F238E27FC236}">
                  <a16:creationId xmlns:a16="http://schemas.microsoft.com/office/drawing/2014/main" id="{766AB3E5-B6BF-9C58-512E-3409A878D760}"/>
                </a:ext>
              </a:extLst>
            </p:cNvPr>
            <p:cNvSpPr/>
            <p:nvPr/>
          </p:nvSpPr>
          <p:spPr>
            <a:xfrm>
              <a:off x="3284150" y="3864300"/>
              <a:ext cx="11425" cy="34950"/>
            </a:xfrm>
            <a:custGeom>
              <a:avLst/>
              <a:gdLst/>
              <a:ahLst/>
              <a:cxnLst/>
              <a:rect l="l" t="t" r="r" b="b"/>
              <a:pathLst>
                <a:path w="457" h="1398" extrusionOk="0">
                  <a:moveTo>
                    <a:pt x="356" y="1"/>
                  </a:moveTo>
                  <a:cubicBezTo>
                    <a:pt x="300" y="1"/>
                    <a:pt x="156" y="152"/>
                    <a:pt x="92" y="323"/>
                  </a:cubicBezTo>
                  <a:cubicBezTo>
                    <a:pt x="0" y="528"/>
                    <a:pt x="0" y="711"/>
                    <a:pt x="0" y="711"/>
                  </a:cubicBezTo>
                  <a:cubicBezTo>
                    <a:pt x="0" y="711"/>
                    <a:pt x="46" y="916"/>
                    <a:pt x="115" y="1099"/>
                  </a:cubicBezTo>
                  <a:cubicBezTo>
                    <a:pt x="199" y="1268"/>
                    <a:pt x="303" y="1398"/>
                    <a:pt x="373" y="1398"/>
                  </a:cubicBezTo>
                  <a:cubicBezTo>
                    <a:pt x="378" y="1398"/>
                    <a:pt x="383" y="1397"/>
                    <a:pt x="389" y="1396"/>
                  </a:cubicBezTo>
                  <a:cubicBezTo>
                    <a:pt x="457" y="1396"/>
                    <a:pt x="434" y="1213"/>
                    <a:pt x="434" y="1030"/>
                  </a:cubicBezTo>
                  <a:cubicBezTo>
                    <a:pt x="457" y="848"/>
                    <a:pt x="457" y="688"/>
                    <a:pt x="457" y="688"/>
                  </a:cubicBezTo>
                  <a:cubicBezTo>
                    <a:pt x="457" y="688"/>
                    <a:pt x="434" y="528"/>
                    <a:pt x="411" y="368"/>
                  </a:cubicBezTo>
                  <a:cubicBezTo>
                    <a:pt x="389" y="209"/>
                    <a:pt x="434" y="49"/>
                    <a:pt x="366" y="3"/>
                  </a:cubicBezTo>
                  <a:cubicBezTo>
                    <a:pt x="363" y="2"/>
                    <a:pt x="359" y="1"/>
                    <a:pt x="356"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7" name="Google Shape;4622;p53">
              <a:extLst>
                <a:ext uri="{FF2B5EF4-FFF2-40B4-BE49-F238E27FC236}">
                  <a16:creationId xmlns:a16="http://schemas.microsoft.com/office/drawing/2014/main" id="{671816D7-FF53-E294-EAC4-DED3849CE4BB}"/>
                </a:ext>
              </a:extLst>
            </p:cNvPr>
            <p:cNvSpPr/>
            <p:nvPr/>
          </p:nvSpPr>
          <p:spPr>
            <a:xfrm>
              <a:off x="3321800" y="3741100"/>
              <a:ext cx="56525" cy="194050"/>
            </a:xfrm>
            <a:custGeom>
              <a:avLst/>
              <a:gdLst/>
              <a:ahLst/>
              <a:cxnLst/>
              <a:rect l="l" t="t" r="r" b="b"/>
              <a:pathLst>
                <a:path w="2261" h="7762" extrusionOk="0">
                  <a:moveTo>
                    <a:pt x="1964" y="1"/>
                  </a:moveTo>
                  <a:cubicBezTo>
                    <a:pt x="1941" y="1"/>
                    <a:pt x="1941" y="69"/>
                    <a:pt x="1964" y="184"/>
                  </a:cubicBezTo>
                  <a:cubicBezTo>
                    <a:pt x="1964" y="298"/>
                    <a:pt x="1987" y="435"/>
                    <a:pt x="1987" y="640"/>
                  </a:cubicBezTo>
                  <a:cubicBezTo>
                    <a:pt x="2010" y="1005"/>
                    <a:pt x="1964" y="1507"/>
                    <a:pt x="1895" y="1987"/>
                  </a:cubicBezTo>
                  <a:cubicBezTo>
                    <a:pt x="1827" y="2489"/>
                    <a:pt x="1690" y="2968"/>
                    <a:pt x="1599" y="3333"/>
                  </a:cubicBezTo>
                  <a:cubicBezTo>
                    <a:pt x="1485" y="3699"/>
                    <a:pt x="1416" y="3927"/>
                    <a:pt x="1416" y="3927"/>
                  </a:cubicBezTo>
                  <a:cubicBezTo>
                    <a:pt x="1416" y="3927"/>
                    <a:pt x="1142" y="4908"/>
                    <a:pt x="800" y="5867"/>
                  </a:cubicBezTo>
                  <a:cubicBezTo>
                    <a:pt x="457" y="6826"/>
                    <a:pt x="1" y="7739"/>
                    <a:pt x="69" y="7762"/>
                  </a:cubicBezTo>
                  <a:cubicBezTo>
                    <a:pt x="70" y="7762"/>
                    <a:pt x="71" y="7762"/>
                    <a:pt x="71" y="7762"/>
                  </a:cubicBezTo>
                  <a:cubicBezTo>
                    <a:pt x="130" y="7762"/>
                    <a:pt x="691" y="6905"/>
                    <a:pt x="1119" y="5958"/>
                  </a:cubicBezTo>
                  <a:cubicBezTo>
                    <a:pt x="1553" y="5022"/>
                    <a:pt x="1850" y="4041"/>
                    <a:pt x="1850" y="4041"/>
                  </a:cubicBezTo>
                  <a:cubicBezTo>
                    <a:pt x="1850" y="4041"/>
                    <a:pt x="1918" y="3790"/>
                    <a:pt x="2010" y="3425"/>
                  </a:cubicBezTo>
                  <a:cubicBezTo>
                    <a:pt x="2078" y="3037"/>
                    <a:pt x="2192" y="2535"/>
                    <a:pt x="2215" y="2032"/>
                  </a:cubicBezTo>
                  <a:cubicBezTo>
                    <a:pt x="2261" y="1507"/>
                    <a:pt x="2261" y="982"/>
                    <a:pt x="2169" y="617"/>
                  </a:cubicBezTo>
                  <a:cubicBezTo>
                    <a:pt x="2147" y="412"/>
                    <a:pt x="2101" y="275"/>
                    <a:pt x="2055" y="161"/>
                  </a:cubicBezTo>
                  <a:cubicBezTo>
                    <a:pt x="2010" y="47"/>
                    <a:pt x="1987" y="1"/>
                    <a:pt x="1964"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8" name="Google Shape;4623;p53">
              <a:extLst>
                <a:ext uri="{FF2B5EF4-FFF2-40B4-BE49-F238E27FC236}">
                  <a16:creationId xmlns:a16="http://schemas.microsoft.com/office/drawing/2014/main" id="{C38A1740-1E7C-5A8D-9724-D477E948E561}"/>
                </a:ext>
              </a:extLst>
            </p:cNvPr>
            <p:cNvSpPr/>
            <p:nvPr/>
          </p:nvSpPr>
          <p:spPr>
            <a:xfrm>
              <a:off x="3324100" y="3822850"/>
              <a:ext cx="25125" cy="38550"/>
            </a:xfrm>
            <a:custGeom>
              <a:avLst/>
              <a:gdLst/>
              <a:ahLst/>
              <a:cxnLst/>
              <a:rect l="l" t="t" r="r" b="b"/>
              <a:pathLst>
                <a:path w="1005" h="1542" extrusionOk="0">
                  <a:moveTo>
                    <a:pt x="647" y="0"/>
                  </a:moveTo>
                  <a:cubicBezTo>
                    <a:pt x="457" y="0"/>
                    <a:pt x="236" y="254"/>
                    <a:pt x="137" y="611"/>
                  </a:cubicBezTo>
                  <a:cubicBezTo>
                    <a:pt x="0" y="1022"/>
                    <a:pt x="69" y="1433"/>
                    <a:pt x="274" y="1524"/>
                  </a:cubicBezTo>
                  <a:cubicBezTo>
                    <a:pt x="301" y="1536"/>
                    <a:pt x="329" y="1542"/>
                    <a:pt x="358" y="1542"/>
                  </a:cubicBezTo>
                  <a:cubicBezTo>
                    <a:pt x="549" y="1542"/>
                    <a:pt x="771" y="1288"/>
                    <a:pt x="890" y="931"/>
                  </a:cubicBezTo>
                  <a:cubicBezTo>
                    <a:pt x="1005" y="520"/>
                    <a:pt x="959" y="109"/>
                    <a:pt x="731" y="18"/>
                  </a:cubicBezTo>
                  <a:cubicBezTo>
                    <a:pt x="704" y="6"/>
                    <a:pt x="676" y="0"/>
                    <a:pt x="647"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9" name="Google Shape;4624;p53">
              <a:extLst>
                <a:ext uri="{FF2B5EF4-FFF2-40B4-BE49-F238E27FC236}">
                  <a16:creationId xmlns:a16="http://schemas.microsoft.com/office/drawing/2014/main" id="{18DD3DB2-AE57-92DA-2A56-B73332DCA320}"/>
                </a:ext>
              </a:extLst>
            </p:cNvPr>
            <p:cNvSpPr/>
            <p:nvPr/>
          </p:nvSpPr>
          <p:spPr>
            <a:xfrm>
              <a:off x="3080425" y="3616725"/>
              <a:ext cx="299625" cy="699050"/>
            </a:xfrm>
            <a:custGeom>
              <a:avLst/>
              <a:gdLst/>
              <a:ahLst/>
              <a:cxnLst/>
              <a:rect l="l" t="t" r="r" b="b"/>
              <a:pathLst>
                <a:path w="11985" h="27962" extrusionOk="0">
                  <a:moveTo>
                    <a:pt x="10660" y="0"/>
                  </a:moveTo>
                  <a:cubicBezTo>
                    <a:pt x="7625" y="46"/>
                    <a:pt x="435" y="1826"/>
                    <a:pt x="229" y="3013"/>
                  </a:cubicBezTo>
                  <a:cubicBezTo>
                    <a:pt x="1" y="4451"/>
                    <a:pt x="3767" y="27231"/>
                    <a:pt x="3767" y="27231"/>
                  </a:cubicBezTo>
                  <a:cubicBezTo>
                    <a:pt x="4103" y="27782"/>
                    <a:pt x="4724" y="27961"/>
                    <a:pt x="5390" y="27961"/>
                  </a:cubicBezTo>
                  <a:cubicBezTo>
                    <a:pt x="6625" y="27961"/>
                    <a:pt x="8013" y="27345"/>
                    <a:pt x="8013" y="27345"/>
                  </a:cubicBezTo>
                  <a:cubicBezTo>
                    <a:pt x="8446" y="25907"/>
                    <a:pt x="8971" y="23510"/>
                    <a:pt x="9496" y="20725"/>
                  </a:cubicBezTo>
                  <a:lnTo>
                    <a:pt x="9496" y="20725"/>
                  </a:lnTo>
                  <a:cubicBezTo>
                    <a:pt x="9108" y="21045"/>
                    <a:pt x="8674" y="21387"/>
                    <a:pt x="8195" y="21684"/>
                  </a:cubicBezTo>
                  <a:cubicBezTo>
                    <a:pt x="8055" y="21773"/>
                    <a:pt x="7917" y="21815"/>
                    <a:pt x="7781" y="21815"/>
                  </a:cubicBezTo>
                  <a:cubicBezTo>
                    <a:pt x="5603" y="21815"/>
                    <a:pt x="3911" y="11093"/>
                    <a:pt x="4018" y="9267"/>
                  </a:cubicBezTo>
                  <a:cubicBezTo>
                    <a:pt x="4109" y="7532"/>
                    <a:pt x="10341" y="7076"/>
                    <a:pt x="11642" y="7007"/>
                  </a:cubicBezTo>
                  <a:cubicBezTo>
                    <a:pt x="11779" y="5775"/>
                    <a:pt x="11893" y="4634"/>
                    <a:pt x="11984" y="3675"/>
                  </a:cubicBezTo>
                  <a:cubicBezTo>
                    <a:pt x="11687" y="2488"/>
                    <a:pt x="11185" y="1187"/>
                    <a:pt x="10660"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0" name="Google Shape;4625;p53">
              <a:extLst>
                <a:ext uri="{FF2B5EF4-FFF2-40B4-BE49-F238E27FC236}">
                  <a16:creationId xmlns:a16="http://schemas.microsoft.com/office/drawing/2014/main" id="{C6CF1F13-D4D2-ABF3-FFE1-71B8B503ED7D}"/>
                </a:ext>
              </a:extLst>
            </p:cNvPr>
            <p:cNvSpPr/>
            <p:nvPr/>
          </p:nvSpPr>
          <p:spPr>
            <a:xfrm>
              <a:off x="3174600" y="4286625"/>
              <a:ext cx="330400" cy="137575"/>
            </a:xfrm>
            <a:custGeom>
              <a:avLst/>
              <a:gdLst/>
              <a:ahLst/>
              <a:cxnLst/>
              <a:rect l="l" t="t" r="r" b="b"/>
              <a:pathLst>
                <a:path w="13216" h="5503" extrusionOk="0">
                  <a:moveTo>
                    <a:pt x="4246" y="1"/>
                  </a:moveTo>
                  <a:cubicBezTo>
                    <a:pt x="3683" y="330"/>
                    <a:pt x="2848" y="701"/>
                    <a:pt x="1919" y="701"/>
                  </a:cubicBezTo>
                  <a:cubicBezTo>
                    <a:pt x="1303" y="701"/>
                    <a:pt x="646" y="538"/>
                    <a:pt x="0" y="92"/>
                  </a:cubicBezTo>
                  <a:lnTo>
                    <a:pt x="0" y="92"/>
                  </a:lnTo>
                  <a:cubicBezTo>
                    <a:pt x="160" y="1005"/>
                    <a:pt x="320" y="1918"/>
                    <a:pt x="525" y="2854"/>
                  </a:cubicBezTo>
                  <a:cubicBezTo>
                    <a:pt x="1655" y="4733"/>
                    <a:pt x="5190" y="5502"/>
                    <a:pt x="8230" y="5502"/>
                  </a:cubicBezTo>
                  <a:cubicBezTo>
                    <a:pt x="10839" y="5502"/>
                    <a:pt x="13082" y="4935"/>
                    <a:pt x="13125" y="4018"/>
                  </a:cubicBezTo>
                  <a:cubicBezTo>
                    <a:pt x="13216" y="2009"/>
                    <a:pt x="4246" y="206"/>
                    <a:pt x="4246" y="206"/>
                  </a:cubicBezTo>
                  <a:cubicBezTo>
                    <a:pt x="4246" y="206"/>
                    <a:pt x="4246" y="115"/>
                    <a:pt x="4246"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1" name="Google Shape;4626;p53">
              <a:extLst>
                <a:ext uri="{FF2B5EF4-FFF2-40B4-BE49-F238E27FC236}">
                  <a16:creationId xmlns:a16="http://schemas.microsoft.com/office/drawing/2014/main" id="{D7C0D690-D6E4-A956-06C7-ECBD2EC73922}"/>
                </a:ext>
              </a:extLst>
            </p:cNvPr>
            <p:cNvSpPr/>
            <p:nvPr/>
          </p:nvSpPr>
          <p:spPr>
            <a:xfrm>
              <a:off x="3186000" y="4348825"/>
              <a:ext cx="317300" cy="75375"/>
            </a:xfrm>
            <a:custGeom>
              <a:avLst/>
              <a:gdLst/>
              <a:ahLst/>
              <a:cxnLst/>
              <a:rect l="l" t="t" r="r" b="b"/>
              <a:pathLst>
                <a:path w="12692" h="3015" extrusionOk="0">
                  <a:moveTo>
                    <a:pt x="1" y="1"/>
                  </a:moveTo>
                  <a:lnTo>
                    <a:pt x="1" y="1"/>
                  </a:lnTo>
                  <a:cubicBezTo>
                    <a:pt x="23" y="115"/>
                    <a:pt x="46" y="229"/>
                    <a:pt x="69" y="366"/>
                  </a:cubicBezTo>
                  <a:cubicBezTo>
                    <a:pt x="1199" y="2245"/>
                    <a:pt x="4734" y="3014"/>
                    <a:pt x="7774" y="3014"/>
                  </a:cubicBezTo>
                  <a:cubicBezTo>
                    <a:pt x="10383" y="3014"/>
                    <a:pt x="12626" y="2447"/>
                    <a:pt x="12669" y="1530"/>
                  </a:cubicBezTo>
                  <a:cubicBezTo>
                    <a:pt x="12691" y="1256"/>
                    <a:pt x="12532" y="1005"/>
                    <a:pt x="12303" y="754"/>
                  </a:cubicBezTo>
                  <a:cubicBezTo>
                    <a:pt x="11824" y="1211"/>
                    <a:pt x="10820" y="1599"/>
                    <a:pt x="8743" y="1667"/>
                  </a:cubicBezTo>
                  <a:cubicBezTo>
                    <a:pt x="8436" y="1678"/>
                    <a:pt x="8132" y="1684"/>
                    <a:pt x="7832" y="1684"/>
                  </a:cubicBezTo>
                  <a:cubicBezTo>
                    <a:pt x="4510" y="1684"/>
                    <a:pt x="1612" y="1006"/>
                    <a:pt x="1"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2" name="Google Shape;4627;p53">
              <a:extLst>
                <a:ext uri="{FF2B5EF4-FFF2-40B4-BE49-F238E27FC236}">
                  <a16:creationId xmlns:a16="http://schemas.microsoft.com/office/drawing/2014/main" id="{B6021DFF-6475-758A-0AFA-FA10BF57B537}"/>
                </a:ext>
              </a:extLst>
            </p:cNvPr>
            <p:cNvSpPr/>
            <p:nvPr/>
          </p:nvSpPr>
          <p:spPr>
            <a:xfrm>
              <a:off x="2650175" y="3149925"/>
              <a:ext cx="740700" cy="952475"/>
            </a:xfrm>
            <a:custGeom>
              <a:avLst/>
              <a:gdLst/>
              <a:ahLst/>
              <a:cxnLst/>
              <a:rect l="l" t="t" r="r" b="b"/>
              <a:pathLst>
                <a:path w="29628" h="38099" extrusionOk="0">
                  <a:moveTo>
                    <a:pt x="27505" y="1"/>
                  </a:moveTo>
                  <a:lnTo>
                    <a:pt x="1" y="891"/>
                  </a:lnTo>
                  <a:cubicBezTo>
                    <a:pt x="1" y="1507"/>
                    <a:pt x="1" y="13262"/>
                    <a:pt x="366" y="16641"/>
                  </a:cubicBezTo>
                  <a:cubicBezTo>
                    <a:pt x="754" y="20019"/>
                    <a:pt x="366" y="36750"/>
                    <a:pt x="366" y="36750"/>
                  </a:cubicBezTo>
                  <a:cubicBezTo>
                    <a:pt x="366" y="36750"/>
                    <a:pt x="3439" y="37720"/>
                    <a:pt x="6793" y="37720"/>
                  </a:cubicBezTo>
                  <a:cubicBezTo>
                    <a:pt x="8127" y="37720"/>
                    <a:pt x="9505" y="37566"/>
                    <a:pt x="10751" y="37138"/>
                  </a:cubicBezTo>
                  <a:lnTo>
                    <a:pt x="15499" y="15819"/>
                  </a:lnTo>
                  <a:lnTo>
                    <a:pt x="18375" y="37640"/>
                  </a:lnTo>
                  <a:cubicBezTo>
                    <a:pt x="18375" y="37640"/>
                    <a:pt x="21160" y="38098"/>
                    <a:pt x="23998" y="38098"/>
                  </a:cubicBezTo>
                  <a:cubicBezTo>
                    <a:pt x="25856" y="38098"/>
                    <a:pt x="27737" y="37902"/>
                    <a:pt x="28875" y="37252"/>
                  </a:cubicBezTo>
                  <a:cubicBezTo>
                    <a:pt x="28875" y="37252"/>
                    <a:pt x="29628" y="23511"/>
                    <a:pt x="29377" y="18763"/>
                  </a:cubicBezTo>
                  <a:cubicBezTo>
                    <a:pt x="29012" y="11756"/>
                    <a:pt x="27505" y="1"/>
                    <a:pt x="27505"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3" name="Google Shape;4628;p53">
              <a:extLst>
                <a:ext uri="{FF2B5EF4-FFF2-40B4-BE49-F238E27FC236}">
                  <a16:creationId xmlns:a16="http://schemas.microsoft.com/office/drawing/2014/main" id="{BBC849D8-4BD5-EDC6-F21F-82A3B87E32BA}"/>
                </a:ext>
              </a:extLst>
            </p:cNvPr>
            <p:cNvSpPr/>
            <p:nvPr/>
          </p:nvSpPr>
          <p:spPr>
            <a:xfrm>
              <a:off x="2650175" y="3227450"/>
              <a:ext cx="740700" cy="874950"/>
            </a:xfrm>
            <a:custGeom>
              <a:avLst/>
              <a:gdLst/>
              <a:ahLst/>
              <a:cxnLst/>
              <a:rect l="l" t="t" r="r" b="b"/>
              <a:pathLst>
                <a:path w="29628" h="34998" extrusionOk="0">
                  <a:moveTo>
                    <a:pt x="260" y="0"/>
                  </a:moveTo>
                  <a:cubicBezTo>
                    <a:pt x="173" y="0"/>
                    <a:pt x="87" y="1"/>
                    <a:pt x="1" y="4"/>
                  </a:cubicBezTo>
                  <a:cubicBezTo>
                    <a:pt x="23" y="3725"/>
                    <a:pt x="92" y="10983"/>
                    <a:pt x="366" y="13540"/>
                  </a:cubicBezTo>
                  <a:cubicBezTo>
                    <a:pt x="754" y="16918"/>
                    <a:pt x="366" y="33649"/>
                    <a:pt x="366" y="33649"/>
                  </a:cubicBezTo>
                  <a:cubicBezTo>
                    <a:pt x="366" y="33649"/>
                    <a:pt x="3439" y="34619"/>
                    <a:pt x="6793" y="34619"/>
                  </a:cubicBezTo>
                  <a:cubicBezTo>
                    <a:pt x="8127" y="34619"/>
                    <a:pt x="9505" y="34465"/>
                    <a:pt x="10751" y="34037"/>
                  </a:cubicBezTo>
                  <a:lnTo>
                    <a:pt x="15499" y="12718"/>
                  </a:lnTo>
                  <a:lnTo>
                    <a:pt x="18375" y="34539"/>
                  </a:lnTo>
                  <a:cubicBezTo>
                    <a:pt x="18375" y="34539"/>
                    <a:pt x="21160" y="34997"/>
                    <a:pt x="23998" y="34997"/>
                  </a:cubicBezTo>
                  <a:cubicBezTo>
                    <a:pt x="25856" y="34997"/>
                    <a:pt x="27737" y="34801"/>
                    <a:pt x="28875" y="34151"/>
                  </a:cubicBezTo>
                  <a:cubicBezTo>
                    <a:pt x="28875" y="34151"/>
                    <a:pt x="29628" y="20410"/>
                    <a:pt x="29377" y="15662"/>
                  </a:cubicBezTo>
                  <a:cubicBezTo>
                    <a:pt x="29308" y="14453"/>
                    <a:pt x="29217" y="13083"/>
                    <a:pt x="29103" y="11668"/>
                  </a:cubicBezTo>
                  <a:cubicBezTo>
                    <a:pt x="29080" y="12239"/>
                    <a:pt x="29034" y="12809"/>
                    <a:pt x="29012" y="13403"/>
                  </a:cubicBezTo>
                  <a:cubicBezTo>
                    <a:pt x="28780" y="16743"/>
                    <a:pt x="29594" y="27277"/>
                    <a:pt x="25631" y="27277"/>
                  </a:cubicBezTo>
                  <a:cubicBezTo>
                    <a:pt x="25288" y="27277"/>
                    <a:pt x="24910" y="27198"/>
                    <a:pt x="24492" y="27029"/>
                  </a:cubicBezTo>
                  <a:cubicBezTo>
                    <a:pt x="19242" y="24907"/>
                    <a:pt x="19630" y="10527"/>
                    <a:pt x="19630" y="9659"/>
                  </a:cubicBezTo>
                  <a:cubicBezTo>
                    <a:pt x="19630" y="9424"/>
                    <a:pt x="19474" y="9306"/>
                    <a:pt x="19205" y="9306"/>
                  </a:cubicBezTo>
                  <a:cubicBezTo>
                    <a:pt x="18485" y="9306"/>
                    <a:pt x="16956" y="10154"/>
                    <a:pt x="15476" y="11850"/>
                  </a:cubicBezTo>
                  <a:cubicBezTo>
                    <a:pt x="13445" y="14179"/>
                    <a:pt x="12874" y="26413"/>
                    <a:pt x="8720" y="26938"/>
                  </a:cubicBezTo>
                  <a:cubicBezTo>
                    <a:pt x="8662" y="26946"/>
                    <a:pt x="8604" y="26949"/>
                    <a:pt x="8547" y="26949"/>
                  </a:cubicBezTo>
                  <a:cubicBezTo>
                    <a:pt x="4526" y="26949"/>
                    <a:pt x="3128" y="8153"/>
                    <a:pt x="3128" y="8153"/>
                  </a:cubicBezTo>
                  <a:cubicBezTo>
                    <a:pt x="7373" y="7285"/>
                    <a:pt x="7738" y="3040"/>
                    <a:pt x="7738" y="2652"/>
                  </a:cubicBezTo>
                  <a:lnTo>
                    <a:pt x="7875" y="2150"/>
                  </a:lnTo>
                  <a:cubicBezTo>
                    <a:pt x="7875" y="2150"/>
                    <a:pt x="3706" y="0"/>
                    <a:pt x="260" y="0"/>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4" name="Google Shape;4629;p53">
              <a:extLst>
                <a:ext uri="{FF2B5EF4-FFF2-40B4-BE49-F238E27FC236}">
                  <a16:creationId xmlns:a16="http://schemas.microsoft.com/office/drawing/2014/main" id="{3A1F3E15-95ED-2811-C4FF-9829813EBAF8}"/>
                </a:ext>
              </a:extLst>
            </p:cNvPr>
            <p:cNvSpPr/>
            <p:nvPr/>
          </p:nvSpPr>
          <p:spPr>
            <a:xfrm>
              <a:off x="3224800" y="3149925"/>
              <a:ext cx="139825" cy="231150"/>
            </a:xfrm>
            <a:custGeom>
              <a:avLst/>
              <a:gdLst/>
              <a:ahLst/>
              <a:cxnLst/>
              <a:rect l="l" t="t" r="r" b="b"/>
              <a:pathLst>
                <a:path w="5593" h="9246" extrusionOk="0">
                  <a:moveTo>
                    <a:pt x="4520" y="1"/>
                  </a:moveTo>
                  <a:lnTo>
                    <a:pt x="2123" y="92"/>
                  </a:lnTo>
                  <a:cubicBezTo>
                    <a:pt x="1256" y="1370"/>
                    <a:pt x="685" y="2877"/>
                    <a:pt x="526" y="3995"/>
                  </a:cubicBezTo>
                  <a:cubicBezTo>
                    <a:pt x="1" y="7465"/>
                    <a:pt x="4064" y="8857"/>
                    <a:pt x="5593" y="9245"/>
                  </a:cubicBezTo>
                  <a:cubicBezTo>
                    <a:pt x="5068" y="4315"/>
                    <a:pt x="4520" y="1"/>
                    <a:pt x="4520"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5" name="Google Shape;4630;p53">
              <a:extLst>
                <a:ext uri="{FF2B5EF4-FFF2-40B4-BE49-F238E27FC236}">
                  <a16:creationId xmlns:a16="http://schemas.microsoft.com/office/drawing/2014/main" id="{1972C46A-9F24-26F5-0DED-5C95A42B6ABB}"/>
                </a:ext>
              </a:extLst>
            </p:cNvPr>
            <p:cNvSpPr/>
            <p:nvPr/>
          </p:nvSpPr>
          <p:spPr>
            <a:xfrm>
              <a:off x="2637050" y="4024150"/>
              <a:ext cx="319575" cy="164750"/>
            </a:xfrm>
            <a:custGeom>
              <a:avLst/>
              <a:gdLst/>
              <a:ahLst/>
              <a:cxnLst/>
              <a:rect l="l" t="t" r="r" b="b"/>
              <a:pathLst>
                <a:path w="12783" h="6590" extrusionOk="0">
                  <a:moveTo>
                    <a:pt x="1233" y="0"/>
                  </a:moveTo>
                  <a:lnTo>
                    <a:pt x="845" y="23"/>
                  </a:lnTo>
                  <a:cubicBezTo>
                    <a:pt x="845" y="23"/>
                    <a:pt x="92" y="274"/>
                    <a:pt x="46" y="1119"/>
                  </a:cubicBezTo>
                  <a:cubicBezTo>
                    <a:pt x="1" y="1963"/>
                    <a:pt x="1" y="4885"/>
                    <a:pt x="1" y="4885"/>
                  </a:cubicBezTo>
                  <a:cubicBezTo>
                    <a:pt x="1" y="4885"/>
                    <a:pt x="2395" y="6590"/>
                    <a:pt x="6571" y="6590"/>
                  </a:cubicBezTo>
                  <a:cubicBezTo>
                    <a:pt x="8030" y="6590"/>
                    <a:pt x="9706" y="6382"/>
                    <a:pt x="11573" y="5821"/>
                  </a:cubicBezTo>
                  <a:cubicBezTo>
                    <a:pt x="11573" y="5821"/>
                    <a:pt x="12783" y="2077"/>
                    <a:pt x="12258" y="1278"/>
                  </a:cubicBezTo>
                  <a:lnTo>
                    <a:pt x="12258" y="1278"/>
                  </a:lnTo>
                  <a:cubicBezTo>
                    <a:pt x="12258" y="1279"/>
                    <a:pt x="10348" y="1775"/>
                    <a:pt x="7905" y="1775"/>
                  </a:cubicBezTo>
                  <a:cubicBezTo>
                    <a:pt x="5784" y="1775"/>
                    <a:pt x="3259" y="1401"/>
                    <a:pt x="1233" y="0"/>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6" name="Google Shape;4631;p53">
              <a:extLst>
                <a:ext uri="{FF2B5EF4-FFF2-40B4-BE49-F238E27FC236}">
                  <a16:creationId xmlns:a16="http://schemas.microsoft.com/office/drawing/2014/main" id="{8101B40F-DE27-7AD5-C112-E596CB7FBB8D}"/>
                </a:ext>
              </a:extLst>
            </p:cNvPr>
            <p:cNvSpPr/>
            <p:nvPr/>
          </p:nvSpPr>
          <p:spPr>
            <a:xfrm>
              <a:off x="2637050" y="4024150"/>
              <a:ext cx="319575" cy="164750"/>
            </a:xfrm>
            <a:custGeom>
              <a:avLst/>
              <a:gdLst/>
              <a:ahLst/>
              <a:cxnLst/>
              <a:rect l="l" t="t" r="r" b="b"/>
              <a:pathLst>
                <a:path w="12783" h="6590" extrusionOk="0">
                  <a:moveTo>
                    <a:pt x="1233" y="0"/>
                  </a:moveTo>
                  <a:lnTo>
                    <a:pt x="845" y="23"/>
                  </a:lnTo>
                  <a:cubicBezTo>
                    <a:pt x="845" y="23"/>
                    <a:pt x="92" y="274"/>
                    <a:pt x="46" y="1119"/>
                  </a:cubicBezTo>
                  <a:cubicBezTo>
                    <a:pt x="1" y="1963"/>
                    <a:pt x="1" y="4885"/>
                    <a:pt x="1" y="4885"/>
                  </a:cubicBezTo>
                  <a:cubicBezTo>
                    <a:pt x="1" y="4885"/>
                    <a:pt x="2395" y="6590"/>
                    <a:pt x="6571" y="6590"/>
                  </a:cubicBezTo>
                  <a:cubicBezTo>
                    <a:pt x="8030" y="6590"/>
                    <a:pt x="9706" y="6382"/>
                    <a:pt x="11573" y="5821"/>
                  </a:cubicBezTo>
                  <a:cubicBezTo>
                    <a:pt x="11573" y="5821"/>
                    <a:pt x="12783" y="2077"/>
                    <a:pt x="12258" y="1278"/>
                  </a:cubicBezTo>
                  <a:lnTo>
                    <a:pt x="12258" y="1278"/>
                  </a:lnTo>
                  <a:cubicBezTo>
                    <a:pt x="12258" y="1279"/>
                    <a:pt x="10348" y="1775"/>
                    <a:pt x="7905" y="1775"/>
                  </a:cubicBezTo>
                  <a:cubicBezTo>
                    <a:pt x="5784" y="1775"/>
                    <a:pt x="3259" y="1401"/>
                    <a:pt x="1233"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7" name="Google Shape;4632;p53">
              <a:extLst>
                <a:ext uri="{FF2B5EF4-FFF2-40B4-BE49-F238E27FC236}">
                  <a16:creationId xmlns:a16="http://schemas.microsoft.com/office/drawing/2014/main" id="{5210FD4C-3340-972C-2136-4726EEAB26AF}"/>
                </a:ext>
              </a:extLst>
            </p:cNvPr>
            <p:cNvSpPr/>
            <p:nvPr/>
          </p:nvSpPr>
          <p:spPr>
            <a:xfrm>
              <a:off x="3083850" y="4042400"/>
              <a:ext cx="320725" cy="160625"/>
            </a:xfrm>
            <a:custGeom>
              <a:avLst/>
              <a:gdLst/>
              <a:ahLst/>
              <a:cxnLst/>
              <a:rect l="l" t="t" r="r" b="b"/>
              <a:pathLst>
                <a:path w="12829" h="6425" extrusionOk="0">
                  <a:moveTo>
                    <a:pt x="12167" y="1"/>
                  </a:moveTo>
                  <a:cubicBezTo>
                    <a:pt x="12167" y="1"/>
                    <a:pt x="8909" y="1482"/>
                    <a:pt x="5286" y="1482"/>
                  </a:cubicBezTo>
                  <a:cubicBezTo>
                    <a:pt x="3880" y="1482"/>
                    <a:pt x="2420" y="1259"/>
                    <a:pt x="1074" y="640"/>
                  </a:cubicBezTo>
                  <a:lnTo>
                    <a:pt x="708" y="731"/>
                  </a:lnTo>
                  <a:cubicBezTo>
                    <a:pt x="708" y="731"/>
                    <a:pt x="1" y="1096"/>
                    <a:pt x="92" y="1941"/>
                  </a:cubicBezTo>
                  <a:cubicBezTo>
                    <a:pt x="206" y="2785"/>
                    <a:pt x="686" y="5638"/>
                    <a:pt x="686" y="5638"/>
                  </a:cubicBezTo>
                  <a:cubicBezTo>
                    <a:pt x="686" y="5638"/>
                    <a:pt x="2320" y="6425"/>
                    <a:pt x="5016" y="6425"/>
                  </a:cubicBezTo>
                  <a:cubicBezTo>
                    <a:pt x="6958" y="6425"/>
                    <a:pt x="9451" y="6017"/>
                    <a:pt x="12281" y="4611"/>
                  </a:cubicBezTo>
                  <a:cubicBezTo>
                    <a:pt x="12281" y="4611"/>
                    <a:pt x="12829" y="708"/>
                    <a:pt x="12167" y="1"/>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8" name="Google Shape;4633;p53">
              <a:extLst>
                <a:ext uri="{FF2B5EF4-FFF2-40B4-BE49-F238E27FC236}">
                  <a16:creationId xmlns:a16="http://schemas.microsoft.com/office/drawing/2014/main" id="{0351B2A5-1884-8921-1B6F-4674B007D4D5}"/>
                </a:ext>
              </a:extLst>
            </p:cNvPr>
            <p:cNvSpPr/>
            <p:nvPr/>
          </p:nvSpPr>
          <p:spPr>
            <a:xfrm>
              <a:off x="3083850" y="4042400"/>
              <a:ext cx="320725" cy="160625"/>
            </a:xfrm>
            <a:custGeom>
              <a:avLst/>
              <a:gdLst/>
              <a:ahLst/>
              <a:cxnLst/>
              <a:rect l="l" t="t" r="r" b="b"/>
              <a:pathLst>
                <a:path w="12829" h="6425" extrusionOk="0">
                  <a:moveTo>
                    <a:pt x="12167" y="1"/>
                  </a:moveTo>
                  <a:cubicBezTo>
                    <a:pt x="12167" y="1"/>
                    <a:pt x="8909" y="1482"/>
                    <a:pt x="5286" y="1482"/>
                  </a:cubicBezTo>
                  <a:cubicBezTo>
                    <a:pt x="3880" y="1482"/>
                    <a:pt x="2420" y="1259"/>
                    <a:pt x="1074" y="640"/>
                  </a:cubicBezTo>
                  <a:lnTo>
                    <a:pt x="708" y="731"/>
                  </a:lnTo>
                  <a:cubicBezTo>
                    <a:pt x="708" y="731"/>
                    <a:pt x="1" y="1096"/>
                    <a:pt x="92" y="1941"/>
                  </a:cubicBezTo>
                  <a:cubicBezTo>
                    <a:pt x="206" y="2785"/>
                    <a:pt x="686" y="5638"/>
                    <a:pt x="686" y="5638"/>
                  </a:cubicBezTo>
                  <a:cubicBezTo>
                    <a:pt x="686" y="5638"/>
                    <a:pt x="2320" y="6425"/>
                    <a:pt x="5016" y="6425"/>
                  </a:cubicBezTo>
                  <a:cubicBezTo>
                    <a:pt x="6958" y="6425"/>
                    <a:pt x="9451" y="6017"/>
                    <a:pt x="12281" y="4611"/>
                  </a:cubicBezTo>
                  <a:cubicBezTo>
                    <a:pt x="12281" y="4611"/>
                    <a:pt x="12829" y="708"/>
                    <a:pt x="12167"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 name="Google Shape;4634;p53">
              <a:extLst>
                <a:ext uri="{FF2B5EF4-FFF2-40B4-BE49-F238E27FC236}">
                  <a16:creationId xmlns:a16="http://schemas.microsoft.com/office/drawing/2014/main" id="{B48B35AC-8780-FD11-62A2-122CCB97AF1B}"/>
                </a:ext>
              </a:extLst>
            </p:cNvPr>
            <p:cNvSpPr/>
            <p:nvPr/>
          </p:nvSpPr>
          <p:spPr>
            <a:xfrm>
              <a:off x="3017675" y="3455925"/>
              <a:ext cx="96450" cy="140950"/>
            </a:xfrm>
            <a:custGeom>
              <a:avLst/>
              <a:gdLst/>
              <a:ahLst/>
              <a:cxnLst/>
              <a:rect l="l" t="t" r="r" b="b"/>
              <a:pathLst>
                <a:path w="3858" h="5638" extrusionOk="0">
                  <a:moveTo>
                    <a:pt x="3820" y="1"/>
                  </a:moveTo>
                  <a:cubicBezTo>
                    <a:pt x="3795" y="1"/>
                    <a:pt x="3755" y="7"/>
                    <a:pt x="3698" y="18"/>
                  </a:cubicBezTo>
                  <a:cubicBezTo>
                    <a:pt x="3606" y="41"/>
                    <a:pt x="3470" y="87"/>
                    <a:pt x="3310" y="155"/>
                  </a:cubicBezTo>
                  <a:cubicBezTo>
                    <a:pt x="2990" y="315"/>
                    <a:pt x="2625" y="566"/>
                    <a:pt x="2283" y="885"/>
                  </a:cubicBezTo>
                  <a:cubicBezTo>
                    <a:pt x="1940" y="1182"/>
                    <a:pt x="1643" y="1525"/>
                    <a:pt x="1415" y="1776"/>
                  </a:cubicBezTo>
                  <a:cubicBezTo>
                    <a:pt x="1210" y="2050"/>
                    <a:pt x="1073" y="2232"/>
                    <a:pt x="1073" y="2232"/>
                  </a:cubicBezTo>
                  <a:cubicBezTo>
                    <a:pt x="1073" y="2232"/>
                    <a:pt x="936" y="2415"/>
                    <a:pt x="776" y="2711"/>
                  </a:cubicBezTo>
                  <a:cubicBezTo>
                    <a:pt x="616" y="3008"/>
                    <a:pt x="388" y="3419"/>
                    <a:pt x="251" y="3853"/>
                  </a:cubicBezTo>
                  <a:cubicBezTo>
                    <a:pt x="160" y="4058"/>
                    <a:pt x="114" y="4286"/>
                    <a:pt x="69" y="4492"/>
                  </a:cubicBezTo>
                  <a:cubicBezTo>
                    <a:pt x="46" y="4720"/>
                    <a:pt x="0" y="4903"/>
                    <a:pt x="23" y="5085"/>
                  </a:cubicBezTo>
                  <a:cubicBezTo>
                    <a:pt x="23" y="5177"/>
                    <a:pt x="23" y="5245"/>
                    <a:pt x="46" y="5336"/>
                  </a:cubicBezTo>
                  <a:cubicBezTo>
                    <a:pt x="69" y="5405"/>
                    <a:pt x="69" y="5451"/>
                    <a:pt x="91" y="5496"/>
                  </a:cubicBezTo>
                  <a:cubicBezTo>
                    <a:pt x="131" y="5575"/>
                    <a:pt x="153" y="5638"/>
                    <a:pt x="174" y="5638"/>
                  </a:cubicBezTo>
                  <a:cubicBezTo>
                    <a:pt x="177" y="5638"/>
                    <a:pt x="180" y="5636"/>
                    <a:pt x="183" y="5633"/>
                  </a:cubicBezTo>
                  <a:cubicBezTo>
                    <a:pt x="183" y="5633"/>
                    <a:pt x="205" y="5587"/>
                    <a:pt x="205" y="5473"/>
                  </a:cubicBezTo>
                  <a:cubicBezTo>
                    <a:pt x="205" y="5428"/>
                    <a:pt x="205" y="5382"/>
                    <a:pt x="205" y="5314"/>
                  </a:cubicBezTo>
                  <a:cubicBezTo>
                    <a:pt x="205" y="5245"/>
                    <a:pt x="205" y="5177"/>
                    <a:pt x="228" y="5108"/>
                  </a:cubicBezTo>
                  <a:cubicBezTo>
                    <a:pt x="228" y="4948"/>
                    <a:pt x="297" y="4766"/>
                    <a:pt x="342" y="4583"/>
                  </a:cubicBezTo>
                  <a:cubicBezTo>
                    <a:pt x="434" y="4378"/>
                    <a:pt x="502" y="4195"/>
                    <a:pt x="594" y="3990"/>
                  </a:cubicBezTo>
                  <a:cubicBezTo>
                    <a:pt x="776" y="3602"/>
                    <a:pt x="1004" y="3236"/>
                    <a:pt x="1187" y="2963"/>
                  </a:cubicBezTo>
                  <a:cubicBezTo>
                    <a:pt x="1370" y="2711"/>
                    <a:pt x="1507" y="2529"/>
                    <a:pt x="1507" y="2529"/>
                  </a:cubicBezTo>
                  <a:cubicBezTo>
                    <a:pt x="1507" y="2529"/>
                    <a:pt x="1621" y="2346"/>
                    <a:pt x="1803" y="2072"/>
                  </a:cubicBezTo>
                  <a:cubicBezTo>
                    <a:pt x="1986" y="1821"/>
                    <a:pt x="2260" y="1479"/>
                    <a:pt x="2557" y="1159"/>
                  </a:cubicBezTo>
                  <a:cubicBezTo>
                    <a:pt x="2830" y="817"/>
                    <a:pt x="3150" y="520"/>
                    <a:pt x="3424" y="338"/>
                  </a:cubicBezTo>
                  <a:cubicBezTo>
                    <a:pt x="3538" y="246"/>
                    <a:pt x="3652" y="155"/>
                    <a:pt x="3743" y="132"/>
                  </a:cubicBezTo>
                  <a:cubicBezTo>
                    <a:pt x="3812" y="64"/>
                    <a:pt x="3858" y="41"/>
                    <a:pt x="3858" y="18"/>
                  </a:cubicBezTo>
                  <a:cubicBezTo>
                    <a:pt x="3858" y="7"/>
                    <a:pt x="3846" y="1"/>
                    <a:pt x="382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 name="Google Shape;4635;p53">
              <a:extLst>
                <a:ext uri="{FF2B5EF4-FFF2-40B4-BE49-F238E27FC236}">
                  <a16:creationId xmlns:a16="http://schemas.microsoft.com/office/drawing/2014/main" id="{52457F76-DB15-2A84-8116-DE6213900805}"/>
                </a:ext>
              </a:extLst>
            </p:cNvPr>
            <p:cNvSpPr/>
            <p:nvPr/>
          </p:nvSpPr>
          <p:spPr>
            <a:xfrm>
              <a:off x="3055325" y="3320525"/>
              <a:ext cx="13150" cy="101650"/>
            </a:xfrm>
            <a:custGeom>
              <a:avLst/>
              <a:gdLst/>
              <a:ahLst/>
              <a:cxnLst/>
              <a:rect l="l" t="t" r="r" b="b"/>
              <a:pathLst>
                <a:path w="526" h="4066" extrusionOk="0">
                  <a:moveTo>
                    <a:pt x="165" y="1"/>
                  </a:moveTo>
                  <a:cubicBezTo>
                    <a:pt x="163" y="1"/>
                    <a:pt x="162" y="1"/>
                    <a:pt x="160" y="2"/>
                  </a:cubicBezTo>
                  <a:cubicBezTo>
                    <a:pt x="92" y="2"/>
                    <a:pt x="115" y="504"/>
                    <a:pt x="92" y="1006"/>
                  </a:cubicBezTo>
                  <a:cubicBezTo>
                    <a:pt x="46" y="1508"/>
                    <a:pt x="1" y="2033"/>
                    <a:pt x="1" y="2033"/>
                  </a:cubicBezTo>
                  <a:cubicBezTo>
                    <a:pt x="1" y="2033"/>
                    <a:pt x="23" y="2535"/>
                    <a:pt x="92" y="3060"/>
                  </a:cubicBezTo>
                  <a:cubicBezTo>
                    <a:pt x="181" y="3574"/>
                    <a:pt x="336" y="4065"/>
                    <a:pt x="407" y="4065"/>
                  </a:cubicBezTo>
                  <a:cubicBezTo>
                    <a:pt x="408" y="4065"/>
                    <a:pt x="410" y="4065"/>
                    <a:pt x="411" y="4065"/>
                  </a:cubicBezTo>
                  <a:cubicBezTo>
                    <a:pt x="503" y="4042"/>
                    <a:pt x="457" y="3540"/>
                    <a:pt x="480" y="3037"/>
                  </a:cubicBezTo>
                  <a:cubicBezTo>
                    <a:pt x="503" y="2535"/>
                    <a:pt x="526" y="2033"/>
                    <a:pt x="526" y="2033"/>
                  </a:cubicBezTo>
                  <a:cubicBezTo>
                    <a:pt x="526" y="2033"/>
                    <a:pt x="526" y="1508"/>
                    <a:pt x="457" y="1006"/>
                  </a:cubicBezTo>
                  <a:cubicBezTo>
                    <a:pt x="390" y="493"/>
                    <a:pt x="236" y="1"/>
                    <a:pt x="165"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 name="Google Shape;4636;p53">
              <a:extLst>
                <a:ext uri="{FF2B5EF4-FFF2-40B4-BE49-F238E27FC236}">
                  <a16:creationId xmlns:a16="http://schemas.microsoft.com/office/drawing/2014/main" id="{4BBCEEA7-8321-A9B6-548A-44F0D1111D3E}"/>
                </a:ext>
              </a:extLst>
            </p:cNvPr>
            <p:cNvSpPr/>
            <p:nvPr/>
          </p:nvSpPr>
          <p:spPr>
            <a:xfrm>
              <a:off x="3057600" y="3303425"/>
              <a:ext cx="39975" cy="132500"/>
            </a:xfrm>
            <a:custGeom>
              <a:avLst/>
              <a:gdLst/>
              <a:ahLst/>
              <a:cxnLst/>
              <a:rect l="l" t="t" r="r" b="b"/>
              <a:pathLst>
                <a:path w="1599" h="5300" extrusionOk="0">
                  <a:moveTo>
                    <a:pt x="1393" y="1"/>
                  </a:moveTo>
                  <a:cubicBezTo>
                    <a:pt x="1325" y="1"/>
                    <a:pt x="1256" y="686"/>
                    <a:pt x="1188" y="1393"/>
                  </a:cubicBezTo>
                  <a:cubicBezTo>
                    <a:pt x="1142" y="1736"/>
                    <a:pt x="1119" y="2078"/>
                    <a:pt x="1074" y="2329"/>
                  </a:cubicBezTo>
                  <a:cubicBezTo>
                    <a:pt x="1028" y="2580"/>
                    <a:pt x="982" y="2740"/>
                    <a:pt x="982" y="2740"/>
                  </a:cubicBezTo>
                  <a:cubicBezTo>
                    <a:pt x="982" y="2740"/>
                    <a:pt x="960" y="2900"/>
                    <a:pt x="914" y="3151"/>
                  </a:cubicBezTo>
                  <a:cubicBezTo>
                    <a:pt x="891" y="3288"/>
                    <a:pt x="868" y="3425"/>
                    <a:pt x="823" y="3585"/>
                  </a:cubicBezTo>
                  <a:cubicBezTo>
                    <a:pt x="777" y="3721"/>
                    <a:pt x="731" y="3904"/>
                    <a:pt x="663" y="4041"/>
                  </a:cubicBezTo>
                  <a:cubicBezTo>
                    <a:pt x="435" y="4680"/>
                    <a:pt x="1" y="5251"/>
                    <a:pt x="69" y="5296"/>
                  </a:cubicBezTo>
                  <a:cubicBezTo>
                    <a:pt x="71" y="5298"/>
                    <a:pt x="74" y="5299"/>
                    <a:pt x="78" y="5299"/>
                  </a:cubicBezTo>
                  <a:cubicBezTo>
                    <a:pt x="163" y="5299"/>
                    <a:pt x="678" y="4834"/>
                    <a:pt x="1005" y="4201"/>
                  </a:cubicBezTo>
                  <a:cubicBezTo>
                    <a:pt x="1096" y="4041"/>
                    <a:pt x="1165" y="3881"/>
                    <a:pt x="1233" y="3721"/>
                  </a:cubicBezTo>
                  <a:cubicBezTo>
                    <a:pt x="1302" y="3562"/>
                    <a:pt x="1348" y="3402"/>
                    <a:pt x="1393" y="3265"/>
                  </a:cubicBezTo>
                  <a:cubicBezTo>
                    <a:pt x="1462" y="3014"/>
                    <a:pt x="1507" y="2831"/>
                    <a:pt x="1507" y="2831"/>
                  </a:cubicBezTo>
                  <a:cubicBezTo>
                    <a:pt x="1507" y="2831"/>
                    <a:pt x="1599" y="2101"/>
                    <a:pt x="1576" y="1393"/>
                  </a:cubicBezTo>
                  <a:cubicBezTo>
                    <a:pt x="1530" y="686"/>
                    <a:pt x="1462" y="1"/>
                    <a:pt x="139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 name="Google Shape;4637;p53">
              <a:extLst>
                <a:ext uri="{FF2B5EF4-FFF2-40B4-BE49-F238E27FC236}">
                  <a16:creationId xmlns:a16="http://schemas.microsoft.com/office/drawing/2014/main" id="{02BD54DE-4DB0-6917-E165-6E3EB3E13C23}"/>
                </a:ext>
              </a:extLst>
            </p:cNvPr>
            <p:cNvSpPr/>
            <p:nvPr/>
          </p:nvSpPr>
          <p:spPr>
            <a:xfrm>
              <a:off x="2702100" y="3244100"/>
              <a:ext cx="156350" cy="806325"/>
            </a:xfrm>
            <a:custGeom>
              <a:avLst/>
              <a:gdLst/>
              <a:ahLst/>
              <a:cxnLst/>
              <a:rect l="l" t="t" r="r" b="b"/>
              <a:pathLst>
                <a:path w="6254" h="32253" extrusionOk="0">
                  <a:moveTo>
                    <a:pt x="46" y="0"/>
                  </a:moveTo>
                  <a:cubicBezTo>
                    <a:pt x="23" y="0"/>
                    <a:pt x="23" y="251"/>
                    <a:pt x="1" y="685"/>
                  </a:cubicBezTo>
                  <a:cubicBezTo>
                    <a:pt x="1" y="1119"/>
                    <a:pt x="1" y="1758"/>
                    <a:pt x="1" y="2511"/>
                  </a:cubicBezTo>
                  <a:cubicBezTo>
                    <a:pt x="46" y="4040"/>
                    <a:pt x="160" y="6049"/>
                    <a:pt x="343" y="8080"/>
                  </a:cubicBezTo>
                  <a:cubicBezTo>
                    <a:pt x="526" y="10089"/>
                    <a:pt x="777" y="12098"/>
                    <a:pt x="868" y="13604"/>
                  </a:cubicBezTo>
                  <a:cubicBezTo>
                    <a:pt x="937" y="14357"/>
                    <a:pt x="914" y="14973"/>
                    <a:pt x="959" y="15430"/>
                  </a:cubicBezTo>
                  <a:cubicBezTo>
                    <a:pt x="959" y="15864"/>
                    <a:pt x="982" y="16115"/>
                    <a:pt x="982" y="16115"/>
                  </a:cubicBezTo>
                  <a:cubicBezTo>
                    <a:pt x="982" y="16115"/>
                    <a:pt x="982" y="16366"/>
                    <a:pt x="1005" y="16800"/>
                  </a:cubicBezTo>
                  <a:cubicBezTo>
                    <a:pt x="1005" y="17256"/>
                    <a:pt x="1028" y="17872"/>
                    <a:pt x="1028" y="18626"/>
                  </a:cubicBezTo>
                  <a:cubicBezTo>
                    <a:pt x="1005" y="20155"/>
                    <a:pt x="982" y="22186"/>
                    <a:pt x="982" y="24195"/>
                  </a:cubicBezTo>
                  <a:cubicBezTo>
                    <a:pt x="937" y="25222"/>
                    <a:pt x="891" y="26226"/>
                    <a:pt x="868" y="27162"/>
                  </a:cubicBezTo>
                  <a:cubicBezTo>
                    <a:pt x="845" y="27413"/>
                    <a:pt x="845" y="27642"/>
                    <a:pt x="822" y="27870"/>
                  </a:cubicBezTo>
                  <a:cubicBezTo>
                    <a:pt x="800" y="28098"/>
                    <a:pt x="777" y="28303"/>
                    <a:pt x="754" y="28532"/>
                  </a:cubicBezTo>
                  <a:cubicBezTo>
                    <a:pt x="708" y="28965"/>
                    <a:pt x="663" y="29376"/>
                    <a:pt x="617" y="29741"/>
                  </a:cubicBezTo>
                  <a:cubicBezTo>
                    <a:pt x="594" y="30107"/>
                    <a:pt x="526" y="30472"/>
                    <a:pt x="503" y="30769"/>
                  </a:cubicBezTo>
                  <a:cubicBezTo>
                    <a:pt x="503" y="31088"/>
                    <a:pt x="480" y="31362"/>
                    <a:pt x="457" y="31567"/>
                  </a:cubicBezTo>
                  <a:cubicBezTo>
                    <a:pt x="389" y="32001"/>
                    <a:pt x="275" y="32229"/>
                    <a:pt x="297" y="32252"/>
                  </a:cubicBezTo>
                  <a:cubicBezTo>
                    <a:pt x="297" y="32252"/>
                    <a:pt x="343" y="32184"/>
                    <a:pt x="389" y="32092"/>
                  </a:cubicBezTo>
                  <a:cubicBezTo>
                    <a:pt x="434" y="31978"/>
                    <a:pt x="503" y="31819"/>
                    <a:pt x="548" y="31590"/>
                  </a:cubicBezTo>
                  <a:cubicBezTo>
                    <a:pt x="594" y="31362"/>
                    <a:pt x="640" y="31088"/>
                    <a:pt x="663" y="30791"/>
                  </a:cubicBezTo>
                  <a:cubicBezTo>
                    <a:pt x="708" y="30495"/>
                    <a:pt x="777" y="30152"/>
                    <a:pt x="822" y="29764"/>
                  </a:cubicBezTo>
                  <a:cubicBezTo>
                    <a:pt x="891" y="29399"/>
                    <a:pt x="937" y="28988"/>
                    <a:pt x="1005" y="28555"/>
                  </a:cubicBezTo>
                  <a:cubicBezTo>
                    <a:pt x="1051" y="28349"/>
                    <a:pt x="1073" y="28121"/>
                    <a:pt x="1096" y="27893"/>
                  </a:cubicBezTo>
                  <a:cubicBezTo>
                    <a:pt x="1142" y="27664"/>
                    <a:pt x="1142" y="27436"/>
                    <a:pt x="1165" y="27185"/>
                  </a:cubicBezTo>
                  <a:cubicBezTo>
                    <a:pt x="1210" y="26249"/>
                    <a:pt x="1279" y="25222"/>
                    <a:pt x="1347" y="24218"/>
                  </a:cubicBezTo>
                  <a:cubicBezTo>
                    <a:pt x="1416" y="22186"/>
                    <a:pt x="1461" y="20155"/>
                    <a:pt x="1507" y="18648"/>
                  </a:cubicBezTo>
                  <a:cubicBezTo>
                    <a:pt x="1530" y="17872"/>
                    <a:pt x="1507" y="17233"/>
                    <a:pt x="1507" y="16800"/>
                  </a:cubicBezTo>
                  <a:cubicBezTo>
                    <a:pt x="1507" y="16343"/>
                    <a:pt x="1507" y="16092"/>
                    <a:pt x="1507" y="16092"/>
                  </a:cubicBezTo>
                  <a:cubicBezTo>
                    <a:pt x="1507" y="16092"/>
                    <a:pt x="1484" y="15841"/>
                    <a:pt x="1461" y="15407"/>
                  </a:cubicBezTo>
                  <a:cubicBezTo>
                    <a:pt x="1439" y="14951"/>
                    <a:pt x="1439" y="14312"/>
                    <a:pt x="1347" y="13558"/>
                  </a:cubicBezTo>
                  <a:cubicBezTo>
                    <a:pt x="1233" y="12189"/>
                    <a:pt x="982" y="10408"/>
                    <a:pt x="777" y="8582"/>
                  </a:cubicBezTo>
                  <a:lnTo>
                    <a:pt x="777" y="8582"/>
                  </a:lnTo>
                  <a:cubicBezTo>
                    <a:pt x="868" y="8651"/>
                    <a:pt x="982" y="8742"/>
                    <a:pt x="1119" y="8811"/>
                  </a:cubicBezTo>
                  <a:cubicBezTo>
                    <a:pt x="1298" y="8890"/>
                    <a:pt x="1510" y="8952"/>
                    <a:pt x="1743" y="8952"/>
                  </a:cubicBezTo>
                  <a:cubicBezTo>
                    <a:pt x="1778" y="8952"/>
                    <a:pt x="1814" y="8951"/>
                    <a:pt x="1850" y="8948"/>
                  </a:cubicBezTo>
                  <a:cubicBezTo>
                    <a:pt x="2101" y="8948"/>
                    <a:pt x="2397" y="8902"/>
                    <a:pt x="2648" y="8811"/>
                  </a:cubicBezTo>
                  <a:cubicBezTo>
                    <a:pt x="3173" y="8628"/>
                    <a:pt x="3653" y="8331"/>
                    <a:pt x="3972" y="8080"/>
                  </a:cubicBezTo>
                  <a:cubicBezTo>
                    <a:pt x="4315" y="7829"/>
                    <a:pt x="4497" y="7624"/>
                    <a:pt x="4497" y="7624"/>
                  </a:cubicBezTo>
                  <a:cubicBezTo>
                    <a:pt x="4497" y="7624"/>
                    <a:pt x="4703" y="7441"/>
                    <a:pt x="4954" y="7122"/>
                  </a:cubicBezTo>
                  <a:cubicBezTo>
                    <a:pt x="5205" y="6802"/>
                    <a:pt x="5524" y="6346"/>
                    <a:pt x="5775" y="5843"/>
                  </a:cubicBezTo>
                  <a:cubicBezTo>
                    <a:pt x="6027" y="5364"/>
                    <a:pt x="6186" y="4839"/>
                    <a:pt x="6209" y="4405"/>
                  </a:cubicBezTo>
                  <a:cubicBezTo>
                    <a:pt x="6253" y="4011"/>
                    <a:pt x="6149" y="3742"/>
                    <a:pt x="6121" y="3742"/>
                  </a:cubicBezTo>
                  <a:cubicBezTo>
                    <a:pt x="6120" y="3742"/>
                    <a:pt x="6119" y="3743"/>
                    <a:pt x="6118" y="3743"/>
                  </a:cubicBezTo>
                  <a:cubicBezTo>
                    <a:pt x="6072" y="3743"/>
                    <a:pt x="6118" y="4017"/>
                    <a:pt x="6004" y="4383"/>
                  </a:cubicBezTo>
                  <a:cubicBezTo>
                    <a:pt x="5912" y="4748"/>
                    <a:pt x="5707" y="5227"/>
                    <a:pt x="5433" y="5661"/>
                  </a:cubicBezTo>
                  <a:cubicBezTo>
                    <a:pt x="5182" y="6117"/>
                    <a:pt x="4840" y="6505"/>
                    <a:pt x="4589" y="6802"/>
                  </a:cubicBezTo>
                  <a:cubicBezTo>
                    <a:pt x="4315" y="7076"/>
                    <a:pt x="4132" y="7259"/>
                    <a:pt x="4132" y="7259"/>
                  </a:cubicBezTo>
                  <a:cubicBezTo>
                    <a:pt x="4132" y="7259"/>
                    <a:pt x="3949" y="7441"/>
                    <a:pt x="3676" y="7692"/>
                  </a:cubicBezTo>
                  <a:cubicBezTo>
                    <a:pt x="3379" y="7943"/>
                    <a:pt x="2968" y="8240"/>
                    <a:pt x="2511" y="8468"/>
                  </a:cubicBezTo>
                  <a:cubicBezTo>
                    <a:pt x="2203" y="8607"/>
                    <a:pt x="1874" y="8673"/>
                    <a:pt x="1587" y="8673"/>
                  </a:cubicBezTo>
                  <a:cubicBezTo>
                    <a:pt x="1449" y="8673"/>
                    <a:pt x="1322" y="8658"/>
                    <a:pt x="1210" y="8628"/>
                  </a:cubicBezTo>
                  <a:cubicBezTo>
                    <a:pt x="1005" y="8560"/>
                    <a:pt x="868" y="8491"/>
                    <a:pt x="777" y="8423"/>
                  </a:cubicBezTo>
                  <a:cubicBezTo>
                    <a:pt x="754" y="8309"/>
                    <a:pt x="731" y="8172"/>
                    <a:pt x="731" y="8035"/>
                  </a:cubicBezTo>
                  <a:cubicBezTo>
                    <a:pt x="708" y="7898"/>
                    <a:pt x="685" y="7784"/>
                    <a:pt x="685" y="7647"/>
                  </a:cubicBezTo>
                  <a:lnTo>
                    <a:pt x="685" y="7647"/>
                  </a:lnTo>
                  <a:cubicBezTo>
                    <a:pt x="777" y="7669"/>
                    <a:pt x="891" y="7692"/>
                    <a:pt x="1051" y="7692"/>
                  </a:cubicBezTo>
                  <a:cubicBezTo>
                    <a:pt x="1105" y="7699"/>
                    <a:pt x="1162" y="7702"/>
                    <a:pt x="1221" y="7702"/>
                  </a:cubicBezTo>
                  <a:cubicBezTo>
                    <a:pt x="1558" y="7702"/>
                    <a:pt x="1960" y="7597"/>
                    <a:pt x="2329" y="7441"/>
                  </a:cubicBezTo>
                  <a:cubicBezTo>
                    <a:pt x="2785" y="7281"/>
                    <a:pt x="3173" y="7030"/>
                    <a:pt x="3470" y="6825"/>
                  </a:cubicBezTo>
                  <a:cubicBezTo>
                    <a:pt x="3744" y="6619"/>
                    <a:pt x="3927" y="6460"/>
                    <a:pt x="3927" y="6460"/>
                  </a:cubicBezTo>
                  <a:cubicBezTo>
                    <a:pt x="3927" y="6460"/>
                    <a:pt x="4109" y="6300"/>
                    <a:pt x="4337" y="6026"/>
                  </a:cubicBezTo>
                  <a:cubicBezTo>
                    <a:pt x="4566" y="5752"/>
                    <a:pt x="4862" y="5387"/>
                    <a:pt x="5068" y="4953"/>
                  </a:cubicBezTo>
                  <a:cubicBezTo>
                    <a:pt x="5296" y="4520"/>
                    <a:pt x="5433" y="4063"/>
                    <a:pt x="5410" y="3698"/>
                  </a:cubicBezTo>
                  <a:cubicBezTo>
                    <a:pt x="5433" y="3515"/>
                    <a:pt x="5387" y="3355"/>
                    <a:pt x="5365" y="3264"/>
                  </a:cubicBezTo>
                  <a:cubicBezTo>
                    <a:pt x="5342" y="3173"/>
                    <a:pt x="5319" y="3104"/>
                    <a:pt x="5296" y="3104"/>
                  </a:cubicBezTo>
                  <a:cubicBezTo>
                    <a:pt x="5273" y="3127"/>
                    <a:pt x="5273" y="3173"/>
                    <a:pt x="5250" y="3287"/>
                  </a:cubicBezTo>
                  <a:cubicBezTo>
                    <a:pt x="5250" y="3378"/>
                    <a:pt x="5250" y="3515"/>
                    <a:pt x="5205" y="3675"/>
                  </a:cubicBezTo>
                  <a:cubicBezTo>
                    <a:pt x="5159" y="3995"/>
                    <a:pt x="4977" y="4405"/>
                    <a:pt x="4748" y="4771"/>
                  </a:cubicBezTo>
                  <a:cubicBezTo>
                    <a:pt x="4520" y="5136"/>
                    <a:pt x="4201" y="5455"/>
                    <a:pt x="3995" y="5706"/>
                  </a:cubicBezTo>
                  <a:cubicBezTo>
                    <a:pt x="3744" y="5935"/>
                    <a:pt x="3584" y="6072"/>
                    <a:pt x="3584" y="6072"/>
                  </a:cubicBezTo>
                  <a:cubicBezTo>
                    <a:pt x="3584" y="6072"/>
                    <a:pt x="3424" y="6231"/>
                    <a:pt x="3173" y="6437"/>
                  </a:cubicBezTo>
                  <a:cubicBezTo>
                    <a:pt x="2922" y="6642"/>
                    <a:pt x="2557" y="6916"/>
                    <a:pt x="2169" y="7099"/>
                  </a:cubicBezTo>
                  <a:cubicBezTo>
                    <a:pt x="1781" y="7304"/>
                    <a:pt x="1370" y="7464"/>
                    <a:pt x="1051" y="7487"/>
                  </a:cubicBezTo>
                  <a:cubicBezTo>
                    <a:pt x="891" y="7532"/>
                    <a:pt x="754" y="7510"/>
                    <a:pt x="663" y="7532"/>
                  </a:cubicBezTo>
                  <a:cubicBezTo>
                    <a:pt x="457" y="5684"/>
                    <a:pt x="297" y="3880"/>
                    <a:pt x="206" y="2511"/>
                  </a:cubicBezTo>
                  <a:cubicBezTo>
                    <a:pt x="183" y="1758"/>
                    <a:pt x="138" y="1119"/>
                    <a:pt x="115" y="685"/>
                  </a:cubicBezTo>
                  <a:cubicBezTo>
                    <a:pt x="92" y="251"/>
                    <a:pt x="69" y="0"/>
                    <a:pt x="46"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 name="Google Shape;4638;p53">
              <a:extLst>
                <a:ext uri="{FF2B5EF4-FFF2-40B4-BE49-F238E27FC236}">
                  <a16:creationId xmlns:a16="http://schemas.microsoft.com/office/drawing/2014/main" id="{90ACF673-65E9-4F2E-0D26-6CB2E38E4FD6}"/>
                </a:ext>
              </a:extLst>
            </p:cNvPr>
            <p:cNvSpPr/>
            <p:nvPr/>
          </p:nvSpPr>
          <p:spPr>
            <a:xfrm>
              <a:off x="3251050" y="3282900"/>
              <a:ext cx="119850" cy="98050"/>
            </a:xfrm>
            <a:custGeom>
              <a:avLst/>
              <a:gdLst/>
              <a:ahLst/>
              <a:cxnLst/>
              <a:rect l="l" t="t" r="r" b="b"/>
              <a:pathLst>
                <a:path w="4794" h="3922" extrusionOk="0">
                  <a:moveTo>
                    <a:pt x="23" y="0"/>
                  </a:moveTo>
                  <a:cubicBezTo>
                    <a:pt x="1" y="0"/>
                    <a:pt x="1" y="46"/>
                    <a:pt x="1" y="160"/>
                  </a:cubicBezTo>
                  <a:cubicBezTo>
                    <a:pt x="1" y="251"/>
                    <a:pt x="1" y="388"/>
                    <a:pt x="46" y="548"/>
                  </a:cubicBezTo>
                  <a:cubicBezTo>
                    <a:pt x="92" y="868"/>
                    <a:pt x="252" y="1278"/>
                    <a:pt x="457" y="1666"/>
                  </a:cubicBezTo>
                  <a:cubicBezTo>
                    <a:pt x="663" y="2055"/>
                    <a:pt x="936" y="2420"/>
                    <a:pt x="1142" y="2671"/>
                  </a:cubicBezTo>
                  <a:cubicBezTo>
                    <a:pt x="1256" y="2785"/>
                    <a:pt x="1370" y="2876"/>
                    <a:pt x="1416" y="2968"/>
                  </a:cubicBezTo>
                  <a:cubicBezTo>
                    <a:pt x="1484" y="3036"/>
                    <a:pt x="1530" y="3059"/>
                    <a:pt x="1530" y="3059"/>
                  </a:cubicBezTo>
                  <a:cubicBezTo>
                    <a:pt x="1530" y="3059"/>
                    <a:pt x="1576" y="3104"/>
                    <a:pt x="1644" y="3173"/>
                  </a:cubicBezTo>
                  <a:cubicBezTo>
                    <a:pt x="1735" y="3219"/>
                    <a:pt x="1849" y="3310"/>
                    <a:pt x="1986" y="3401"/>
                  </a:cubicBezTo>
                  <a:cubicBezTo>
                    <a:pt x="2283" y="3561"/>
                    <a:pt x="2671" y="3812"/>
                    <a:pt x="3128" y="3881"/>
                  </a:cubicBezTo>
                  <a:cubicBezTo>
                    <a:pt x="3267" y="3908"/>
                    <a:pt x="3409" y="3921"/>
                    <a:pt x="3547" y="3921"/>
                  </a:cubicBezTo>
                  <a:cubicBezTo>
                    <a:pt x="3860" y="3921"/>
                    <a:pt x="4154" y="3855"/>
                    <a:pt x="4360" y="3744"/>
                  </a:cubicBezTo>
                  <a:cubicBezTo>
                    <a:pt x="4429" y="3698"/>
                    <a:pt x="4497" y="3652"/>
                    <a:pt x="4543" y="3607"/>
                  </a:cubicBezTo>
                  <a:cubicBezTo>
                    <a:pt x="4611" y="3561"/>
                    <a:pt x="4657" y="3538"/>
                    <a:pt x="4680" y="3493"/>
                  </a:cubicBezTo>
                  <a:cubicBezTo>
                    <a:pt x="4748" y="3424"/>
                    <a:pt x="4794" y="3378"/>
                    <a:pt x="4771" y="3378"/>
                  </a:cubicBezTo>
                  <a:cubicBezTo>
                    <a:pt x="4771" y="3372"/>
                    <a:pt x="4765" y="3369"/>
                    <a:pt x="4755" y="3369"/>
                  </a:cubicBezTo>
                  <a:cubicBezTo>
                    <a:pt x="4731" y="3369"/>
                    <a:pt x="4683" y="3385"/>
                    <a:pt x="4634" y="3401"/>
                  </a:cubicBezTo>
                  <a:cubicBezTo>
                    <a:pt x="4589" y="3424"/>
                    <a:pt x="4543" y="3447"/>
                    <a:pt x="4474" y="3470"/>
                  </a:cubicBezTo>
                  <a:cubicBezTo>
                    <a:pt x="4429" y="3493"/>
                    <a:pt x="4360" y="3538"/>
                    <a:pt x="4269" y="3538"/>
                  </a:cubicBezTo>
                  <a:cubicBezTo>
                    <a:pt x="4146" y="3590"/>
                    <a:pt x="3994" y="3613"/>
                    <a:pt x="3832" y="3613"/>
                  </a:cubicBezTo>
                  <a:cubicBezTo>
                    <a:pt x="3634" y="3613"/>
                    <a:pt x="3420" y="3578"/>
                    <a:pt x="3219" y="3515"/>
                  </a:cubicBezTo>
                  <a:cubicBezTo>
                    <a:pt x="2831" y="3424"/>
                    <a:pt x="2511" y="3173"/>
                    <a:pt x="2260" y="2990"/>
                  </a:cubicBezTo>
                  <a:cubicBezTo>
                    <a:pt x="2146" y="2899"/>
                    <a:pt x="2055" y="2831"/>
                    <a:pt x="1986" y="2762"/>
                  </a:cubicBezTo>
                  <a:cubicBezTo>
                    <a:pt x="1918" y="2716"/>
                    <a:pt x="1872" y="2671"/>
                    <a:pt x="1872" y="2671"/>
                  </a:cubicBezTo>
                  <a:cubicBezTo>
                    <a:pt x="1872" y="2671"/>
                    <a:pt x="1849" y="2648"/>
                    <a:pt x="1781" y="2579"/>
                  </a:cubicBezTo>
                  <a:cubicBezTo>
                    <a:pt x="1713" y="2511"/>
                    <a:pt x="1621" y="2443"/>
                    <a:pt x="1507" y="2328"/>
                  </a:cubicBezTo>
                  <a:cubicBezTo>
                    <a:pt x="1302" y="2123"/>
                    <a:pt x="1005" y="1803"/>
                    <a:pt x="777" y="1484"/>
                  </a:cubicBezTo>
                  <a:cubicBezTo>
                    <a:pt x="548" y="1142"/>
                    <a:pt x="343" y="776"/>
                    <a:pt x="229" y="480"/>
                  </a:cubicBezTo>
                  <a:cubicBezTo>
                    <a:pt x="160" y="343"/>
                    <a:pt x="138" y="228"/>
                    <a:pt x="92" y="137"/>
                  </a:cubicBezTo>
                  <a:cubicBezTo>
                    <a:pt x="69" y="46"/>
                    <a:pt x="46" y="0"/>
                    <a:pt x="23"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 name="Google Shape;4639;p53">
              <a:extLst>
                <a:ext uri="{FF2B5EF4-FFF2-40B4-BE49-F238E27FC236}">
                  <a16:creationId xmlns:a16="http://schemas.microsoft.com/office/drawing/2014/main" id="{7BBD9BDC-2AB2-7F73-D9DB-4872874ED8E6}"/>
                </a:ext>
              </a:extLst>
            </p:cNvPr>
            <p:cNvSpPr/>
            <p:nvPr/>
          </p:nvSpPr>
          <p:spPr>
            <a:xfrm>
              <a:off x="3232225" y="3284600"/>
              <a:ext cx="124425" cy="119975"/>
            </a:xfrm>
            <a:custGeom>
              <a:avLst/>
              <a:gdLst/>
              <a:ahLst/>
              <a:cxnLst/>
              <a:rect l="l" t="t" r="r" b="b"/>
              <a:pathLst>
                <a:path w="4977" h="4799" extrusionOk="0">
                  <a:moveTo>
                    <a:pt x="92" y="1"/>
                  </a:moveTo>
                  <a:cubicBezTo>
                    <a:pt x="69" y="1"/>
                    <a:pt x="0" y="229"/>
                    <a:pt x="23" y="594"/>
                  </a:cubicBezTo>
                  <a:cubicBezTo>
                    <a:pt x="23" y="982"/>
                    <a:pt x="115" y="1462"/>
                    <a:pt x="274" y="1941"/>
                  </a:cubicBezTo>
                  <a:cubicBezTo>
                    <a:pt x="457" y="2397"/>
                    <a:pt x="708" y="2831"/>
                    <a:pt x="913" y="3151"/>
                  </a:cubicBezTo>
                  <a:cubicBezTo>
                    <a:pt x="1028" y="3310"/>
                    <a:pt x="1119" y="3425"/>
                    <a:pt x="1187" y="3516"/>
                  </a:cubicBezTo>
                  <a:cubicBezTo>
                    <a:pt x="1256" y="3584"/>
                    <a:pt x="1301" y="3630"/>
                    <a:pt x="1301" y="3630"/>
                  </a:cubicBezTo>
                  <a:cubicBezTo>
                    <a:pt x="1301" y="3630"/>
                    <a:pt x="1347" y="3676"/>
                    <a:pt x="1438" y="3767"/>
                  </a:cubicBezTo>
                  <a:cubicBezTo>
                    <a:pt x="1530" y="3835"/>
                    <a:pt x="1621" y="3949"/>
                    <a:pt x="1781" y="4064"/>
                  </a:cubicBezTo>
                  <a:cubicBezTo>
                    <a:pt x="2100" y="4292"/>
                    <a:pt x="2534" y="4543"/>
                    <a:pt x="3013" y="4680"/>
                  </a:cubicBezTo>
                  <a:cubicBezTo>
                    <a:pt x="3298" y="4758"/>
                    <a:pt x="3591" y="4799"/>
                    <a:pt x="3857" y="4799"/>
                  </a:cubicBezTo>
                  <a:cubicBezTo>
                    <a:pt x="4060" y="4799"/>
                    <a:pt x="4248" y="4775"/>
                    <a:pt x="4406" y="4726"/>
                  </a:cubicBezTo>
                  <a:cubicBezTo>
                    <a:pt x="4771" y="4634"/>
                    <a:pt x="4976" y="4520"/>
                    <a:pt x="4976" y="4497"/>
                  </a:cubicBezTo>
                  <a:cubicBezTo>
                    <a:pt x="4970" y="4484"/>
                    <a:pt x="4945" y="4478"/>
                    <a:pt x="4905" y="4478"/>
                  </a:cubicBezTo>
                  <a:cubicBezTo>
                    <a:pt x="4808" y="4478"/>
                    <a:pt x="4618" y="4511"/>
                    <a:pt x="4360" y="4543"/>
                  </a:cubicBezTo>
                  <a:cubicBezTo>
                    <a:pt x="4317" y="4546"/>
                    <a:pt x="4273" y="4547"/>
                    <a:pt x="4227" y="4547"/>
                  </a:cubicBezTo>
                  <a:cubicBezTo>
                    <a:pt x="3904" y="4547"/>
                    <a:pt x="3510" y="4477"/>
                    <a:pt x="3150" y="4338"/>
                  </a:cubicBezTo>
                  <a:cubicBezTo>
                    <a:pt x="2717" y="4155"/>
                    <a:pt x="2351" y="3904"/>
                    <a:pt x="2100" y="3676"/>
                  </a:cubicBezTo>
                  <a:cubicBezTo>
                    <a:pt x="1963" y="3561"/>
                    <a:pt x="1872" y="3447"/>
                    <a:pt x="1804" y="3379"/>
                  </a:cubicBezTo>
                  <a:cubicBezTo>
                    <a:pt x="1735" y="3310"/>
                    <a:pt x="1689" y="3265"/>
                    <a:pt x="1689" y="3265"/>
                  </a:cubicBezTo>
                  <a:cubicBezTo>
                    <a:pt x="1689" y="3265"/>
                    <a:pt x="1644" y="3242"/>
                    <a:pt x="1575" y="3151"/>
                  </a:cubicBezTo>
                  <a:cubicBezTo>
                    <a:pt x="1507" y="3082"/>
                    <a:pt x="1416" y="2991"/>
                    <a:pt x="1301" y="2854"/>
                  </a:cubicBezTo>
                  <a:cubicBezTo>
                    <a:pt x="1096" y="2580"/>
                    <a:pt x="845" y="2192"/>
                    <a:pt x="617" y="1781"/>
                  </a:cubicBezTo>
                  <a:cubicBezTo>
                    <a:pt x="434" y="1370"/>
                    <a:pt x="274" y="937"/>
                    <a:pt x="229" y="571"/>
                  </a:cubicBezTo>
                  <a:cubicBezTo>
                    <a:pt x="160" y="229"/>
                    <a:pt x="137" y="1"/>
                    <a:pt x="92"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 name="Google Shape;4640;p53">
              <a:extLst>
                <a:ext uri="{FF2B5EF4-FFF2-40B4-BE49-F238E27FC236}">
                  <a16:creationId xmlns:a16="http://schemas.microsoft.com/office/drawing/2014/main" id="{678B05E6-09BB-CE75-DE8C-3D3A8FF85FC9}"/>
                </a:ext>
              </a:extLst>
            </p:cNvPr>
            <p:cNvSpPr/>
            <p:nvPr/>
          </p:nvSpPr>
          <p:spPr>
            <a:xfrm>
              <a:off x="3033075" y="3505750"/>
              <a:ext cx="127275" cy="570925"/>
            </a:xfrm>
            <a:custGeom>
              <a:avLst/>
              <a:gdLst/>
              <a:ahLst/>
              <a:cxnLst/>
              <a:rect l="l" t="t" r="r" b="b"/>
              <a:pathLst>
                <a:path w="5091" h="22837" extrusionOk="0">
                  <a:moveTo>
                    <a:pt x="3119" y="0"/>
                  </a:moveTo>
                  <a:cubicBezTo>
                    <a:pt x="2929" y="0"/>
                    <a:pt x="2697" y="22"/>
                    <a:pt x="2465" y="79"/>
                  </a:cubicBezTo>
                  <a:cubicBezTo>
                    <a:pt x="2192" y="148"/>
                    <a:pt x="1918" y="216"/>
                    <a:pt x="1735" y="330"/>
                  </a:cubicBezTo>
                  <a:cubicBezTo>
                    <a:pt x="1552" y="422"/>
                    <a:pt x="1438" y="467"/>
                    <a:pt x="1438" y="467"/>
                  </a:cubicBezTo>
                  <a:cubicBezTo>
                    <a:pt x="1438" y="467"/>
                    <a:pt x="1324" y="559"/>
                    <a:pt x="1164" y="696"/>
                  </a:cubicBezTo>
                  <a:cubicBezTo>
                    <a:pt x="982" y="810"/>
                    <a:pt x="799" y="1015"/>
                    <a:pt x="617" y="1221"/>
                  </a:cubicBezTo>
                  <a:cubicBezTo>
                    <a:pt x="251" y="1632"/>
                    <a:pt x="0" y="2111"/>
                    <a:pt x="69" y="2156"/>
                  </a:cubicBezTo>
                  <a:cubicBezTo>
                    <a:pt x="70" y="2157"/>
                    <a:pt x="72" y="2157"/>
                    <a:pt x="73" y="2157"/>
                  </a:cubicBezTo>
                  <a:cubicBezTo>
                    <a:pt x="134" y="2157"/>
                    <a:pt x="468" y="1782"/>
                    <a:pt x="868" y="1472"/>
                  </a:cubicBezTo>
                  <a:cubicBezTo>
                    <a:pt x="1073" y="1335"/>
                    <a:pt x="1279" y="1175"/>
                    <a:pt x="1438" y="1084"/>
                  </a:cubicBezTo>
                  <a:cubicBezTo>
                    <a:pt x="1598" y="992"/>
                    <a:pt x="1712" y="924"/>
                    <a:pt x="1712" y="924"/>
                  </a:cubicBezTo>
                  <a:cubicBezTo>
                    <a:pt x="1712" y="924"/>
                    <a:pt x="1804" y="855"/>
                    <a:pt x="1963" y="764"/>
                  </a:cubicBezTo>
                  <a:cubicBezTo>
                    <a:pt x="1986" y="741"/>
                    <a:pt x="2032" y="718"/>
                    <a:pt x="2055" y="696"/>
                  </a:cubicBezTo>
                  <a:cubicBezTo>
                    <a:pt x="2055" y="787"/>
                    <a:pt x="2055" y="855"/>
                    <a:pt x="2055" y="947"/>
                  </a:cubicBezTo>
                  <a:cubicBezTo>
                    <a:pt x="2100" y="1266"/>
                    <a:pt x="2192" y="1700"/>
                    <a:pt x="2351" y="2202"/>
                  </a:cubicBezTo>
                  <a:cubicBezTo>
                    <a:pt x="2488" y="2727"/>
                    <a:pt x="2671" y="3298"/>
                    <a:pt x="2717" y="3960"/>
                  </a:cubicBezTo>
                  <a:cubicBezTo>
                    <a:pt x="2808" y="4599"/>
                    <a:pt x="2876" y="5306"/>
                    <a:pt x="2945" y="6014"/>
                  </a:cubicBezTo>
                  <a:lnTo>
                    <a:pt x="3561" y="11629"/>
                  </a:lnTo>
                  <a:cubicBezTo>
                    <a:pt x="3561" y="11629"/>
                    <a:pt x="3675" y="12337"/>
                    <a:pt x="3835" y="13387"/>
                  </a:cubicBezTo>
                  <a:cubicBezTo>
                    <a:pt x="3972" y="14436"/>
                    <a:pt x="4200" y="15829"/>
                    <a:pt x="4383" y="17221"/>
                  </a:cubicBezTo>
                  <a:cubicBezTo>
                    <a:pt x="4474" y="17929"/>
                    <a:pt x="4565" y="18614"/>
                    <a:pt x="4657" y="19275"/>
                  </a:cubicBezTo>
                  <a:cubicBezTo>
                    <a:pt x="4725" y="19937"/>
                    <a:pt x="4771" y="20554"/>
                    <a:pt x="4839" y="21079"/>
                  </a:cubicBezTo>
                  <a:cubicBezTo>
                    <a:pt x="4931" y="22129"/>
                    <a:pt x="5022" y="22836"/>
                    <a:pt x="5068" y="22836"/>
                  </a:cubicBezTo>
                  <a:cubicBezTo>
                    <a:pt x="5090" y="22836"/>
                    <a:pt x="5090" y="22129"/>
                    <a:pt x="5045" y="21079"/>
                  </a:cubicBezTo>
                  <a:cubicBezTo>
                    <a:pt x="5022" y="20531"/>
                    <a:pt x="4976" y="19915"/>
                    <a:pt x="4953" y="19253"/>
                  </a:cubicBezTo>
                  <a:cubicBezTo>
                    <a:pt x="4885" y="18591"/>
                    <a:pt x="4816" y="17883"/>
                    <a:pt x="4748" y="17176"/>
                  </a:cubicBezTo>
                  <a:cubicBezTo>
                    <a:pt x="4611" y="15760"/>
                    <a:pt x="4428" y="14368"/>
                    <a:pt x="4314" y="13318"/>
                  </a:cubicBezTo>
                  <a:cubicBezTo>
                    <a:pt x="4177" y="12268"/>
                    <a:pt x="4086" y="11560"/>
                    <a:pt x="4086" y="11560"/>
                  </a:cubicBezTo>
                  <a:cubicBezTo>
                    <a:pt x="4086" y="11560"/>
                    <a:pt x="3698" y="8753"/>
                    <a:pt x="3310" y="5968"/>
                  </a:cubicBezTo>
                  <a:cubicBezTo>
                    <a:pt x="3219" y="5261"/>
                    <a:pt x="3127" y="4576"/>
                    <a:pt x="3013" y="3914"/>
                  </a:cubicBezTo>
                  <a:cubicBezTo>
                    <a:pt x="2922" y="3229"/>
                    <a:pt x="2717" y="2659"/>
                    <a:pt x="2534" y="2156"/>
                  </a:cubicBezTo>
                  <a:cubicBezTo>
                    <a:pt x="2374" y="1654"/>
                    <a:pt x="2237" y="1243"/>
                    <a:pt x="2169" y="924"/>
                  </a:cubicBezTo>
                  <a:cubicBezTo>
                    <a:pt x="2146" y="833"/>
                    <a:pt x="2123" y="741"/>
                    <a:pt x="2123" y="673"/>
                  </a:cubicBezTo>
                  <a:cubicBezTo>
                    <a:pt x="2260" y="582"/>
                    <a:pt x="2420" y="513"/>
                    <a:pt x="2580" y="422"/>
                  </a:cubicBezTo>
                  <a:cubicBezTo>
                    <a:pt x="3036" y="216"/>
                    <a:pt x="3561" y="171"/>
                    <a:pt x="3561" y="79"/>
                  </a:cubicBezTo>
                  <a:cubicBezTo>
                    <a:pt x="3561" y="40"/>
                    <a:pt x="3378" y="0"/>
                    <a:pt x="311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 name="Google Shape;4641;p53">
              <a:extLst>
                <a:ext uri="{FF2B5EF4-FFF2-40B4-BE49-F238E27FC236}">
                  <a16:creationId xmlns:a16="http://schemas.microsoft.com/office/drawing/2014/main" id="{1B83D729-A48E-9AE3-124E-EB95BDB0763D}"/>
                </a:ext>
              </a:extLst>
            </p:cNvPr>
            <p:cNvSpPr/>
            <p:nvPr/>
          </p:nvSpPr>
          <p:spPr>
            <a:xfrm>
              <a:off x="2650175" y="3149925"/>
              <a:ext cx="703625" cy="220825"/>
            </a:xfrm>
            <a:custGeom>
              <a:avLst/>
              <a:gdLst/>
              <a:ahLst/>
              <a:cxnLst/>
              <a:rect l="l" t="t" r="r" b="b"/>
              <a:pathLst>
                <a:path w="28145" h="8833" extrusionOk="0">
                  <a:moveTo>
                    <a:pt x="27505" y="1"/>
                  </a:moveTo>
                  <a:lnTo>
                    <a:pt x="1" y="891"/>
                  </a:lnTo>
                  <a:cubicBezTo>
                    <a:pt x="1" y="1188"/>
                    <a:pt x="1" y="4018"/>
                    <a:pt x="46" y="7259"/>
                  </a:cubicBezTo>
                  <a:cubicBezTo>
                    <a:pt x="4171" y="8408"/>
                    <a:pt x="8055" y="8832"/>
                    <a:pt x="11545" y="8832"/>
                  </a:cubicBezTo>
                  <a:cubicBezTo>
                    <a:pt x="20822" y="8832"/>
                    <a:pt x="27315" y="5831"/>
                    <a:pt x="28144" y="5433"/>
                  </a:cubicBezTo>
                  <a:cubicBezTo>
                    <a:pt x="27802" y="2283"/>
                    <a:pt x="27505" y="1"/>
                    <a:pt x="27505"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 name="Google Shape;4642;p53">
              <a:extLst>
                <a:ext uri="{FF2B5EF4-FFF2-40B4-BE49-F238E27FC236}">
                  <a16:creationId xmlns:a16="http://schemas.microsoft.com/office/drawing/2014/main" id="{01E71907-FC24-1079-9470-AC13906C8EDF}"/>
                </a:ext>
              </a:extLst>
            </p:cNvPr>
            <p:cNvSpPr/>
            <p:nvPr/>
          </p:nvSpPr>
          <p:spPr>
            <a:xfrm>
              <a:off x="2662725" y="4047475"/>
              <a:ext cx="192325" cy="53900"/>
            </a:xfrm>
            <a:custGeom>
              <a:avLst/>
              <a:gdLst/>
              <a:ahLst/>
              <a:cxnLst/>
              <a:rect l="l" t="t" r="r" b="b"/>
              <a:pathLst>
                <a:path w="7693" h="2156" extrusionOk="0">
                  <a:moveTo>
                    <a:pt x="11" y="1"/>
                  </a:moveTo>
                  <a:cubicBezTo>
                    <a:pt x="7" y="1"/>
                    <a:pt x="4" y="2"/>
                    <a:pt x="1" y="3"/>
                  </a:cubicBezTo>
                  <a:cubicBezTo>
                    <a:pt x="1" y="26"/>
                    <a:pt x="161" y="231"/>
                    <a:pt x="434" y="505"/>
                  </a:cubicBezTo>
                  <a:cubicBezTo>
                    <a:pt x="731" y="756"/>
                    <a:pt x="1165" y="1053"/>
                    <a:pt x="1621" y="1304"/>
                  </a:cubicBezTo>
                  <a:cubicBezTo>
                    <a:pt x="2078" y="1532"/>
                    <a:pt x="2580" y="1715"/>
                    <a:pt x="2945" y="1829"/>
                  </a:cubicBezTo>
                  <a:cubicBezTo>
                    <a:pt x="3310" y="1943"/>
                    <a:pt x="3584" y="2012"/>
                    <a:pt x="3584" y="2012"/>
                  </a:cubicBezTo>
                  <a:cubicBezTo>
                    <a:pt x="3584" y="2012"/>
                    <a:pt x="4396" y="2156"/>
                    <a:pt x="5298" y="2156"/>
                  </a:cubicBezTo>
                  <a:cubicBezTo>
                    <a:pt x="5410" y="2156"/>
                    <a:pt x="5524" y="2154"/>
                    <a:pt x="5639" y="2149"/>
                  </a:cubicBezTo>
                  <a:cubicBezTo>
                    <a:pt x="6689" y="2126"/>
                    <a:pt x="7693" y="1875"/>
                    <a:pt x="7670" y="1806"/>
                  </a:cubicBezTo>
                  <a:cubicBezTo>
                    <a:pt x="7665" y="1792"/>
                    <a:pt x="7614" y="1786"/>
                    <a:pt x="7528" y="1786"/>
                  </a:cubicBezTo>
                  <a:cubicBezTo>
                    <a:pt x="7321" y="1786"/>
                    <a:pt x="6910" y="1816"/>
                    <a:pt x="6428" y="1816"/>
                  </a:cubicBezTo>
                  <a:cubicBezTo>
                    <a:pt x="6178" y="1816"/>
                    <a:pt x="5908" y="1808"/>
                    <a:pt x="5639" y="1783"/>
                  </a:cubicBezTo>
                  <a:cubicBezTo>
                    <a:pt x="4634" y="1738"/>
                    <a:pt x="3676" y="1510"/>
                    <a:pt x="3676" y="1510"/>
                  </a:cubicBezTo>
                  <a:cubicBezTo>
                    <a:pt x="3676" y="1510"/>
                    <a:pt x="3425" y="1464"/>
                    <a:pt x="3059" y="1373"/>
                  </a:cubicBezTo>
                  <a:cubicBezTo>
                    <a:pt x="2717" y="1304"/>
                    <a:pt x="2238" y="1144"/>
                    <a:pt x="1781" y="962"/>
                  </a:cubicBezTo>
                  <a:cubicBezTo>
                    <a:pt x="1325" y="779"/>
                    <a:pt x="868" y="551"/>
                    <a:pt x="549" y="345"/>
                  </a:cubicBezTo>
                  <a:cubicBezTo>
                    <a:pt x="271" y="153"/>
                    <a:pt x="73" y="1"/>
                    <a:pt x="11"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8" name="Google Shape;4643;p53">
              <a:extLst>
                <a:ext uri="{FF2B5EF4-FFF2-40B4-BE49-F238E27FC236}">
                  <a16:creationId xmlns:a16="http://schemas.microsoft.com/office/drawing/2014/main" id="{AC92636B-3BCA-B7FA-6261-1D709A951D70}"/>
                </a:ext>
              </a:extLst>
            </p:cNvPr>
            <p:cNvSpPr/>
            <p:nvPr/>
          </p:nvSpPr>
          <p:spPr>
            <a:xfrm>
              <a:off x="2639900" y="4056675"/>
              <a:ext cx="33700" cy="63400"/>
            </a:xfrm>
            <a:custGeom>
              <a:avLst/>
              <a:gdLst/>
              <a:ahLst/>
              <a:cxnLst/>
              <a:rect l="l" t="t" r="r" b="b"/>
              <a:pathLst>
                <a:path w="1348" h="2536" extrusionOk="0">
                  <a:moveTo>
                    <a:pt x="206" y="0"/>
                  </a:moveTo>
                  <a:cubicBezTo>
                    <a:pt x="183" y="0"/>
                    <a:pt x="115" y="69"/>
                    <a:pt x="69" y="206"/>
                  </a:cubicBezTo>
                  <a:cubicBezTo>
                    <a:pt x="1" y="343"/>
                    <a:pt x="1" y="548"/>
                    <a:pt x="24" y="754"/>
                  </a:cubicBezTo>
                  <a:cubicBezTo>
                    <a:pt x="69" y="1142"/>
                    <a:pt x="229" y="1484"/>
                    <a:pt x="229" y="1484"/>
                  </a:cubicBezTo>
                  <a:cubicBezTo>
                    <a:pt x="229" y="1484"/>
                    <a:pt x="457" y="1803"/>
                    <a:pt x="708" y="2077"/>
                  </a:cubicBezTo>
                  <a:cubicBezTo>
                    <a:pt x="948" y="2317"/>
                    <a:pt x="1208" y="2535"/>
                    <a:pt x="1271" y="2535"/>
                  </a:cubicBezTo>
                  <a:cubicBezTo>
                    <a:pt x="1274" y="2535"/>
                    <a:pt x="1277" y="2535"/>
                    <a:pt x="1279" y="2534"/>
                  </a:cubicBezTo>
                  <a:cubicBezTo>
                    <a:pt x="1347" y="2488"/>
                    <a:pt x="1165" y="2169"/>
                    <a:pt x="1005" y="1849"/>
                  </a:cubicBezTo>
                  <a:cubicBezTo>
                    <a:pt x="822" y="1552"/>
                    <a:pt x="685" y="1233"/>
                    <a:pt x="685" y="1233"/>
                  </a:cubicBezTo>
                  <a:cubicBezTo>
                    <a:pt x="685" y="1233"/>
                    <a:pt x="480" y="959"/>
                    <a:pt x="366" y="662"/>
                  </a:cubicBezTo>
                  <a:cubicBezTo>
                    <a:pt x="229" y="365"/>
                    <a:pt x="275" y="23"/>
                    <a:pt x="206" y="0"/>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9" name="Google Shape;4644;p53">
              <a:extLst>
                <a:ext uri="{FF2B5EF4-FFF2-40B4-BE49-F238E27FC236}">
                  <a16:creationId xmlns:a16="http://schemas.microsoft.com/office/drawing/2014/main" id="{97B9607E-8099-6BC0-8049-53407CB5134D}"/>
                </a:ext>
              </a:extLst>
            </p:cNvPr>
            <p:cNvSpPr/>
            <p:nvPr/>
          </p:nvSpPr>
          <p:spPr>
            <a:xfrm>
              <a:off x="2824800" y="4148875"/>
              <a:ext cx="105000" cy="30750"/>
            </a:xfrm>
            <a:custGeom>
              <a:avLst/>
              <a:gdLst/>
              <a:ahLst/>
              <a:cxnLst/>
              <a:rect l="l" t="t" r="r" b="b"/>
              <a:pathLst>
                <a:path w="4200" h="1230" extrusionOk="0">
                  <a:moveTo>
                    <a:pt x="4131" y="1"/>
                  </a:moveTo>
                  <a:cubicBezTo>
                    <a:pt x="4022" y="1"/>
                    <a:pt x="3607" y="278"/>
                    <a:pt x="3173" y="444"/>
                  </a:cubicBezTo>
                  <a:cubicBezTo>
                    <a:pt x="2899" y="512"/>
                    <a:pt x="2671" y="603"/>
                    <a:pt x="2465" y="626"/>
                  </a:cubicBezTo>
                  <a:cubicBezTo>
                    <a:pt x="2283" y="649"/>
                    <a:pt x="2146" y="695"/>
                    <a:pt x="2146" y="695"/>
                  </a:cubicBezTo>
                  <a:cubicBezTo>
                    <a:pt x="2146" y="695"/>
                    <a:pt x="2009" y="718"/>
                    <a:pt x="1826" y="740"/>
                  </a:cubicBezTo>
                  <a:cubicBezTo>
                    <a:pt x="1644" y="809"/>
                    <a:pt x="1370" y="809"/>
                    <a:pt x="1119" y="855"/>
                  </a:cubicBezTo>
                  <a:cubicBezTo>
                    <a:pt x="571" y="877"/>
                    <a:pt x="23" y="832"/>
                    <a:pt x="23" y="923"/>
                  </a:cubicBezTo>
                  <a:cubicBezTo>
                    <a:pt x="0" y="969"/>
                    <a:pt x="548" y="1151"/>
                    <a:pt x="1096" y="1197"/>
                  </a:cubicBezTo>
                  <a:cubicBezTo>
                    <a:pt x="1306" y="1213"/>
                    <a:pt x="1504" y="1229"/>
                    <a:pt x="1683" y="1229"/>
                  </a:cubicBezTo>
                  <a:cubicBezTo>
                    <a:pt x="1757" y="1229"/>
                    <a:pt x="1828" y="1226"/>
                    <a:pt x="1895" y="1220"/>
                  </a:cubicBezTo>
                  <a:cubicBezTo>
                    <a:pt x="2100" y="1197"/>
                    <a:pt x="2237" y="1174"/>
                    <a:pt x="2237" y="1174"/>
                  </a:cubicBezTo>
                  <a:cubicBezTo>
                    <a:pt x="2237" y="1174"/>
                    <a:pt x="2374" y="1151"/>
                    <a:pt x="2579" y="1083"/>
                  </a:cubicBezTo>
                  <a:cubicBezTo>
                    <a:pt x="2808" y="1014"/>
                    <a:pt x="3059" y="877"/>
                    <a:pt x="3310" y="763"/>
                  </a:cubicBezTo>
                  <a:cubicBezTo>
                    <a:pt x="3812" y="466"/>
                    <a:pt x="4200" y="56"/>
                    <a:pt x="4154" y="10"/>
                  </a:cubicBezTo>
                  <a:cubicBezTo>
                    <a:pt x="4150" y="4"/>
                    <a:pt x="4142" y="1"/>
                    <a:pt x="4131"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0" name="Google Shape;4645;p53">
              <a:extLst>
                <a:ext uri="{FF2B5EF4-FFF2-40B4-BE49-F238E27FC236}">
                  <a16:creationId xmlns:a16="http://schemas.microsoft.com/office/drawing/2014/main" id="{81010B42-BB8E-D6B1-A888-43142F6E0384}"/>
                </a:ext>
              </a:extLst>
            </p:cNvPr>
            <p:cNvSpPr/>
            <p:nvPr/>
          </p:nvSpPr>
          <p:spPr>
            <a:xfrm>
              <a:off x="2674150" y="4027425"/>
              <a:ext cx="266500" cy="51525"/>
            </a:xfrm>
            <a:custGeom>
              <a:avLst/>
              <a:gdLst/>
              <a:ahLst/>
              <a:cxnLst/>
              <a:rect l="l" t="t" r="r" b="b"/>
              <a:pathLst>
                <a:path w="10660" h="2061" extrusionOk="0">
                  <a:moveTo>
                    <a:pt x="17" y="0"/>
                  </a:moveTo>
                  <a:cubicBezTo>
                    <a:pt x="10" y="0"/>
                    <a:pt x="4" y="2"/>
                    <a:pt x="0" y="6"/>
                  </a:cubicBezTo>
                  <a:cubicBezTo>
                    <a:pt x="0" y="6"/>
                    <a:pt x="46" y="75"/>
                    <a:pt x="160" y="189"/>
                  </a:cubicBezTo>
                  <a:cubicBezTo>
                    <a:pt x="274" y="303"/>
                    <a:pt x="434" y="440"/>
                    <a:pt x="662" y="600"/>
                  </a:cubicBezTo>
                  <a:cubicBezTo>
                    <a:pt x="1073" y="896"/>
                    <a:pt x="1735" y="1193"/>
                    <a:pt x="2397" y="1444"/>
                  </a:cubicBezTo>
                  <a:cubicBezTo>
                    <a:pt x="3059" y="1672"/>
                    <a:pt x="3744" y="1809"/>
                    <a:pt x="4269" y="1901"/>
                  </a:cubicBezTo>
                  <a:cubicBezTo>
                    <a:pt x="4794" y="1992"/>
                    <a:pt x="5136" y="2015"/>
                    <a:pt x="5136" y="2015"/>
                  </a:cubicBezTo>
                  <a:cubicBezTo>
                    <a:pt x="5136" y="2015"/>
                    <a:pt x="5501" y="2038"/>
                    <a:pt x="6026" y="2060"/>
                  </a:cubicBezTo>
                  <a:cubicBezTo>
                    <a:pt x="6551" y="2038"/>
                    <a:pt x="7259" y="2038"/>
                    <a:pt x="7943" y="1924"/>
                  </a:cubicBezTo>
                  <a:cubicBezTo>
                    <a:pt x="8651" y="1832"/>
                    <a:pt x="9336" y="1695"/>
                    <a:pt x="9838" y="1535"/>
                  </a:cubicBezTo>
                  <a:cubicBezTo>
                    <a:pt x="10340" y="1376"/>
                    <a:pt x="10660" y="1193"/>
                    <a:pt x="10637" y="1170"/>
                  </a:cubicBezTo>
                  <a:cubicBezTo>
                    <a:pt x="10633" y="1163"/>
                    <a:pt x="10622" y="1160"/>
                    <a:pt x="10605" y="1160"/>
                  </a:cubicBezTo>
                  <a:cubicBezTo>
                    <a:pt x="10509" y="1160"/>
                    <a:pt x="10216" y="1253"/>
                    <a:pt x="9792" y="1330"/>
                  </a:cubicBezTo>
                  <a:cubicBezTo>
                    <a:pt x="9290" y="1444"/>
                    <a:pt x="8605" y="1535"/>
                    <a:pt x="7921" y="1581"/>
                  </a:cubicBezTo>
                  <a:cubicBezTo>
                    <a:pt x="7631" y="1600"/>
                    <a:pt x="7342" y="1608"/>
                    <a:pt x="7064" y="1608"/>
                  </a:cubicBezTo>
                  <a:cubicBezTo>
                    <a:pt x="6686" y="1608"/>
                    <a:pt x="6329" y="1594"/>
                    <a:pt x="6026" y="1581"/>
                  </a:cubicBezTo>
                  <a:cubicBezTo>
                    <a:pt x="5524" y="1558"/>
                    <a:pt x="5182" y="1513"/>
                    <a:pt x="5182" y="1513"/>
                  </a:cubicBezTo>
                  <a:cubicBezTo>
                    <a:pt x="5182" y="1513"/>
                    <a:pt x="4839" y="1490"/>
                    <a:pt x="4337" y="1444"/>
                  </a:cubicBezTo>
                  <a:cubicBezTo>
                    <a:pt x="3835" y="1376"/>
                    <a:pt x="3150" y="1284"/>
                    <a:pt x="2488" y="1102"/>
                  </a:cubicBezTo>
                  <a:cubicBezTo>
                    <a:pt x="1849" y="919"/>
                    <a:pt x="1210" y="668"/>
                    <a:pt x="753" y="417"/>
                  </a:cubicBezTo>
                  <a:cubicBezTo>
                    <a:pt x="525" y="303"/>
                    <a:pt x="365" y="189"/>
                    <a:pt x="228" y="98"/>
                  </a:cubicBezTo>
                  <a:cubicBezTo>
                    <a:pt x="116" y="41"/>
                    <a:pt x="49" y="0"/>
                    <a:pt x="17" y="0"/>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1" name="Google Shape;4646;p53">
              <a:extLst>
                <a:ext uri="{FF2B5EF4-FFF2-40B4-BE49-F238E27FC236}">
                  <a16:creationId xmlns:a16="http://schemas.microsoft.com/office/drawing/2014/main" id="{AE11FF6C-24F3-5EF3-C6FC-DF2A925117F2}"/>
                </a:ext>
              </a:extLst>
            </p:cNvPr>
            <p:cNvSpPr/>
            <p:nvPr/>
          </p:nvSpPr>
          <p:spPr>
            <a:xfrm>
              <a:off x="2872425" y="4072575"/>
              <a:ext cx="72225" cy="60375"/>
            </a:xfrm>
            <a:custGeom>
              <a:avLst/>
              <a:gdLst/>
              <a:ahLst/>
              <a:cxnLst/>
              <a:rect l="l" t="t" r="r" b="b"/>
              <a:pathLst>
                <a:path w="2889" h="2415" extrusionOk="0">
                  <a:moveTo>
                    <a:pt x="2712" y="1"/>
                  </a:moveTo>
                  <a:cubicBezTo>
                    <a:pt x="2710" y="1"/>
                    <a:pt x="2707" y="2"/>
                    <a:pt x="2706" y="3"/>
                  </a:cubicBezTo>
                  <a:cubicBezTo>
                    <a:pt x="2660" y="3"/>
                    <a:pt x="2683" y="140"/>
                    <a:pt x="2637" y="323"/>
                  </a:cubicBezTo>
                  <a:cubicBezTo>
                    <a:pt x="2637" y="483"/>
                    <a:pt x="2546" y="688"/>
                    <a:pt x="2409" y="871"/>
                  </a:cubicBezTo>
                  <a:cubicBezTo>
                    <a:pt x="2295" y="1076"/>
                    <a:pt x="2112" y="1213"/>
                    <a:pt x="1975" y="1327"/>
                  </a:cubicBezTo>
                  <a:cubicBezTo>
                    <a:pt x="1838" y="1419"/>
                    <a:pt x="1724" y="1487"/>
                    <a:pt x="1724" y="1487"/>
                  </a:cubicBezTo>
                  <a:cubicBezTo>
                    <a:pt x="1724" y="1487"/>
                    <a:pt x="1359" y="1784"/>
                    <a:pt x="925" y="1989"/>
                  </a:cubicBezTo>
                  <a:cubicBezTo>
                    <a:pt x="492" y="2195"/>
                    <a:pt x="12" y="2263"/>
                    <a:pt x="12" y="2332"/>
                  </a:cubicBezTo>
                  <a:cubicBezTo>
                    <a:pt x="1" y="2379"/>
                    <a:pt x="144" y="2415"/>
                    <a:pt x="356" y="2415"/>
                  </a:cubicBezTo>
                  <a:cubicBezTo>
                    <a:pt x="550" y="2415"/>
                    <a:pt x="800" y="2385"/>
                    <a:pt x="1040" y="2309"/>
                  </a:cubicBezTo>
                  <a:cubicBezTo>
                    <a:pt x="1565" y="2195"/>
                    <a:pt x="2021" y="1898"/>
                    <a:pt x="2021" y="1898"/>
                  </a:cubicBezTo>
                  <a:cubicBezTo>
                    <a:pt x="2021" y="1898"/>
                    <a:pt x="2135" y="1807"/>
                    <a:pt x="2272" y="1670"/>
                  </a:cubicBezTo>
                  <a:cubicBezTo>
                    <a:pt x="2432" y="1533"/>
                    <a:pt x="2615" y="1327"/>
                    <a:pt x="2729" y="1053"/>
                  </a:cubicBezTo>
                  <a:cubicBezTo>
                    <a:pt x="2843" y="802"/>
                    <a:pt x="2888" y="506"/>
                    <a:pt x="2843" y="300"/>
                  </a:cubicBezTo>
                  <a:cubicBezTo>
                    <a:pt x="2822" y="131"/>
                    <a:pt x="2742" y="1"/>
                    <a:pt x="2712"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2" name="Google Shape;4647;p53">
              <a:extLst>
                <a:ext uri="{FF2B5EF4-FFF2-40B4-BE49-F238E27FC236}">
                  <a16:creationId xmlns:a16="http://schemas.microsoft.com/office/drawing/2014/main" id="{8D47EE98-08EA-1687-3A6C-BC8D4011E10F}"/>
                </a:ext>
              </a:extLst>
            </p:cNvPr>
            <p:cNvSpPr/>
            <p:nvPr/>
          </p:nvSpPr>
          <p:spPr>
            <a:xfrm>
              <a:off x="2634775" y="4094900"/>
              <a:ext cx="134125" cy="87050"/>
            </a:xfrm>
            <a:custGeom>
              <a:avLst/>
              <a:gdLst/>
              <a:ahLst/>
              <a:cxnLst/>
              <a:rect l="l" t="t" r="r" b="b"/>
              <a:pathLst>
                <a:path w="5365" h="3482" extrusionOk="0">
                  <a:moveTo>
                    <a:pt x="46" y="1"/>
                  </a:moveTo>
                  <a:cubicBezTo>
                    <a:pt x="23" y="1"/>
                    <a:pt x="0" y="229"/>
                    <a:pt x="0" y="571"/>
                  </a:cubicBezTo>
                  <a:cubicBezTo>
                    <a:pt x="46" y="914"/>
                    <a:pt x="137" y="1370"/>
                    <a:pt x="411" y="1781"/>
                  </a:cubicBezTo>
                  <a:cubicBezTo>
                    <a:pt x="662" y="2169"/>
                    <a:pt x="1005" y="2511"/>
                    <a:pt x="1301" y="2694"/>
                  </a:cubicBezTo>
                  <a:cubicBezTo>
                    <a:pt x="1438" y="2808"/>
                    <a:pt x="1575" y="2854"/>
                    <a:pt x="1667" y="2922"/>
                  </a:cubicBezTo>
                  <a:cubicBezTo>
                    <a:pt x="1758" y="2968"/>
                    <a:pt x="1803" y="2991"/>
                    <a:pt x="1803" y="2991"/>
                  </a:cubicBezTo>
                  <a:cubicBezTo>
                    <a:pt x="1803" y="2991"/>
                    <a:pt x="1872" y="3014"/>
                    <a:pt x="1963" y="3036"/>
                  </a:cubicBezTo>
                  <a:cubicBezTo>
                    <a:pt x="2055" y="3082"/>
                    <a:pt x="2192" y="3128"/>
                    <a:pt x="2351" y="3173"/>
                  </a:cubicBezTo>
                  <a:cubicBezTo>
                    <a:pt x="2694" y="3287"/>
                    <a:pt x="3127" y="3356"/>
                    <a:pt x="3584" y="3402"/>
                  </a:cubicBezTo>
                  <a:cubicBezTo>
                    <a:pt x="4029" y="3459"/>
                    <a:pt x="4474" y="3481"/>
                    <a:pt x="4808" y="3481"/>
                  </a:cubicBezTo>
                  <a:cubicBezTo>
                    <a:pt x="5142" y="3481"/>
                    <a:pt x="5364" y="3459"/>
                    <a:pt x="5364" y="3424"/>
                  </a:cubicBezTo>
                  <a:cubicBezTo>
                    <a:pt x="5364" y="3356"/>
                    <a:pt x="4497" y="3242"/>
                    <a:pt x="3630" y="3059"/>
                  </a:cubicBezTo>
                  <a:cubicBezTo>
                    <a:pt x="3219" y="2968"/>
                    <a:pt x="2808" y="2854"/>
                    <a:pt x="2511" y="2717"/>
                  </a:cubicBezTo>
                  <a:cubicBezTo>
                    <a:pt x="2351" y="2671"/>
                    <a:pt x="2237" y="2625"/>
                    <a:pt x="2146" y="2580"/>
                  </a:cubicBezTo>
                  <a:cubicBezTo>
                    <a:pt x="2055" y="2534"/>
                    <a:pt x="2009" y="2511"/>
                    <a:pt x="2009" y="2511"/>
                  </a:cubicBezTo>
                  <a:cubicBezTo>
                    <a:pt x="2009" y="2511"/>
                    <a:pt x="1963" y="2511"/>
                    <a:pt x="1895" y="2466"/>
                  </a:cubicBezTo>
                  <a:cubicBezTo>
                    <a:pt x="1803" y="2420"/>
                    <a:pt x="1689" y="2374"/>
                    <a:pt x="1552" y="2306"/>
                  </a:cubicBezTo>
                  <a:cubicBezTo>
                    <a:pt x="1279" y="2146"/>
                    <a:pt x="959" y="1895"/>
                    <a:pt x="708" y="1576"/>
                  </a:cubicBezTo>
                  <a:cubicBezTo>
                    <a:pt x="434" y="1256"/>
                    <a:pt x="297" y="845"/>
                    <a:pt x="206" y="548"/>
                  </a:cubicBezTo>
                  <a:cubicBezTo>
                    <a:pt x="137" y="229"/>
                    <a:pt x="92" y="1"/>
                    <a:pt x="46"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3" name="Google Shape;4648;p53">
              <a:extLst>
                <a:ext uri="{FF2B5EF4-FFF2-40B4-BE49-F238E27FC236}">
                  <a16:creationId xmlns:a16="http://schemas.microsoft.com/office/drawing/2014/main" id="{3DF78FA6-9332-481D-6FA0-E61E8C29BF60}"/>
                </a:ext>
              </a:extLst>
            </p:cNvPr>
            <p:cNvSpPr/>
            <p:nvPr/>
          </p:nvSpPr>
          <p:spPr>
            <a:xfrm>
              <a:off x="3114675" y="4082275"/>
              <a:ext cx="197450" cy="35500"/>
            </a:xfrm>
            <a:custGeom>
              <a:avLst/>
              <a:gdLst/>
              <a:ahLst/>
              <a:cxnLst/>
              <a:rect l="l" t="t" r="r" b="b"/>
              <a:pathLst>
                <a:path w="7898" h="1420" extrusionOk="0">
                  <a:moveTo>
                    <a:pt x="34" y="1"/>
                  </a:moveTo>
                  <a:cubicBezTo>
                    <a:pt x="29" y="1"/>
                    <a:pt x="25" y="1"/>
                    <a:pt x="23" y="3"/>
                  </a:cubicBezTo>
                  <a:cubicBezTo>
                    <a:pt x="0" y="26"/>
                    <a:pt x="183" y="209"/>
                    <a:pt x="525" y="414"/>
                  </a:cubicBezTo>
                  <a:cubicBezTo>
                    <a:pt x="845" y="643"/>
                    <a:pt x="1324" y="848"/>
                    <a:pt x="1804" y="1008"/>
                  </a:cubicBezTo>
                  <a:cubicBezTo>
                    <a:pt x="2306" y="1168"/>
                    <a:pt x="2808" y="1282"/>
                    <a:pt x="3196" y="1350"/>
                  </a:cubicBezTo>
                  <a:cubicBezTo>
                    <a:pt x="3584" y="1396"/>
                    <a:pt x="3835" y="1419"/>
                    <a:pt x="3835" y="1419"/>
                  </a:cubicBezTo>
                  <a:cubicBezTo>
                    <a:pt x="3835" y="1419"/>
                    <a:pt x="3870" y="1419"/>
                    <a:pt x="3933" y="1419"/>
                  </a:cubicBezTo>
                  <a:cubicBezTo>
                    <a:pt x="4216" y="1419"/>
                    <a:pt x="5072" y="1404"/>
                    <a:pt x="5912" y="1236"/>
                  </a:cubicBezTo>
                  <a:cubicBezTo>
                    <a:pt x="6939" y="1053"/>
                    <a:pt x="7898" y="643"/>
                    <a:pt x="7875" y="574"/>
                  </a:cubicBezTo>
                  <a:cubicBezTo>
                    <a:pt x="7870" y="567"/>
                    <a:pt x="7856" y="564"/>
                    <a:pt x="7833" y="564"/>
                  </a:cubicBezTo>
                  <a:cubicBezTo>
                    <a:pt x="7633" y="564"/>
                    <a:pt x="6768" y="809"/>
                    <a:pt x="5866" y="871"/>
                  </a:cubicBezTo>
                  <a:cubicBezTo>
                    <a:pt x="5480" y="915"/>
                    <a:pt x="5094" y="928"/>
                    <a:pt x="4765" y="928"/>
                  </a:cubicBezTo>
                  <a:cubicBezTo>
                    <a:pt x="4238" y="928"/>
                    <a:pt x="3858" y="894"/>
                    <a:pt x="3858" y="894"/>
                  </a:cubicBezTo>
                  <a:cubicBezTo>
                    <a:pt x="3858" y="894"/>
                    <a:pt x="3630" y="894"/>
                    <a:pt x="3242" y="871"/>
                  </a:cubicBezTo>
                  <a:cubicBezTo>
                    <a:pt x="2876" y="848"/>
                    <a:pt x="2397" y="779"/>
                    <a:pt x="1895" y="665"/>
                  </a:cubicBezTo>
                  <a:cubicBezTo>
                    <a:pt x="1416" y="551"/>
                    <a:pt x="959" y="391"/>
                    <a:pt x="617" y="232"/>
                  </a:cubicBezTo>
                  <a:cubicBezTo>
                    <a:pt x="304" y="107"/>
                    <a:pt x="86" y="1"/>
                    <a:pt x="34"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4" name="Google Shape;4649;p53">
              <a:extLst>
                <a:ext uri="{FF2B5EF4-FFF2-40B4-BE49-F238E27FC236}">
                  <a16:creationId xmlns:a16="http://schemas.microsoft.com/office/drawing/2014/main" id="{10622F0C-EC5A-537E-67E4-4615819CBF4E}"/>
                </a:ext>
              </a:extLst>
            </p:cNvPr>
            <p:cNvSpPr/>
            <p:nvPr/>
          </p:nvSpPr>
          <p:spPr>
            <a:xfrm>
              <a:off x="3095275" y="4094250"/>
              <a:ext cx="41100" cy="57925"/>
            </a:xfrm>
            <a:custGeom>
              <a:avLst/>
              <a:gdLst/>
              <a:ahLst/>
              <a:cxnLst/>
              <a:rect l="l" t="t" r="r" b="b"/>
              <a:pathLst>
                <a:path w="1644" h="2317" extrusionOk="0">
                  <a:moveTo>
                    <a:pt x="129" y="0"/>
                  </a:moveTo>
                  <a:cubicBezTo>
                    <a:pt x="101" y="0"/>
                    <a:pt x="44" y="86"/>
                    <a:pt x="23" y="209"/>
                  </a:cubicBezTo>
                  <a:cubicBezTo>
                    <a:pt x="0" y="369"/>
                    <a:pt x="23" y="574"/>
                    <a:pt x="69" y="757"/>
                  </a:cubicBezTo>
                  <a:cubicBezTo>
                    <a:pt x="183" y="1145"/>
                    <a:pt x="411" y="1465"/>
                    <a:pt x="411" y="1465"/>
                  </a:cubicBezTo>
                  <a:cubicBezTo>
                    <a:pt x="411" y="1465"/>
                    <a:pt x="662" y="1738"/>
                    <a:pt x="959" y="1944"/>
                  </a:cubicBezTo>
                  <a:cubicBezTo>
                    <a:pt x="1225" y="2148"/>
                    <a:pt x="1490" y="2316"/>
                    <a:pt x="1576" y="2316"/>
                  </a:cubicBezTo>
                  <a:cubicBezTo>
                    <a:pt x="1586" y="2316"/>
                    <a:pt x="1593" y="2314"/>
                    <a:pt x="1598" y="2309"/>
                  </a:cubicBezTo>
                  <a:cubicBezTo>
                    <a:pt x="1644" y="2263"/>
                    <a:pt x="1438" y="1967"/>
                    <a:pt x="1210" y="1693"/>
                  </a:cubicBezTo>
                  <a:cubicBezTo>
                    <a:pt x="982" y="1419"/>
                    <a:pt x="799" y="1145"/>
                    <a:pt x="799" y="1145"/>
                  </a:cubicBezTo>
                  <a:cubicBezTo>
                    <a:pt x="799" y="1145"/>
                    <a:pt x="571" y="894"/>
                    <a:pt x="411" y="620"/>
                  </a:cubicBezTo>
                  <a:cubicBezTo>
                    <a:pt x="229" y="346"/>
                    <a:pt x="206" y="4"/>
                    <a:pt x="137" y="4"/>
                  </a:cubicBezTo>
                  <a:cubicBezTo>
                    <a:pt x="135" y="1"/>
                    <a:pt x="132" y="0"/>
                    <a:pt x="129" y="0"/>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5" name="Google Shape;4650;p53">
              <a:extLst>
                <a:ext uri="{FF2B5EF4-FFF2-40B4-BE49-F238E27FC236}">
                  <a16:creationId xmlns:a16="http://schemas.microsoft.com/office/drawing/2014/main" id="{AEFB977B-04AA-1281-1224-F244375F800F}"/>
                </a:ext>
              </a:extLst>
            </p:cNvPr>
            <p:cNvSpPr/>
            <p:nvPr/>
          </p:nvSpPr>
          <p:spPr>
            <a:xfrm>
              <a:off x="3294500" y="4140450"/>
              <a:ext cx="100375" cy="41900"/>
            </a:xfrm>
            <a:custGeom>
              <a:avLst/>
              <a:gdLst/>
              <a:ahLst/>
              <a:cxnLst/>
              <a:rect l="l" t="t" r="r" b="b"/>
              <a:pathLst>
                <a:path w="4015" h="1676" extrusionOk="0">
                  <a:moveTo>
                    <a:pt x="3954" y="1"/>
                  </a:moveTo>
                  <a:cubicBezTo>
                    <a:pt x="3855" y="1"/>
                    <a:pt x="3485" y="340"/>
                    <a:pt x="3033" y="598"/>
                  </a:cubicBezTo>
                  <a:cubicBezTo>
                    <a:pt x="2805" y="712"/>
                    <a:pt x="2577" y="826"/>
                    <a:pt x="2394" y="895"/>
                  </a:cubicBezTo>
                  <a:lnTo>
                    <a:pt x="2074" y="986"/>
                  </a:lnTo>
                  <a:cubicBezTo>
                    <a:pt x="2074" y="986"/>
                    <a:pt x="1960" y="1032"/>
                    <a:pt x="1778" y="1100"/>
                  </a:cubicBezTo>
                  <a:cubicBezTo>
                    <a:pt x="1595" y="1192"/>
                    <a:pt x="1344" y="1237"/>
                    <a:pt x="1070" y="1306"/>
                  </a:cubicBezTo>
                  <a:cubicBezTo>
                    <a:pt x="568" y="1443"/>
                    <a:pt x="20" y="1488"/>
                    <a:pt x="20" y="1557"/>
                  </a:cubicBezTo>
                  <a:cubicBezTo>
                    <a:pt x="0" y="1616"/>
                    <a:pt x="426" y="1675"/>
                    <a:pt x="911" y="1675"/>
                  </a:cubicBezTo>
                  <a:cubicBezTo>
                    <a:pt x="986" y="1675"/>
                    <a:pt x="1062" y="1674"/>
                    <a:pt x="1139" y="1671"/>
                  </a:cubicBezTo>
                  <a:cubicBezTo>
                    <a:pt x="1413" y="1648"/>
                    <a:pt x="1686" y="1625"/>
                    <a:pt x="1892" y="1557"/>
                  </a:cubicBezTo>
                  <a:cubicBezTo>
                    <a:pt x="2120" y="1511"/>
                    <a:pt x="2257" y="1465"/>
                    <a:pt x="2257" y="1465"/>
                  </a:cubicBezTo>
                  <a:cubicBezTo>
                    <a:pt x="2257" y="1465"/>
                    <a:pt x="2371" y="1420"/>
                    <a:pt x="2577" y="1306"/>
                  </a:cubicBezTo>
                  <a:cubicBezTo>
                    <a:pt x="2782" y="1237"/>
                    <a:pt x="3010" y="1055"/>
                    <a:pt x="3239" y="895"/>
                  </a:cubicBezTo>
                  <a:cubicBezTo>
                    <a:pt x="3695" y="530"/>
                    <a:pt x="4015" y="50"/>
                    <a:pt x="3969" y="5"/>
                  </a:cubicBezTo>
                  <a:cubicBezTo>
                    <a:pt x="3965" y="2"/>
                    <a:pt x="3960" y="1"/>
                    <a:pt x="3954"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6" name="Google Shape;4651;p53">
              <a:extLst>
                <a:ext uri="{FF2B5EF4-FFF2-40B4-BE49-F238E27FC236}">
                  <a16:creationId xmlns:a16="http://schemas.microsoft.com/office/drawing/2014/main" id="{1D6B138B-DCDA-6EEF-8BB8-85D581DB4460}"/>
                </a:ext>
              </a:extLst>
            </p:cNvPr>
            <p:cNvSpPr/>
            <p:nvPr/>
          </p:nvSpPr>
          <p:spPr>
            <a:xfrm>
              <a:off x="3122650" y="4047475"/>
              <a:ext cx="267650" cy="43450"/>
            </a:xfrm>
            <a:custGeom>
              <a:avLst/>
              <a:gdLst/>
              <a:ahLst/>
              <a:cxnLst/>
              <a:rect l="l" t="t" r="r" b="b"/>
              <a:pathLst>
                <a:path w="10706" h="1738" extrusionOk="0">
                  <a:moveTo>
                    <a:pt x="10698" y="1"/>
                  </a:moveTo>
                  <a:cubicBezTo>
                    <a:pt x="10641" y="1"/>
                    <a:pt x="10333" y="150"/>
                    <a:pt x="9884" y="300"/>
                  </a:cubicBezTo>
                  <a:cubicBezTo>
                    <a:pt x="9405" y="505"/>
                    <a:pt x="8743" y="688"/>
                    <a:pt x="8081" y="848"/>
                  </a:cubicBezTo>
                  <a:cubicBezTo>
                    <a:pt x="7419" y="985"/>
                    <a:pt x="6734" y="1076"/>
                    <a:pt x="6209" y="1144"/>
                  </a:cubicBezTo>
                  <a:cubicBezTo>
                    <a:pt x="5707" y="1190"/>
                    <a:pt x="5365" y="1213"/>
                    <a:pt x="5365" y="1213"/>
                  </a:cubicBezTo>
                  <a:cubicBezTo>
                    <a:pt x="5365" y="1213"/>
                    <a:pt x="5022" y="1236"/>
                    <a:pt x="4520" y="1258"/>
                  </a:cubicBezTo>
                  <a:cubicBezTo>
                    <a:pt x="4296" y="1269"/>
                    <a:pt x="4035" y="1279"/>
                    <a:pt x="3753" y="1279"/>
                  </a:cubicBezTo>
                  <a:cubicBezTo>
                    <a:pt x="3406" y="1279"/>
                    <a:pt x="3027" y="1263"/>
                    <a:pt x="2649" y="1213"/>
                  </a:cubicBezTo>
                  <a:cubicBezTo>
                    <a:pt x="1987" y="1144"/>
                    <a:pt x="1302" y="1007"/>
                    <a:pt x="823" y="825"/>
                  </a:cubicBezTo>
                  <a:cubicBezTo>
                    <a:pt x="572" y="756"/>
                    <a:pt x="389" y="642"/>
                    <a:pt x="252" y="597"/>
                  </a:cubicBezTo>
                  <a:cubicBezTo>
                    <a:pt x="149" y="545"/>
                    <a:pt x="72" y="520"/>
                    <a:pt x="40" y="520"/>
                  </a:cubicBezTo>
                  <a:cubicBezTo>
                    <a:pt x="29" y="520"/>
                    <a:pt x="24" y="522"/>
                    <a:pt x="24" y="528"/>
                  </a:cubicBezTo>
                  <a:cubicBezTo>
                    <a:pt x="1" y="528"/>
                    <a:pt x="69" y="597"/>
                    <a:pt x="206" y="688"/>
                  </a:cubicBezTo>
                  <a:cubicBezTo>
                    <a:pt x="320" y="779"/>
                    <a:pt x="503" y="893"/>
                    <a:pt x="754" y="1007"/>
                  </a:cubicBezTo>
                  <a:cubicBezTo>
                    <a:pt x="1211" y="1258"/>
                    <a:pt x="1895" y="1441"/>
                    <a:pt x="2603" y="1555"/>
                  </a:cubicBezTo>
                  <a:cubicBezTo>
                    <a:pt x="3288" y="1692"/>
                    <a:pt x="3995" y="1715"/>
                    <a:pt x="4520" y="1738"/>
                  </a:cubicBezTo>
                  <a:cubicBezTo>
                    <a:pt x="5045" y="1738"/>
                    <a:pt x="5411" y="1715"/>
                    <a:pt x="5411" y="1715"/>
                  </a:cubicBezTo>
                  <a:cubicBezTo>
                    <a:pt x="5411" y="1715"/>
                    <a:pt x="5753" y="1669"/>
                    <a:pt x="6278" y="1601"/>
                  </a:cubicBezTo>
                  <a:cubicBezTo>
                    <a:pt x="6803" y="1510"/>
                    <a:pt x="7488" y="1395"/>
                    <a:pt x="8172" y="1190"/>
                  </a:cubicBezTo>
                  <a:cubicBezTo>
                    <a:pt x="8834" y="985"/>
                    <a:pt x="9496" y="733"/>
                    <a:pt x="9976" y="482"/>
                  </a:cubicBezTo>
                  <a:cubicBezTo>
                    <a:pt x="10432" y="254"/>
                    <a:pt x="10706" y="26"/>
                    <a:pt x="10706" y="3"/>
                  </a:cubicBezTo>
                  <a:cubicBezTo>
                    <a:pt x="10705" y="2"/>
                    <a:pt x="10702" y="1"/>
                    <a:pt x="10698"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7" name="Google Shape;4652;p53">
              <a:extLst>
                <a:ext uri="{FF2B5EF4-FFF2-40B4-BE49-F238E27FC236}">
                  <a16:creationId xmlns:a16="http://schemas.microsoft.com/office/drawing/2014/main" id="{D4D9DBF5-A36C-4DE5-7F25-FFC4922B07C5}"/>
                </a:ext>
              </a:extLst>
            </p:cNvPr>
            <p:cNvSpPr/>
            <p:nvPr/>
          </p:nvSpPr>
          <p:spPr>
            <a:xfrm>
              <a:off x="3334925" y="4063450"/>
              <a:ext cx="63950" cy="69300"/>
            </a:xfrm>
            <a:custGeom>
              <a:avLst/>
              <a:gdLst/>
              <a:ahLst/>
              <a:cxnLst/>
              <a:rect l="l" t="t" r="r" b="b"/>
              <a:pathLst>
                <a:path w="2558" h="2772" extrusionOk="0">
                  <a:moveTo>
                    <a:pt x="2314" y="0"/>
                  </a:moveTo>
                  <a:cubicBezTo>
                    <a:pt x="2311" y="0"/>
                    <a:pt x="2308" y="1"/>
                    <a:pt x="2306" y="3"/>
                  </a:cubicBezTo>
                  <a:cubicBezTo>
                    <a:pt x="2283" y="3"/>
                    <a:pt x="2306" y="140"/>
                    <a:pt x="2306" y="323"/>
                  </a:cubicBezTo>
                  <a:cubicBezTo>
                    <a:pt x="2306" y="483"/>
                    <a:pt x="2261" y="711"/>
                    <a:pt x="2147" y="916"/>
                  </a:cubicBezTo>
                  <a:cubicBezTo>
                    <a:pt x="2055" y="1122"/>
                    <a:pt x="1895" y="1281"/>
                    <a:pt x="1781" y="1418"/>
                  </a:cubicBezTo>
                  <a:cubicBezTo>
                    <a:pt x="1667" y="1532"/>
                    <a:pt x="1576" y="1624"/>
                    <a:pt x="1576" y="1624"/>
                  </a:cubicBezTo>
                  <a:cubicBezTo>
                    <a:pt x="1576" y="1624"/>
                    <a:pt x="1256" y="1966"/>
                    <a:pt x="868" y="2240"/>
                  </a:cubicBezTo>
                  <a:cubicBezTo>
                    <a:pt x="457" y="2514"/>
                    <a:pt x="1" y="2674"/>
                    <a:pt x="1" y="2742"/>
                  </a:cubicBezTo>
                  <a:cubicBezTo>
                    <a:pt x="1" y="2761"/>
                    <a:pt x="43" y="2771"/>
                    <a:pt x="114" y="2771"/>
                  </a:cubicBezTo>
                  <a:cubicBezTo>
                    <a:pt x="299" y="2771"/>
                    <a:pt x="682" y="2702"/>
                    <a:pt x="1028" y="2537"/>
                  </a:cubicBezTo>
                  <a:cubicBezTo>
                    <a:pt x="1507" y="2331"/>
                    <a:pt x="1941" y="1989"/>
                    <a:pt x="1941" y="1989"/>
                  </a:cubicBezTo>
                  <a:cubicBezTo>
                    <a:pt x="1941" y="1989"/>
                    <a:pt x="2032" y="1875"/>
                    <a:pt x="2147" y="1715"/>
                  </a:cubicBezTo>
                  <a:cubicBezTo>
                    <a:pt x="2261" y="1555"/>
                    <a:pt x="2420" y="1304"/>
                    <a:pt x="2489" y="1030"/>
                  </a:cubicBezTo>
                  <a:cubicBezTo>
                    <a:pt x="2557" y="779"/>
                    <a:pt x="2557" y="483"/>
                    <a:pt x="2489" y="277"/>
                  </a:cubicBezTo>
                  <a:cubicBezTo>
                    <a:pt x="2426" y="110"/>
                    <a:pt x="2345" y="0"/>
                    <a:pt x="2314" y="0"/>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8" name="Google Shape;4653;p53">
              <a:extLst>
                <a:ext uri="{FF2B5EF4-FFF2-40B4-BE49-F238E27FC236}">
                  <a16:creationId xmlns:a16="http://schemas.microsoft.com/office/drawing/2014/main" id="{F2C11F30-164A-17E0-57F2-52C2956C03C2}"/>
                </a:ext>
              </a:extLst>
            </p:cNvPr>
            <p:cNvSpPr/>
            <p:nvPr/>
          </p:nvSpPr>
          <p:spPr>
            <a:xfrm>
              <a:off x="3095275" y="4133125"/>
              <a:ext cx="145525" cy="70575"/>
            </a:xfrm>
            <a:custGeom>
              <a:avLst/>
              <a:gdLst/>
              <a:ahLst/>
              <a:cxnLst/>
              <a:rect l="l" t="t" r="r" b="b"/>
              <a:pathLst>
                <a:path w="5821" h="2823" extrusionOk="0">
                  <a:moveTo>
                    <a:pt x="23" y="1"/>
                  </a:moveTo>
                  <a:cubicBezTo>
                    <a:pt x="0" y="24"/>
                    <a:pt x="0" y="229"/>
                    <a:pt x="69" y="572"/>
                  </a:cubicBezTo>
                  <a:cubicBezTo>
                    <a:pt x="160" y="891"/>
                    <a:pt x="320" y="1348"/>
                    <a:pt x="639" y="1690"/>
                  </a:cubicBezTo>
                  <a:cubicBezTo>
                    <a:pt x="959" y="2055"/>
                    <a:pt x="1370" y="2329"/>
                    <a:pt x="1689" y="2466"/>
                  </a:cubicBezTo>
                  <a:cubicBezTo>
                    <a:pt x="1849" y="2534"/>
                    <a:pt x="1986" y="2580"/>
                    <a:pt x="2077" y="2626"/>
                  </a:cubicBezTo>
                  <a:cubicBezTo>
                    <a:pt x="2169" y="2671"/>
                    <a:pt x="2237" y="2671"/>
                    <a:pt x="2237" y="2671"/>
                  </a:cubicBezTo>
                  <a:cubicBezTo>
                    <a:pt x="2237" y="2671"/>
                    <a:pt x="2283" y="2694"/>
                    <a:pt x="2374" y="2717"/>
                  </a:cubicBezTo>
                  <a:cubicBezTo>
                    <a:pt x="2488" y="2717"/>
                    <a:pt x="2625" y="2763"/>
                    <a:pt x="2808" y="2763"/>
                  </a:cubicBezTo>
                  <a:cubicBezTo>
                    <a:pt x="3025" y="2806"/>
                    <a:pt x="3279" y="2822"/>
                    <a:pt x="3552" y="2822"/>
                  </a:cubicBezTo>
                  <a:cubicBezTo>
                    <a:pt x="3709" y="2822"/>
                    <a:pt x="3873" y="2817"/>
                    <a:pt x="4040" y="2808"/>
                  </a:cubicBezTo>
                  <a:cubicBezTo>
                    <a:pt x="4931" y="2786"/>
                    <a:pt x="5821" y="2626"/>
                    <a:pt x="5821" y="2557"/>
                  </a:cubicBezTo>
                  <a:cubicBezTo>
                    <a:pt x="5798" y="2489"/>
                    <a:pt x="4908" y="2512"/>
                    <a:pt x="4040" y="2466"/>
                  </a:cubicBezTo>
                  <a:cubicBezTo>
                    <a:pt x="3607" y="2420"/>
                    <a:pt x="3173" y="2375"/>
                    <a:pt x="2876" y="2306"/>
                  </a:cubicBezTo>
                  <a:cubicBezTo>
                    <a:pt x="2717" y="2283"/>
                    <a:pt x="2580" y="2238"/>
                    <a:pt x="2488" y="2215"/>
                  </a:cubicBezTo>
                  <a:cubicBezTo>
                    <a:pt x="2420" y="2192"/>
                    <a:pt x="2351" y="2192"/>
                    <a:pt x="2351" y="2192"/>
                  </a:cubicBezTo>
                  <a:cubicBezTo>
                    <a:pt x="2351" y="2192"/>
                    <a:pt x="2306" y="2169"/>
                    <a:pt x="2214" y="2146"/>
                  </a:cubicBezTo>
                  <a:cubicBezTo>
                    <a:pt x="2146" y="2124"/>
                    <a:pt x="2009" y="2101"/>
                    <a:pt x="1872" y="2032"/>
                  </a:cubicBezTo>
                  <a:cubicBezTo>
                    <a:pt x="1575" y="1941"/>
                    <a:pt x="1210" y="1736"/>
                    <a:pt x="913" y="1462"/>
                  </a:cubicBezTo>
                  <a:cubicBezTo>
                    <a:pt x="594" y="1165"/>
                    <a:pt x="411" y="800"/>
                    <a:pt x="251" y="503"/>
                  </a:cubicBezTo>
                  <a:cubicBezTo>
                    <a:pt x="137" y="206"/>
                    <a:pt x="69" y="1"/>
                    <a:pt x="23" y="1"/>
                  </a:cubicBezTo>
                  <a:close/>
                </a:path>
              </a:pathLst>
            </a:custGeom>
            <a:solidFill>
              <a:srgbClr val="802751">
                <a:alpha val="3581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9" name="Google Shape;4654;p53">
              <a:extLst>
                <a:ext uri="{FF2B5EF4-FFF2-40B4-BE49-F238E27FC236}">
                  <a16:creationId xmlns:a16="http://schemas.microsoft.com/office/drawing/2014/main" id="{28193A7B-167B-D10D-A949-0BB943DFD75B}"/>
                </a:ext>
              </a:extLst>
            </p:cNvPr>
            <p:cNvSpPr/>
            <p:nvPr/>
          </p:nvSpPr>
          <p:spPr>
            <a:xfrm>
              <a:off x="2898975" y="3678700"/>
              <a:ext cx="47950" cy="102900"/>
            </a:xfrm>
            <a:custGeom>
              <a:avLst/>
              <a:gdLst/>
              <a:ahLst/>
              <a:cxnLst/>
              <a:rect l="l" t="t" r="r" b="b"/>
              <a:pathLst>
                <a:path w="1918" h="4116" extrusionOk="0">
                  <a:moveTo>
                    <a:pt x="1580" y="0"/>
                  </a:moveTo>
                  <a:cubicBezTo>
                    <a:pt x="1410" y="0"/>
                    <a:pt x="1207" y="195"/>
                    <a:pt x="1096" y="511"/>
                  </a:cubicBezTo>
                  <a:cubicBezTo>
                    <a:pt x="936" y="899"/>
                    <a:pt x="982" y="1287"/>
                    <a:pt x="1164" y="1401"/>
                  </a:cubicBezTo>
                  <a:cubicBezTo>
                    <a:pt x="1198" y="1423"/>
                    <a:pt x="1236" y="1433"/>
                    <a:pt x="1274" y="1433"/>
                  </a:cubicBezTo>
                  <a:cubicBezTo>
                    <a:pt x="1444" y="1433"/>
                    <a:pt x="1646" y="1238"/>
                    <a:pt x="1758" y="922"/>
                  </a:cubicBezTo>
                  <a:cubicBezTo>
                    <a:pt x="1918" y="557"/>
                    <a:pt x="1872" y="146"/>
                    <a:pt x="1689" y="32"/>
                  </a:cubicBezTo>
                  <a:cubicBezTo>
                    <a:pt x="1656" y="11"/>
                    <a:pt x="1618" y="0"/>
                    <a:pt x="1580" y="0"/>
                  </a:cubicBezTo>
                  <a:close/>
                  <a:moveTo>
                    <a:pt x="903" y="2097"/>
                  </a:moveTo>
                  <a:cubicBezTo>
                    <a:pt x="656" y="2097"/>
                    <a:pt x="376" y="2363"/>
                    <a:pt x="206" y="2816"/>
                  </a:cubicBezTo>
                  <a:cubicBezTo>
                    <a:pt x="0" y="3341"/>
                    <a:pt x="46" y="3912"/>
                    <a:pt x="297" y="4072"/>
                  </a:cubicBezTo>
                  <a:cubicBezTo>
                    <a:pt x="347" y="4101"/>
                    <a:pt x="401" y="4115"/>
                    <a:pt x="456" y="4115"/>
                  </a:cubicBezTo>
                  <a:cubicBezTo>
                    <a:pt x="700" y="4115"/>
                    <a:pt x="974" y="3839"/>
                    <a:pt x="1142" y="3410"/>
                  </a:cubicBezTo>
                  <a:cubicBezTo>
                    <a:pt x="1347" y="2862"/>
                    <a:pt x="1301" y="2314"/>
                    <a:pt x="1050" y="2132"/>
                  </a:cubicBezTo>
                  <a:cubicBezTo>
                    <a:pt x="1003" y="2108"/>
                    <a:pt x="954" y="2097"/>
                    <a:pt x="903" y="2097"/>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0" name="Google Shape;4655;p53">
              <a:extLst>
                <a:ext uri="{FF2B5EF4-FFF2-40B4-BE49-F238E27FC236}">
                  <a16:creationId xmlns:a16="http://schemas.microsoft.com/office/drawing/2014/main" id="{80250D55-94B3-BB9A-4B42-3FD67334DA57}"/>
                </a:ext>
              </a:extLst>
            </p:cNvPr>
            <p:cNvSpPr/>
            <p:nvPr/>
          </p:nvSpPr>
          <p:spPr>
            <a:xfrm>
              <a:off x="3332650" y="3646125"/>
              <a:ext cx="29700" cy="107200"/>
            </a:xfrm>
            <a:custGeom>
              <a:avLst/>
              <a:gdLst/>
              <a:ahLst/>
              <a:cxnLst/>
              <a:rect l="l" t="t" r="r" b="b"/>
              <a:pathLst>
                <a:path w="1188" h="4288" extrusionOk="0">
                  <a:moveTo>
                    <a:pt x="684" y="0"/>
                  </a:moveTo>
                  <a:cubicBezTo>
                    <a:pt x="485" y="0"/>
                    <a:pt x="318" y="259"/>
                    <a:pt x="297" y="627"/>
                  </a:cubicBezTo>
                  <a:cubicBezTo>
                    <a:pt x="252" y="1038"/>
                    <a:pt x="389" y="1426"/>
                    <a:pt x="594" y="1472"/>
                  </a:cubicBezTo>
                  <a:cubicBezTo>
                    <a:pt x="618" y="1479"/>
                    <a:pt x="641" y="1482"/>
                    <a:pt x="664" y="1482"/>
                  </a:cubicBezTo>
                  <a:cubicBezTo>
                    <a:pt x="863" y="1482"/>
                    <a:pt x="1030" y="1224"/>
                    <a:pt x="1051" y="855"/>
                  </a:cubicBezTo>
                  <a:cubicBezTo>
                    <a:pt x="1096" y="445"/>
                    <a:pt x="959" y="79"/>
                    <a:pt x="754" y="11"/>
                  </a:cubicBezTo>
                  <a:cubicBezTo>
                    <a:pt x="730" y="4"/>
                    <a:pt x="707" y="0"/>
                    <a:pt x="684" y="0"/>
                  </a:cubicBezTo>
                  <a:close/>
                  <a:moveTo>
                    <a:pt x="618" y="2194"/>
                  </a:moveTo>
                  <a:cubicBezTo>
                    <a:pt x="348" y="2194"/>
                    <a:pt x="111" y="2566"/>
                    <a:pt x="69" y="3092"/>
                  </a:cubicBezTo>
                  <a:cubicBezTo>
                    <a:pt x="1" y="3663"/>
                    <a:pt x="206" y="4188"/>
                    <a:pt x="503" y="4279"/>
                  </a:cubicBezTo>
                  <a:cubicBezTo>
                    <a:pt x="526" y="4285"/>
                    <a:pt x="548" y="4287"/>
                    <a:pt x="571" y="4287"/>
                  </a:cubicBezTo>
                  <a:cubicBezTo>
                    <a:pt x="840" y="4287"/>
                    <a:pt x="1077" y="3916"/>
                    <a:pt x="1119" y="3389"/>
                  </a:cubicBezTo>
                  <a:cubicBezTo>
                    <a:pt x="1188" y="2841"/>
                    <a:pt x="982" y="2293"/>
                    <a:pt x="685" y="2202"/>
                  </a:cubicBezTo>
                  <a:cubicBezTo>
                    <a:pt x="663" y="2197"/>
                    <a:pt x="640" y="2194"/>
                    <a:pt x="618" y="2194"/>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1" name="Google Shape;4656;p53">
              <a:extLst>
                <a:ext uri="{FF2B5EF4-FFF2-40B4-BE49-F238E27FC236}">
                  <a16:creationId xmlns:a16="http://schemas.microsoft.com/office/drawing/2014/main" id="{381826F5-6CDB-FD6A-6156-91E2015C0F03}"/>
                </a:ext>
              </a:extLst>
            </p:cNvPr>
            <p:cNvSpPr/>
            <p:nvPr/>
          </p:nvSpPr>
          <p:spPr>
            <a:xfrm>
              <a:off x="2946900" y="2383425"/>
              <a:ext cx="432000" cy="750200"/>
            </a:xfrm>
            <a:custGeom>
              <a:avLst/>
              <a:gdLst/>
              <a:ahLst/>
              <a:cxnLst/>
              <a:rect l="l" t="t" r="r" b="b"/>
              <a:pathLst>
                <a:path w="17280" h="30008" extrusionOk="0">
                  <a:moveTo>
                    <a:pt x="6712" y="1"/>
                  </a:moveTo>
                  <a:cubicBezTo>
                    <a:pt x="5606" y="1"/>
                    <a:pt x="4457" y="216"/>
                    <a:pt x="3288" y="646"/>
                  </a:cubicBezTo>
                  <a:cubicBezTo>
                    <a:pt x="4018" y="1034"/>
                    <a:pt x="4611" y="965"/>
                    <a:pt x="5798" y="1148"/>
                  </a:cubicBezTo>
                  <a:cubicBezTo>
                    <a:pt x="6848" y="1810"/>
                    <a:pt x="8263" y="2152"/>
                    <a:pt x="10044" y="4754"/>
                  </a:cubicBezTo>
                  <a:cubicBezTo>
                    <a:pt x="12486" y="8338"/>
                    <a:pt x="13787" y="17719"/>
                    <a:pt x="10409" y="22946"/>
                  </a:cubicBezTo>
                  <a:cubicBezTo>
                    <a:pt x="10409" y="22946"/>
                    <a:pt x="8339" y="26592"/>
                    <a:pt x="4217" y="26592"/>
                  </a:cubicBezTo>
                  <a:cubicBezTo>
                    <a:pt x="3820" y="26592"/>
                    <a:pt x="3403" y="26558"/>
                    <a:pt x="2968" y="26484"/>
                  </a:cubicBezTo>
                  <a:lnTo>
                    <a:pt x="92" y="26689"/>
                  </a:lnTo>
                  <a:cubicBezTo>
                    <a:pt x="92" y="26689"/>
                    <a:pt x="1" y="29588"/>
                    <a:pt x="4474" y="29976"/>
                  </a:cubicBezTo>
                  <a:cubicBezTo>
                    <a:pt x="4724" y="29997"/>
                    <a:pt x="4972" y="30007"/>
                    <a:pt x="5218" y="30007"/>
                  </a:cubicBezTo>
                  <a:cubicBezTo>
                    <a:pt x="8190" y="30007"/>
                    <a:pt x="10880" y="28509"/>
                    <a:pt x="12714" y="26233"/>
                  </a:cubicBezTo>
                  <a:cubicBezTo>
                    <a:pt x="13308" y="25502"/>
                    <a:pt x="14267" y="24612"/>
                    <a:pt x="14655" y="23722"/>
                  </a:cubicBezTo>
                  <a:cubicBezTo>
                    <a:pt x="16481" y="19591"/>
                    <a:pt x="17279" y="15847"/>
                    <a:pt x="16481" y="11282"/>
                  </a:cubicBezTo>
                  <a:cubicBezTo>
                    <a:pt x="15138" y="3721"/>
                    <a:pt x="11304" y="1"/>
                    <a:pt x="6712" y="1"/>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2" name="Google Shape;4657;p53">
              <a:extLst>
                <a:ext uri="{FF2B5EF4-FFF2-40B4-BE49-F238E27FC236}">
                  <a16:creationId xmlns:a16="http://schemas.microsoft.com/office/drawing/2014/main" id="{3DE3FAC0-EA06-B312-342F-E31BF283226B}"/>
                </a:ext>
              </a:extLst>
            </p:cNvPr>
            <p:cNvSpPr/>
            <p:nvPr/>
          </p:nvSpPr>
          <p:spPr>
            <a:xfrm>
              <a:off x="2949200" y="2412100"/>
              <a:ext cx="353800" cy="685500"/>
            </a:xfrm>
            <a:custGeom>
              <a:avLst/>
              <a:gdLst/>
              <a:ahLst/>
              <a:cxnLst/>
              <a:rect l="l" t="t" r="r" b="b"/>
              <a:pathLst>
                <a:path w="14152" h="27420" extrusionOk="0">
                  <a:moveTo>
                    <a:pt x="5706" y="1"/>
                  </a:moveTo>
                  <a:lnTo>
                    <a:pt x="5706" y="1"/>
                  </a:lnTo>
                  <a:cubicBezTo>
                    <a:pt x="6756" y="663"/>
                    <a:pt x="8171" y="1005"/>
                    <a:pt x="9952" y="3607"/>
                  </a:cubicBezTo>
                  <a:cubicBezTo>
                    <a:pt x="12394" y="7191"/>
                    <a:pt x="13695" y="16572"/>
                    <a:pt x="10317" y="21799"/>
                  </a:cubicBezTo>
                  <a:cubicBezTo>
                    <a:pt x="10317" y="21799"/>
                    <a:pt x="8247" y="25445"/>
                    <a:pt x="4125" y="25445"/>
                  </a:cubicBezTo>
                  <a:cubicBezTo>
                    <a:pt x="3728" y="25445"/>
                    <a:pt x="3311" y="25411"/>
                    <a:pt x="2876" y="25337"/>
                  </a:cubicBezTo>
                  <a:lnTo>
                    <a:pt x="0" y="25542"/>
                  </a:lnTo>
                  <a:cubicBezTo>
                    <a:pt x="0" y="25542"/>
                    <a:pt x="0" y="26090"/>
                    <a:pt x="342" y="26752"/>
                  </a:cubicBezTo>
                  <a:cubicBezTo>
                    <a:pt x="913" y="27072"/>
                    <a:pt x="1689" y="27300"/>
                    <a:pt x="2693" y="27391"/>
                  </a:cubicBezTo>
                  <a:cubicBezTo>
                    <a:pt x="2923" y="27410"/>
                    <a:pt x="3151" y="27420"/>
                    <a:pt x="3378" y="27420"/>
                  </a:cubicBezTo>
                  <a:cubicBezTo>
                    <a:pt x="6099" y="27420"/>
                    <a:pt x="8563" y="26054"/>
                    <a:pt x="10249" y="23967"/>
                  </a:cubicBezTo>
                  <a:cubicBezTo>
                    <a:pt x="10796" y="23283"/>
                    <a:pt x="11253" y="22529"/>
                    <a:pt x="11595" y="21708"/>
                  </a:cubicBezTo>
                  <a:cubicBezTo>
                    <a:pt x="13262" y="17919"/>
                    <a:pt x="14152" y="14426"/>
                    <a:pt x="13398" y="10249"/>
                  </a:cubicBezTo>
                  <a:cubicBezTo>
                    <a:pt x="12280" y="3881"/>
                    <a:pt x="9381" y="503"/>
                    <a:pt x="5706"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3" name="Google Shape;4658;p53">
              <a:extLst>
                <a:ext uri="{FF2B5EF4-FFF2-40B4-BE49-F238E27FC236}">
                  <a16:creationId xmlns:a16="http://schemas.microsoft.com/office/drawing/2014/main" id="{BD34460A-8389-93D5-4C74-FC62A745C75E}"/>
                </a:ext>
              </a:extLst>
            </p:cNvPr>
            <p:cNvSpPr/>
            <p:nvPr/>
          </p:nvSpPr>
          <p:spPr>
            <a:xfrm>
              <a:off x="3078150" y="2428200"/>
              <a:ext cx="199750" cy="612275"/>
            </a:xfrm>
            <a:custGeom>
              <a:avLst/>
              <a:gdLst/>
              <a:ahLst/>
              <a:cxnLst/>
              <a:rect l="l" t="t" r="r" b="b"/>
              <a:pathLst>
                <a:path w="7990" h="24491" extrusionOk="0">
                  <a:moveTo>
                    <a:pt x="967" y="1"/>
                  </a:moveTo>
                  <a:cubicBezTo>
                    <a:pt x="847" y="1"/>
                    <a:pt x="738" y="8"/>
                    <a:pt x="640" y="19"/>
                  </a:cubicBezTo>
                  <a:cubicBezTo>
                    <a:pt x="206" y="87"/>
                    <a:pt x="1" y="201"/>
                    <a:pt x="1" y="201"/>
                  </a:cubicBezTo>
                  <a:cubicBezTo>
                    <a:pt x="6" y="212"/>
                    <a:pt x="23" y="217"/>
                    <a:pt x="52" y="217"/>
                  </a:cubicBezTo>
                  <a:cubicBezTo>
                    <a:pt x="142" y="217"/>
                    <a:pt x="345" y="173"/>
                    <a:pt x="640" y="156"/>
                  </a:cubicBezTo>
                  <a:cubicBezTo>
                    <a:pt x="1028" y="156"/>
                    <a:pt x="1621" y="224"/>
                    <a:pt x="2215" y="567"/>
                  </a:cubicBezTo>
                  <a:cubicBezTo>
                    <a:pt x="3424" y="1183"/>
                    <a:pt x="4588" y="2689"/>
                    <a:pt x="5433" y="4310"/>
                  </a:cubicBezTo>
                  <a:cubicBezTo>
                    <a:pt x="5867" y="5109"/>
                    <a:pt x="6232" y="5976"/>
                    <a:pt x="6460" y="6775"/>
                  </a:cubicBezTo>
                  <a:cubicBezTo>
                    <a:pt x="6643" y="7620"/>
                    <a:pt x="6825" y="8419"/>
                    <a:pt x="6917" y="9103"/>
                  </a:cubicBezTo>
                  <a:cubicBezTo>
                    <a:pt x="7054" y="9765"/>
                    <a:pt x="7099" y="10336"/>
                    <a:pt x="7168" y="10747"/>
                  </a:cubicBezTo>
                  <a:cubicBezTo>
                    <a:pt x="7191" y="10952"/>
                    <a:pt x="7191" y="11112"/>
                    <a:pt x="7213" y="11203"/>
                  </a:cubicBezTo>
                  <a:cubicBezTo>
                    <a:pt x="7213" y="11317"/>
                    <a:pt x="7213" y="11363"/>
                    <a:pt x="7213" y="11363"/>
                  </a:cubicBezTo>
                  <a:cubicBezTo>
                    <a:pt x="7213" y="11363"/>
                    <a:pt x="7236" y="11591"/>
                    <a:pt x="7259" y="12002"/>
                  </a:cubicBezTo>
                  <a:cubicBezTo>
                    <a:pt x="7305" y="12413"/>
                    <a:pt x="7282" y="12984"/>
                    <a:pt x="7305" y="13668"/>
                  </a:cubicBezTo>
                  <a:cubicBezTo>
                    <a:pt x="7259" y="14353"/>
                    <a:pt x="7213" y="15152"/>
                    <a:pt x="7031" y="15997"/>
                  </a:cubicBezTo>
                  <a:cubicBezTo>
                    <a:pt x="6985" y="16202"/>
                    <a:pt x="6962" y="16407"/>
                    <a:pt x="6894" y="16636"/>
                  </a:cubicBezTo>
                  <a:cubicBezTo>
                    <a:pt x="6848" y="16841"/>
                    <a:pt x="6780" y="17046"/>
                    <a:pt x="6711" y="17275"/>
                  </a:cubicBezTo>
                  <a:cubicBezTo>
                    <a:pt x="6643" y="17480"/>
                    <a:pt x="6574" y="17708"/>
                    <a:pt x="6529" y="17914"/>
                  </a:cubicBezTo>
                  <a:lnTo>
                    <a:pt x="6255" y="18553"/>
                  </a:lnTo>
                  <a:cubicBezTo>
                    <a:pt x="5570" y="20288"/>
                    <a:pt x="4588" y="21863"/>
                    <a:pt x="3653" y="22890"/>
                  </a:cubicBezTo>
                  <a:cubicBezTo>
                    <a:pt x="2740" y="23940"/>
                    <a:pt x="1941" y="24442"/>
                    <a:pt x="1986" y="24487"/>
                  </a:cubicBezTo>
                  <a:cubicBezTo>
                    <a:pt x="1986" y="24489"/>
                    <a:pt x="1988" y="24490"/>
                    <a:pt x="1991" y="24490"/>
                  </a:cubicBezTo>
                  <a:cubicBezTo>
                    <a:pt x="2022" y="24490"/>
                    <a:pt x="2221" y="24377"/>
                    <a:pt x="2534" y="24168"/>
                  </a:cubicBezTo>
                  <a:cubicBezTo>
                    <a:pt x="2625" y="24122"/>
                    <a:pt x="2717" y="24054"/>
                    <a:pt x="2831" y="23985"/>
                  </a:cubicBezTo>
                  <a:cubicBezTo>
                    <a:pt x="2922" y="23917"/>
                    <a:pt x="3036" y="23826"/>
                    <a:pt x="3150" y="23734"/>
                  </a:cubicBezTo>
                  <a:cubicBezTo>
                    <a:pt x="3356" y="23552"/>
                    <a:pt x="3630" y="23346"/>
                    <a:pt x="3858" y="23095"/>
                  </a:cubicBezTo>
                  <a:cubicBezTo>
                    <a:pt x="4885" y="22091"/>
                    <a:pt x="5958" y="20493"/>
                    <a:pt x="6711" y="18758"/>
                  </a:cubicBezTo>
                  <a:lnTo>
                    <a:pt x="7008" y="18119"/>
                  </a:lnTo>
                  <a:cubicBezTo>
                    <a:pt x="7076" y="17891"/>
                    <a:pt x="7145" y="17663"/>
                    <a:pt x="7236" y="17434"/>
                  </a:cubicBezTo>
                  <a:cubicBezTo>
                    <a:pt x="7305" y="17206"/>
                    <a:pt x="7373" y="17001"/>
                    <a:pt x="7442" y="16773"/>
                  </a:cubicBezTo>
                  <a:cubicBezTo>
                    <a:pt x="7510" y="16544"/>
                    <a:pt x="7556" y="16339"/>
                    <a:pt x="7601" y="16111"/>
                  </a:cubicBezTo>
                  <a:cubicBezTo>
                    <a:pt x="7830" y="15243"/>
                    <a:pt x="7875" y="14399"/>
                    <a:pt x="7944" y="13691"/>
                  </a:cubicBezTo>
                  <a:cubicBezTo>
                    <a:pt x="7967" y="12984"/>
                    <a:pt x="7989" y="12390"/>
                    <a:pt x="7944" y="11956"/>
                  </a:cubicBezTo>
                  <a:cubicBezTo>
                    <a:pt x="7921" y="11546"/>
                    <a:pt x="7921" y="11317"/>
                    <a:pt x="7921" y="11317"/>
                  </a:cubicBezTo>
                  <a:cubicBezTo>
                    <a:pt x="7921" y="11317"/>
                    <a:pt x="7921" y="11249"/>
                    <a:pt x="7898" y="11135"/>
                  </a:cubicBezTo>
                  <a:cubicBezTo>
                    <a:pt x="7898" y="11021"/>
                    <a:pt x="7875" y="10861"/>
                    <a:pt x="7852" y="10655"/>
                  </a:cubicBezTo>
                  <a:cubicBezTo>
                    <a:pt x="7784" y="10267"/>
                    <a:pt x="7716" y="9674"/>
                    <a:pt x="7556" y="8966"/>
                  </a:cubicBezTo>
                  <a:cubicBezTo>
                    <a:pt x="7442" y="8282"/>
                    <a:pt x="7236" y="7483"/>
                    <a:pt x="7008" y="6615"/>
                  </a:cubicBezTo>
                  <a:cubicBezTo>
                    <a:pt x="6757" y="5748"/>
                    <a:pt x="6346" y="4903"/>
                    <a:pt x="5889" y="4059"/>
                  </a:cubicBezTo>
                  <a:cubicBezTo>
                    <a:pt x="5410" y="3237"/>
                    <a:pt x="4862" y="2461"/>
                    <a:pt x="4269" y="1799"/>
                  </a:cubicBezTo>
                  <a:cubicBezTo>
                    <a:pt x="3653" y="1137"/>
                    <a:pt x="2991" y="612"/>
                    <a:pt x="2329" y="316"/>
                  </a:cubicBezTo>
                  <a:cubicBezTo>
                    <a:pt x="1825" y="72"/>
                    <a:pt x="1347" y="1"/>
                    <a:pt x="967"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4" name="Google Shape;4659;p53">
              <a:extLst>
                <a:ext uri="{FF2B5EF4-FFF2-40B4-BE49-F238E27FC236}">
                  <a16:creationId xmlns:a16="http://schemas.microsoft.com/office/drawing/2014/main" id="{132DF8E1-E8F7-EAD0-DCD7-B97C24864C45}"/>
                </a:ext>
              </a:extLst>
            </p:cNvPr>
            <p:cNvSpPr/>
            <p:nvPr/>
          </p:nvSpPr>
          <p:spPr>
            <a:xfrm>
              <a:off x="2989700" y="2384300"/>
              <a:ext cx="388050" cy="755025"/>
            </a:xfrm>
            <a:custGeom>
              <a:avLst/>
              <a:gdLst/>
              <a:ahLst/>
              <a:cxnLst/>
              <a:rect l="l" t="t" r="r" b="b"/>
              <a:pathLst>
                <a:path w="15522" h="30201" extrusionOk="0">
                  <a:moveTo>
                    <a:pt x="5948" y="1"/>
                  </a:moveTo>
                  <a:cubicBezTo>
                    <a:pt x="5612" y="1"/>
                    <a:pt x="5314" y="26"/>
                    <a:pt x="5068" y="63"/>
                  </a:cubicBezTo>
                  <a:cubicBezTo>
                    <a:pt x="4748" y="86"/>
                    <a:pt x="4520" y="177"/>
                    <a:pt x="4360" y="200"/>
                  </a:cubicBezTo>
                  <a:cubicBezTo>
                    <a:pt x="4200" y="246"/>
                    <a:pt x="4109" y="268"/>
                    <a:pt x="4109" y="291"/>
                  </a:cubicBezTo>
                  <a:cubicBezTo>
                    <a:pt x="4109" y="294"/>
                    <a:pt x="4116" y="296"/>
                    <a:pt x="4130" y="296"/>
                  </a:cubicBezTo>
                  <a:cubicBezTo>
                    <a:pt x="4216" y="296"/>
                    <a:pt x="4560" y="242"/>
                    <a:pt x="5091" y="223"/>
                  </a:cubicBezTo>
                  <a:cubicBezTo>
                    <a:pt x="5264" y="210"/>
                    <a:pt x="5460" y="201"/>
                    <a:pt x="5673" y="201"/>
                  </a:cubicBezTo>
                  <a:cubicBezTo>
                    <a:pt x="6218" y="201"/>
                    <a:pt x="6880" y="261"/>
                    <a:pt x="7601" y="474"/>
                  </a:cubicBezTo>
                  <a:cubicBezTo>
                    <a:pt x="8104" y="634"/>
                    <a:pt x="8629" y="862"/>
                    <a:pt x="9154" y="1159"/>
                  </a:cubicBezTo>
                  <a:cubicBezTo>
                    <a:pt x="9656" y="1478"/>
                    <a:pt x="10158" y="1866"/>
                    <a:pt x="10614" y="2323"/>
                  </a:cubicBezTo>
                  <a:cubicBezTo>
                    <a:pt x="11094" y="2779"/>
                    <a:pt x="11505" y="3327"/>
                    <a:pt x="11915" y="3875"/>
                  </a:cubicBezTo>
                  <a:cubicBezTo>
                    <a:pt x="12281" y="4468"/>
                    <a:pt x="12623" y="5084"/>
                    <a:pt x="12920" y="5701"/>
                  </a:cubicBezTo>
                  <a:cubicBezTo>
                    <a:pt x="14129" y="8257"/>
                    <a:pt x="14632" y="11088"/>
                    <a:pt x="14769" y="13187"/>
                  </a:cubicBezTo>
                  <a:cubicBezTo>
                    <a:pt x="14837" y="14237"/>
                    <a:pt x="14814" y="15105"/>
                    <a:pt x="14769" y="15721"/>
                  </a:cubicBezTo>
                  <a:cubicBezTo>
                    <a:pt x="14746" y="16018"/>
                    <a:pt x="14746" y="16269"/>
                    <a:pt x="14723" y="16429"/>
                  </a:cubicBezTo>
                  <a:cubicBezTo>
                    <a:pt x="14700" y="16588"/>
                    <a:pt x="14677" y="16680"/>
                    <a:pt x="14677" y="16680"/>
                  </a:cubicBezTo>
                  <a:cubicBezTo>
                    <a:pt x="14677" y="16680"/>
                    <a:pt x="14677" y="16771"/>
                    <a:pt x="14654" y="16931"/>
                  </a:cubicBezTo>
                  <a:cubicBezTo>
                    <a:pt x="14632" y="17091"/>
                    <a:pt x="14609" y="17342"/>
                    <a:pt x="14563" y="17638"/>
                  </a:cubicBezTo>
                  <a:cubicBezTo>
                    <a:pt x="14449" y="18232"/>
                    <a:pt x="14289" y="19099"/>
                    <a:pt x="13993" y="20126"/>
                  </a:cubicBezTo>
                  <a:cubicBezTo>
                    <a:pt x="13696" y="21131"/>
                    <a:pt x="13285" y="22295"/>
                    <a:pt x="12669" y="23482"/>
                  </a:cubicBezTo>
                  <a:cubicBezTo>
                    <a:pt x="12372" y="24052"/>
                    <a:pt x="12030" y="24646"/>
                    <a:pt x="11642" y="25216"/>
                  </a:cubicBezTo>
                  <a:cubicBezTo>
                    <a:pt x="11254" y="25787"/>
                    <a:pt x="10820" y="26335"/>
                    <a:pt x="10340" y="26860"/>
                  </a:cubicBezTo>
                  <a:cubicBezTo>
                    <a:pt x="9838" y="27362"/>
                    <a:pt x="9336" y="27841"/>
                    <a:pt x="8766" y="28229"/>
                  </a:cubicBezTo>
                  <a:cubicBezTo>
                    <a:pt x="8195" y="28617"/>
                    <a:pt x="7624" y="28983"/>
                    <a:pt x="7008" y="29234"/>
                  </a:cubicBezTo>
                  <a:cubicBezTo>
                    <a:pt x="5798" y="29736"/>
                    <a:pt x="4566" y="29918"/>
                    <a:pt x="3516" y="29918"/>
                  </a:cubicBezTo>
                  <a:cubicBezTo>
                    <a:pt x="1509" y="29897"/>
                    <a:pt x="175" y="29365"/>
                    <a:pt x="36" y="29365"/>
                  </a:cubicBezTo>
                  <a:cubicBezTo>
                    <a:pt x="28" y="29365"/>
                    <a:pt x="23" y="29367"/>
                    <a:pt x="23" y="29371"/>
                  </a:cubicBezTo>
                  <a:cubicBezTo>
                    <a:pt x="1" y="29393"/>
                    <a:pt x="343" y="29530"/>
                    <a:pt x="936" y="29736"/>
                  </a:cubicBezTo>
                  <a:cubicBezTo>
                    <a:pt x="1530" y="29918"/>
                    <a:pt x="2420" y="30147"/>
                    <a:pt x="3516" y="30192"/>
                  </a:cubicBezTo>
                  <a:cubicBezTo>
                    <a:pt x="3642" y="30198"/>
                    <a:pt x="3772" y="30201"/>
                    <a:pt x="3905" y="30201"/>
                  </a:cubicBezTo>
                  <a:cubicBezTo>
                    <a:pt x="4895" y="30201"/>
                    <a:pt x="6040" y="30042"/>
                    <a:pt x="7168" y="29599"/>
                  </a:cubicBezTo>
                  <a:cubicBezTo>
                    <a:pt x="7807" y="29348"/>
                    <a:pt x="8423" y="29005"/>
                    <a:pt x="9017" y="28595"/>
                  </a:cubicBezTo>
                  <a:cubicBezTo>
                    <a:pt x="9633" y="28184"/>
                    <a:pt x="10181" y="27704"/>
                    <a:pt x="10706" y="27202"/>
                  </a:cubicBezTo>
                  <a:cubicBezTo>
                    <a:pt x="11208" y="26677"/>
                    <a:pt x="11664" y="26107"/>
                    <a:pt x="12098" y="25536"/>
                  </a:cubicBezTo>
                  <a:cubicBezTo>
                    <a:pt x="12509" y="24942"/>
                    <a:pt x="12874" y="24349"/>
                    <a:pt x="13194" y="23733"/>
                  </a:cubicBezTo>
                  <a:cubicBezTo>
                    <a:pt x="13833" y="22546"/>
                    <a:pt x="14289" y="21359"/>
                    <a:pt x="14609" y="20309"/>
                  </a:cubicBezTo>
                  <a:cubicBezTo>
                    <a:pt x="14951" y="19259"/>
                    <a:pt x="15134" y="18369"/>
                    <a:pt x="15248" y="17753"/>
                  </a:cubicBezTo>
                  <a:cubicBezTo>
                    <a:pt x="15294" y="17433"/>
                    <a:pt x="15339" y="17182"/>
                    <a:pt x="15362" y="17022"/>
                  </a:cubicBezTo>
                  <a:cubicBezTo>
                    <a:pt x="15385" y="16839"/>
                    <a:pt x="15385" y="16748"/>
                    <a:pt x="15385" y="16748"/>
                  </a:cubicBezTo>
                  <a:cubicBezTo>
                    <a:pt x="15385" y="16748"/>
                    <a:pt x="15385" y="16657"/>
                    <a:pt x="15408" y="16497"/>
                  </a:cubicBezTo>
                  <a:cubicBezTo>
                    <a:pt x="15431" y="16337"/>
                    <a:pt x="15453" y="16086"/>
                    <a:pt x="15476" y="15767"/>
                  </a:cubicBezTo>
                  <a:cubicBezTo>
                    <a:pt x="15499" y="15128"/>
                    <a:pt x="15522" y="14215"/>
                    <a:pt x="15431" y="13142"/>
                  </a:cubicBezTo>
                  <a:cubicBezTo>
                    <a:pt x="15248" y="10973"/>
                    <a:pt x="14677" y="8097"/>
                    <a:pt x="13376" y="5495"/>
                  </a:cubicBezTo>
                  <a:cubicBezTo>
                    <a:pt x="13057" y="4833"/>
                    <a:pt x="12692" y="4217"/>
                    <a:pt x="12281" y="3624"/>
                  </a:cubicBezTo>
                  <a:cubicBezTo>
                    <a:pt x="11847" y="3053"/>
                    <a:pt x="11390" y="2505"/>
                    <a:pt x="10888" y="2049"/>
                  </a:cubicBezTo>
                  <a:cubicBezTo>
                    <a:pt x="10409" y="1569"/>
                    <a:pt x="9861" y="1181"/>
                    <a:pt x="9313" y="885"/>
                  </a:cubicBezTo>
                  <a:cubicBezTo>
                    <a:pt x="8766" y="565"/>
                    <a:pt x="8195" y="360"/>
                    <a:pt x="7670" y="223"/>
                  </a:cubicBezTo>
                  <a:cubicBezTo>
                    <a:pt x="7040" y="58"/>
                    <a:pt x="6451" y="1"/>
                    <a:pt x="5948"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5" name="Google Shape;4660;p53">
              <a:extLst>
                <a:ext uri="{FF2B5EF4-FFF2-40B4-BE49-F238E27FC236}">
                  <a16:creationId xmlns:a16="http://schemas.microsoft.com/office/drawing/2014/main" id="{5DB2ADC9-1FAD-0F04-4A30-FBF148DC290C}"/>
                </a:ext>
              </a:extLst>
            </p:cNvPr>
            <p:cNvSpPr/>
            <p:nvPr/>
          </p:nvSpPr>
          <p:spPr>
            <a:xfrm>
              <a:off x="3282450" y="2538775"/>
              <a:ext cx="46800" cy="102750"/>
            </a:xfrm>
            <a:custGeom>
              <a:avLst/>
              <a:gdLst/>
              <a:ahLst/>
              <a:cxnLst/>
              <a:rect l="l" t="t" r="r" b="b"/>
              <a:pathLst>
                <a:path w="1872" h="4110" extrusionOk="0">
                  <a:moveTo>
                    <a:pt x="479" y="0"/>
                  </a:moveTo>
                  <a:cubicBezTo>
                    <a:pt x="472" y="0"/>
                    <a:pt x="464" y="1"/>
                    <a:pt x="457" y="1"/>
                  </a:cubicBezTo>
                  <a:cubicBezTo>
                    <a:pt x="137" y="24"/>
                    <a:pt x="0" y="503"/>
                    <a:pt x="137" y="1051"/>
                  </a:cubicBezTo>
                  <a:cubicBezTo>
                    <a:pt x="248" y="1585"/>
                    <a:pt x="598" y="2011"/>
                    <a:pt x="890" y="2011"/>
                  </a:cubicBezTo>
                  <a:cubicBezTo>
                    <a:pt x="898" y="2011"/>
                    <a:pt x="906" y="2010"/>
                    <a:pt x="913" y="2010"/>
                  </a:cubicBezTo>
                  <a:cubicBezTo>
                    <a:pt x="1210" y="1987"/>
                    <a:pt x="1370" y="1530"/>
                    <a:pt x="1233" y="960"/>
                  </a:cubicBezTo>
                  <a:cubicBezTo>
                    <a:pt x="1099" y="426"/>
                    <a:pt x="770" y="0"/>
                    <a:pt x="479" y="0"/>
                  </a:cubicBezTo>
                  <a:close/>
                  <a:moveTo>
                    <a:pt x="1254" y="2670"/>
                  </a:moveTo>
                  <a:cubicBezTo>
                    <a:pt x="1247" y="2670"/>
                    <a:pt x="1240" y="2671"/>
                    <a:pt x="1233" y="2672"/>
                  </a:cubicBezTo>
                  <a:cubicBezTo>
                    <a:pt x="1004" y="2694"/>
                    <a:pt x="890" y="3014"/>
                    <a:pt x="982" y="3425"/>
                  </a:cubicBezTo>
                  <a:cubicBezTo>
                    <a:pt x="1073" y="3813"/>
                    <a:pt x="1324" y="4110"/>
                    <a:pt x="1552" y="4110"/>
                  </a:cubicBezTo>
                  <a:cubicBezTo>
                    <a:pt x="1758" y="4087"/>
                    <a:pt x="1872" y="3744"/>
                    <a:pt x="1780" y="3356"/>
                  </a:cubicBezTo>
                  <a:cubicBezTo>
                    <a:pt x="1692" y="2981"/>
                    <a:pt x="1455" y="2670"/>
                    <a:pt x="1254" y="267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6" name="Google Shape;4661;p53">
              <a:extLst>
                <a:ext uri="{FF2B5EF4-FFF2-40B4-BE49-F238E27FC236}">
                  <a16:creationId xmlns:a16="http://schemas.microsoft.com/office/drawing/2014/main" id="{0FB3763B-277C-D52C-4964-762182D62D12}"/>
                </a:ext>
              </a:extLst>
            </p:cNvPr>
            <p:cNvSpPr/>
            <p:nvPr/>
          </p:nvSpPr>
          <p:spPr>
            <a:xfrm>
              <a:off x="2625075" y="2395300"/>
              <a:ext cx="731575" cy="931925"/>
            </a:xfrm>
            <a:custGeom>
              <a:avLst/>
              <a:gdLst/>
              <a:ahLst/>
              <a:cxnLst/>
              <a:rect l="l" t="t" r="r" b="b"/>
              <a:pathLst>
                <a:path w="29263" h="37277" extrusionOk="0">
                  <a:moveTo>
                    <a:pt x="14193" y="1"/>
                  </a:moveTo>
                  <a:cubicBezTo>
                    <a:pt x="10544" y="1"/>
                    <a:pt x="5387" y="1061"/>
                    <a:pt x="5387" y="1061"/>
                  </a:cubicBezTo>
                  <a:cubicBezTo>
                    <a:pt x="0" y="3184"/>
                    <a:pt x="274" y="35573"/>
                    <a:pt x="274" y="35573"/>
                  </a:cubicBezTo>
                  <a:cubicBezTo>
                    <a:pt x="4675" y="36821"/>
                    <a:pt x="8818" y="37276"/>
                    <a:pt x="12520" y="37276"/>
                  </a:cubicBezTo>
                  <a:cubicBezTo>
                    <a:pt x="22489" y="37276"/>
                    <a:pt x="29262" y="33975"/>
                    <a:pt x="29262" y="33975"/>
                  </a:cubicBezTo>
                  <a:cubicBezTo>
                    <a:pt x="29262" y="33975"/>
                    <a:pt x="26158" y="8730"/>
                    <a:pt x="21753" y="2179"/>
                  </a:cubicBezTo>
                  <a:cubicBezTo>
                    <a:pt x="20885" y="901"/>
                    <a:pt x="19082" y="399"/>
                    <a:pt x="15499" y="57"/>
                  </a:cubicBezTo>
                  <a:cubicBezTo>
                    <a:pt x="15097" y="18"/>
                    <a:pt x="14657" y="1"/>
                    <a:pt x="14193"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7" name="Google Shape;4662;p53">
              <a:extLst>
                <a:ext uri="{FF2B5EF4-FFF2-40B4-BE49-F238E27FC236}">
                  <a16:creationId xmlns:a16="http://schemas.microsoft.com/office/drawing/2014/main" id="{34B605D0-1427-4E89-13E0-5B55C881AC96}"/>
                </a:ext>
              </a:extLst>
            </p:cNvPr>
            <p:cNvSpPr/>
            <p:nvPr/>
          </p:nvSpPr>
          <p:spPr>
            <a:xfrm>
              <a:off x="2625075" y="2395300"/>
              <a:ext cx="731575" cy="931925"/>
            </a:xfrm>
            <a:custGeom>
              <a:avLst/>
              <a:gdLst/>
              <a:ahLst/>
              <a:cxnLst/>
              <a:rect l="l" t="t" r="r" b="b"/>
              <a:pathLst>
                <a:path w="29263" h="37277" extrusionOk="0">
                  <a:moveTo>
                    <a:pt x="14193" y="1"/>
                  </a:moveTo>
                  <a:cubicBezTo>
                    <a:pt x="10544" y="1"/>
                    <a:pt x="5387" y="1061"/>
                    <a:pt x="5387" y="1061"/>
                  </a:cubicBezTo>
                  <a:cubicBezTo>
                    <a:pt x="0" y="3184"/>
                    <a:pt x="274" y="35573"/>
                    <a:pt x="274" y="35573"/>
                  </a:cubicBezTo>
                  <a:cubicBezTo>
                    <a:pt x="4675" y="36821"/>
                    <a:pt x="8818" y="37276"/>
                    <a:pt x="12520" y="37276"/>
                  </a:cubicBezTo>
                  <a:cubicBezTo>
                    <a:pt x="22489" y="37276"/>
                    <a:pt x="29262" y="33975"/>
                    <a:pt x="29262" y="33975"/>
                  </a:cubicBezTo>
                  <a:cubicBezTo>
                    <a:pt x="29262" y="33975"/>
                    <a:pt x="28851" y="30757"/>
                    <a:pt x="28167" y="26351"/>
                  </a:cubicBezTo>
                  <a:cubicBezTo>
                    <a:pt x="27277" y="29136"/>
                    <a:pt x="25062" y="31692"/>
                    <a:pt x="20132" y="32309"/>
                  </a:cubicBezTo>
                  <a:cubicBezTo>
                    <a:pt x="19338" y="32410"/>
                    <a:pt x="18589" y="32458"/>
                    <a:pt x="17883" y="32458"/>
                  </a:cubicBezTo>
                  <a:cubicBezTo>
                    <a:pt x="8041" y="32458"/>
                    <a:pt x="6580" y="23098"/>
                    <a:pt x="7624" y="16559"/>
                  </a:cubicBezTo>
                  <a:cubicBezTo>
                    <a:pt x="8742" y="9552"/>
                    <a:pt x="10409" y="6836"/>
                    <a:pt x="16320" y="5694"/>
                  </a:cubicBezTo>
                  <a:cubicBezTo>
                    <a:pt x="21091" y="4759"/>
                    <a:pt x="20863" y="2476"/>
                    <a:pt x="20954" y="1380"/>
                  </a:cubicBezTo>
                  <a:cubicBezTo>
                    <a:pt x="19904" y="673"/>
                    <a:pt x="18215" y="331"/>
                    <a:pt x="15499" y="57"/>
                  </a:cubicBezTo>
                  <a:cubicBezTo>
                    <a:pt x="15097" y="18"/>
                    <a:pt x="14657" y="1"/>
                    <a:pt x="14193"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8" name="Google Shape;4663;p53">
              <a:extLst>
                <a:ext uri="{FF2B5EF4-FFF2-40B4-BE49-F238E27FC236}">
                  <a16:creationId xmlns:a16="http://schemas.microsoft.com/office/drawing/2014/main" id="{3A63D653-8466-89CA-57A7-5BC1F6EEC8DD}"/>
                </a:ext>
              </a:extLst>
            </p:cNvPr>
            <p:cNvSpPr/>
            <p:nvPr/>
          </p:nvSpPr>
          <p:spPr>
            <a:xfrm>
              <a:off x="3223700" y="2762450"/>
              <a:ext cx="38225" cy="105625"/>
            </a:xfrm>
            <a:custGeom>
              <a:avLst/>
              <a:gdLst/>
              <a:ahLst/>
              <a:cxnLst/>
              <a:rect l="l" t="t" r="r" b="b"/>
              <a:pathLst>
                <a:path w="1529" h="4225" extrusionOk="0">
                  <a:moveTo>
                    <a:pt x="321" y="0"/>
                  </a:moveTo>
                  <a:cubicBezTo>
                    <a:pt x="127" y="0"/>
                    <a:pt x="1" y="312"/>
                    <a:pt x="45" y="709"/>
                  </a:cubicBezTo>
                  <a:cubicBezTo>
                    <a:pt x="90" y="1120"/>
                    <a:pt x="319" y="1462"/>
                    <a:pt x="524" y="1462"/>
                  </a:cubicBezTo>
                  <a:cubicBezTo>
                    <a:pt x="532" y="1463"/>
                    <a:pt x="539" y="1464"/>
                    <a:pt x="547" y="1464"/>
                  </a:cubicBezTo>
                  <a:cubicBezTo>
                    <a:pt x="761" y="1464"/>
                    <a:pt x="888" y="1152"/>
                    <a:pt x="844" y="755"/>
                  </a:cubicBezTo>
                  <a:cubicBezTo>
                    <a:pt x="798" y="344"/>
                    <a:pt x="570" y="24"/>
                    <a:pt x="341" y="2"/>
                  </a:cubicBezTo>
                  <a:cubicBezTo>
                    <a:pt x="334" y="1"/>
                    <a:pt x="328" y="0"/>
                    <a:pt x="321" y="0"/>
                  </a:cubicBezTo>
                  <a:close/>
                  <a:moveTo>
                    <a:pt x="753" y="2169"/>
                  </a:moveTo>
                  <a:cubicBezTo>
                    <a:pt x="468" y="2169"/>
                    <a:pt x="275" y="2595"/>
                    <a:pt x="341" y="3151"/>
                  </a:cubicBezTo>
                  <a:cubicBezTo>
                    <a:pt x="410" y="3722"/>
                    <a:pt x="729" y="4201"/>
                    <a:pt x="1026" y="4224"/>
                  </a:cubicBezTo>
                  <a:cubicBezTo>
                    <a:pt x="1346" y="4224"/>
                    <a:pt x="1528" y="3791"/>
                    <a:pt x="1460" y="3220"/>
                  </a:cubicBezTo>
                  <a:cubicBezTo>
                    <a:pt x="1391" y="2672"/>
                    <a:pt x="1072" y="2193"/>
                    <a:pt x="775" y="2170"/>
                  </a:cubicBezTo>
                  <a:cubicBezTo>
                    <a:pt x="768" y="2169"/>
                    <a:pt x="760" y="2169"/>
                    <a:pt x="753" y="2169"/>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9" name="Google Shape;4664;p53">
              <a:extLst>
                <a:ext uri="{FF2B5EF4-FFF2-40B4-BE49-F238E27FC236}">
                  <a16:creationId xmlns:a16="http://schemas.microsoft.com/office/drawing/2014/main" id="{C8D8B682-13AE-FB44-355A-43AA39795F94}"/>
                </a:ext>
              </a:extLst>
            </p:cNvPr>
            <p:cNvSpPr/>
            <p:nvPr/>
          </p:nvSpPr>
          <p:spPr>
            <a:xfrm>
              <a:off x="2712375" y="3246950"/>
              <a:ext cx="522150" cy="52525"/>
            </a:xfrm>
            <a:custGeom>
              <a:avLst/>
              <a:gdLst/>
              <a:ahLst/>
              <a:cxnLst/>
              <a:rect l="l" t="t" r="r" b="b"/>
              <a:pathLst>
                <a:path w="20886" h="2101" extrusionOk="0">
                  <a:moveTo>
                    <a:pt x="1" y="0"/>
                  </a:moveTo>
                  <a:cubicBezTo>
                    <a:pt x="1" y="23"/>
                    <a:pt x="160" y="69"/>
                    <a:pt x="434" y="183"/>
                  </a:cubicBezTo>
                  <a:cubicBezTo>
                    <a:pt x="708" y="297"/>
                    <a:pt x="1073" y="457"/>
                    <a:pt x="1553" y="594"/>
                  </a:cubicBezTo>
                  <a:cubicBezTo>
                    <a:pt x="2488" y="936"/>
                    <a:pt x="3790" y="1256"/>
                    <a:pt x="5091" y="1530"/>
                  </a:cubicBezTo>
                  <a:cubicBezTo>
                    <a:pt x="6392" y="1758"/>
                    <a:pt x="7715" y="1940"/>
                    <a:pt x="8697" y="2009"/>
                  </a:cubicBezTo>
                  <a:cubicBezTo>
                    <a:pt x="9199" y="2055"/>
                    <a:pt x="9610" y="2055"/>
                    <a:pt x="9907" y="2077"/>
                  </a:cubicBezTo>
                  <a:cubicBezTo>
                    <a:pt x="10203" y="2100"/>
                    <a:pt x="10363" y="2100"/>
                    <a:pt x="10363" y="2100"/>
                  </a:cubicBezTo>
                  <a:cubicBezTo>
                    <a:pt x="10363" y="2100"/>
                    <a:pt x="11025" y="2100"/>
                    <a:pt x="12029" y="2077"/>
                  </a:cubicBezTo>
                  <a:cubicBezTo>
                    <a:pt x="13034" y="2055"/>
                    <a:pt x="14358" y="1963"/>
                    <a:pt x="15682" y="1803"/>
                  </a:cubicBezTo>
                  <a:cubicBezTo>
                    <a:pt x="17005" y="1621"/>
                    <a:pt x="18306" y="1393"/>
                    <a:pt x="19288" y="1164"/>
                  </a:cubicBezTo>
                  <a:cubicBezTo>
                    <a:pt x="19767" y="1073"/>
                    <a:pt x="20178" y="959"/>
                    <a:pt x="20452" y="890"/>
                  </a:cubicBezTo>
                  <a:cubicBezTo>
                    <a:pt x="20726" y="822"/>
                    <a:pt x="20886" y="753"/>
                    <a:pt x="20886" y="753"/>
                  </a:cubicBezTo>
                  <a:cubicBezTo>
                    <a:pt x="20886" y="748"/>
                    <a:pt x="20876" y="745"/>
                    <a:pt x="20856" y="745"/>
                  </a:cubicBezTo>
                  <a:cubicBezTo>
                    <a:pt x="20797" y="745"/>
                    <a:pt x="20652" y="771"/>
                    <a:pt x="20429" y="822"/>
                  </a:cubicBezTo>
                  <a:cubicBezTo>
                    <a:pt x="20155" y="868"/>
                    <a:pt x="19744" y="959"/>
                    <a:pt x="19265" y="1050"/>
                  </a:cubicBezTo>
                  <a:cubicBezTo>
                    <a:pt x="18284" y="1233"/>
                    <a:pt x="16960" y="1415"/>
                    <a:pt x="15659" y="1552"/>
                  </a:cubicBezTo>
                  <a:cubicBezTo>
                    <a:pt x="14335" y="1689"/>
                    <a:pt x="13011" y="1758"/>
                    <a:pt x="12029" y="1758"/>
                  </a:cubicBezTo>
                  <a:cubicBezTo>
                    <a:pt x="11025" y="1758"/>
                    <a:pt x="10363" y="1735"/>
                    <a:pt x="10363" y="1735"/>
                  </a:cubicBezTo>
                  <a:lnTo>
                    <a:pt x="9930" y="1735"/>
                  </a:lnTo>
                  <a:cubicBezTo>
                    <a:pt x="9633" y="1712"/>
                    <a:pt x="9222" y="1712"/>
                    <a:pt x="8720" y="1689"/>
                  </a:cubicBezTo>
                  <a:cubicBezTo>
                    <a:pt x="7738" y="1621"/>
                    <a:pt x="6437" y="1484"/>
                    <a:pt x="5136" y="1278"/>
                  </a:cubicBezTo>
                  <a:cubicBezTo>
                    <a:pt x="3835" y="1050"/>
                    <a:pt x="2534" y="753"/>
                    <a:pt x="1598" y="480"/>
                  </a:cubicBezTo>
                  <a:cubicBezTo>
                    <a:pt x="1119" y="343"/>
                    <a:pt x="731" y="206"/>
                    <a:pt x="457" y="114"/>
                  </a:cubicBezTo>
                  <a:cubicBezTo>
                    <a:pt x="183" y="23"/>
                    <a:pt x="23" y="0"/>
                    <a:pt x="1"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0" name="Google Shape;4665;p53">
              <a:extLst>
                <a:ext uri="{FF2B5EF4-FFF2-40B4-BE49-F238E27FC236}">
                  <a16:creationId xmlns:a16="http://schemas.microsoft.com/office/drawing/2014/main" id="{6F4D6980-DCC4-012E-A7BA-5FC3FCAE716C}"/>
                </a:ext>
              </a:extLst>
            </p:cNvPr>
            <p:cNvSpPr/>
            <p:nvPr/>
          </p:nvSpPr>
          <p:spPr>
            <a:xfrm>
              <a:off x="2828775" y="2406400"/>
              <a:ext cx="312175" cy="117750"/>
            </a:xfrm>
            <a:custGeom>
              <a:avLst/>
              <a:gdLst/>
              <a:ahLst/>
              <a:cxnLst/>
              <a:rect l="l" t="t" r="r" b="b"/>
              <a:pathLst>
                <a:path w="12487" h="4710" extrusionOk="0">
                  <a:moveTo>
                    <a:pt x="2238" y="1"/>
                  </a:moveTo>
                  <a:cubicBezTo>
                    <a:pt x="2238" y="1"/>
                    <a:pt x="1" y="594"/>
                    <a:pt x="572" y="1758"/>
                  </a:cubicBezTo>
                  <a:cubicBezTo>
                    <a:pt x="1074" y="2743"/>
                    <a:pt x="3015" y="4709"/>
                    <a:pt x="6034" y="4709"/>
                  </a:cubicBezTo>
                  <a:cubicBezTo>
                    <a:pt x="6583" y="4709"/>
                    <a:pt x="7167" y="4645"/>
                    <a:pt x="7784" y="4497"/>
                  </a:cubicBezTo>
                  <a:cubicBezTo>
                    <a:pt x="12486" y="3379"/>
                    <a:pt x="10318" y="594"/>
                    <a:pt x="8857" y="594"/>
                  </a:cubicBezTo>
                  <a:cubicBezTo>
                    <a:pt x="7396" y="594"/>
                    <a:pt x="2238" y="1"/>
                    <a:pt x="2238"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1" name="Google Shape;4666;p53">
              <a:extLst>
                <a:ext uri="{FF2B5EF4-FFF2-40B4-BE49-F238E27FC236}">
                  <a16:creationId xmlns:a16="http://schemas.microsoft.com/office/drawing/2014/main" id="{24623AB3-CE7E-3AD9-3097-4AF1D2001408}"/>
                </a:ext>
              </a:extLst>
            </p:cNvPr>
            <p:cNvSpPr/>
            <p:nvPr/>
          </p:nvSpPr>
          <p:spPr>
            <a:xfrm>
              <a:off x="2844750" y="2406400"/>
              <a:ext cx="239125" cy="84925"/>
            </a:xfrm>
            <a:custGeom>
              <a:avLst/>
              <a:gdLst/>
              <a:ahLst/>
              <a:cxnLst/>
              <a:rect l="l" t="t" r="r" b="b"/>
              <a:pathLst>
                <a:path w="9565" h="3397" extrusionOk="0">
                  <a:moveTo>
                    <a:pt x="1599" y="1"/>
                  </a:moveTo>
                  <a:cubicBezTo>
                    <a:pt x="1599" y="1"/>
                    <a:pt x="435" y="320"/>
                    <a:pt x="1" y="936"/>
                  </a:cubicBezTo>
                  <a:cubicBezTo>
                    <a:pt x="464" y="1767"/>
                    <a:pt x="2266" y="3397"/>
                    <a:pt x="5048" y="3397"/>
                  </a:cubicBezTo>
                  <a:cubicBezTo>
                    <a:pt x="5555" y="3397"/>
                    <a:pt x="6095" y="3342"/>
                    <a:pt x="6666" y="3219"/>
                  </a:cubicBezTo>
                  <a:cubicBezTo>
                    <a:pt x="9108" y="2694"/>
                    <a:pt x="9565" y="1713"/>
                    <a:pt x="9222" y="959"/>
                  </a:cubicBezTo>
                  <a:cubicBezTo>
                    <a:pt x="8926" y="731"/>
                    <a:pt x="8560" y="594"/>
                    <a:pt x="8218" y="594"/>
                  </a:cubicBezTo>
                  <a:cubicBezTo>
                    <a:pt x="6757" y="594"/>
                    <a:pt x="1599" y="1"/>
                    <a:pt x="1599" y="1"/>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2" name="Google Shape;4667;p53">
              <a:extLst>
                <a:ext uri="{FF2B5EF4-FFF2-40B4-BE49-F238E27FC236}">
                  <a16:creationId xmlns:a16="http://schemas.microsoft.com/office/drawing/2014/main" id="{D2DCA423-B1BD-4362-2E02-280055A95C5A}"/>
                </a:ext>
              </a:extLst>
            </p:cNvPr>
            <p:cNvSpPr/>
            <p:nvPr/>
          </p:nvSpPr>
          <p:spPr>
            <a:xfrm>
              <a:off x="3037625" y="2474650"/>
              <a:ext cx="37700" cy="22550"/>
            </a:xfrm>
            <a:custGeom>
              <a:avLst/>
              <a:gdLst/>
              <a:ahLst/>
              <a:cxnLst/>
              <a:rect l="l" t="t" r="r" b="b"/>
              <a:pathLst>
                <a:path w="1508" h="902" extrusionOk="0">
                  <a:moveTo>
                    <a:pt x="1042" y="0"/>
                  </a:moveTo>
                  <a:cubicBezTo>
                    <a:pt x="934" y="0"/>
                    <a:pt x="812" y="18"/>
                    <a:pt x="686" y="55"/>
                  </a:cubicBezTo>
                  <a:cubicBezTo>
                    <a:pt x="298" y="192"/>
                    <a:pt x="1" y="466"/>
                    <a:pt x="47" y="672"/>
                  </a:cubicBezTo>
                  <a:cubicBezTo>
                    <a:pt x="76" y="821"/>
                    <a:pt x="233" y="902"/>
                    <a:pt x="446" y="902"/>
                  </a:cubicBezTo>
                  <a:cubicBezTo>
                    <a:pt x="559" y="902"/>
                    <a:pt x="688" y="879"/>
                    <a:pt x="823" y="831"/>
                  </a:cubicBezTo>
                  <a:cubicBezTo>
                    <a:pt x="1211" y="717"/>
                    <a:pt x="1507" y="443"/>
                    <a:pt x="1462" y="215"/>
                  </a:cubicBezTo>
                  <a:cubicBezTo>
                    <a:pt x="1431" y="77"/>
                    <a:pt x="1265" y="0"/>
                    <a:pt x="1042"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3" name="Google Shape;4668;p53">
              <a:extLst>
                <a:ext uri="{FF2B5EF4-FFF2-40B4-BE49-F238E27FC236}">
                  <a16:creationId xmlns:a16="http://schemas.microsoft.com/office/drawing/2014/main" id="{1434BB4F-00E2-8598-C0D8-FBDD31002877}"/>
                </a:ext>
              </a:extLst>
            </p:cNvPr>
            <p:cNvSpPr/>
            <p:nvPr/>
          </p:nvSpPr>
          <p:spPr>
            <a:xfrm>
              <a:off x="3001675" y="2494250"/>
              <a:ext cx="26275" cy="16050"/>
            </a:xfrm>
            <a:custGeom>
              <a:avLst/>
              <a:gdLst/>
              <a:ahLst/>
              <a:cxnLst/>
              <a:rect l="l" t="t" r="r" b="b"/>
              <a:pathLst>
                <a:path w="1051" h="642" extrusionOk="0">
                  <a:moveTo>
                    <a:pt x="746" y="1"/>
                  </a:moveTo>
                  <a:cubicBezTo>
                    <a:pt x="666" y="1"/>
                    <a:pt x="574" y="16"/>
                    <a:pt x="480" y="47"/>
                  </a:cubicBezTo>
                  <a:cubicBezTo>
                    <a:pt x="184" y="139"/>
                    <a:pt x="1" y="321"/>
                    <a:pt x="24" y="481"/>
                  </a:cubicBezTo>
                  <a:cubicBezTo>
                    <a:pt x="39" y="586"/>
                    <a:pt x="152" y="642"/>
                    <a:pt x="306" y="642"/>
                  </a:cubicBezTo>
                  <a:cubicBezTo>
                    <a:pt x="386" y="642"/>
                    <a:pt x="478" y="627"/>
                    <a:pt x="572" y="595"/>
                  </a:cubicBezTo>
                  <a:cubicBezTo>
                    <a:pt x="845" y="504"/>
                    <a:pt x="1051" y="321"/>
                    <a:pt x="1028" y="162"/>
                  </a:cubicBezTo>
                  <a:cubicBezTo>
                    <a:pt x="1013" y="57"/>
                    <a:pt x="900" y="1"/>
                    <a:pt x="746"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4" name="Google Shape;4669;p53">
              <a:extLst>
                <a:ext uri="{FF2B5EF4-FFF2-40B4-BE49-F238E27FC236}">
                  <a16:creationId xmlns:a16="http://schemas.microsoft.com/office/drawing/2014/main" id="{76754278-A0FE-222B-2DFC-4FFB7EF3D60E}"/>
                </a:ext>
              </a:extLst>
            </p:cNvPr>
            <p:cNvSpPr/>
            <p:nvPr/>
          </p:nvSpPr>
          <p:spPr>
            <a:xfrm>
              <a:off x="2576575" y="2390500"/>
              <a:ext cx="431975" cy="749975"/>
            </a:xfrm>
            <a:custGeom>
              <a:avLst/>
              <a:gdLst/>
              <a:ahLst/>
              <a:cxnLst/>
              <a:rect l="l" t="t" r="r" b="b"/>
              <a:pathLst>
                <a:path w="17279" h="29999" extrusionOk="0">
                  <a:moveTo>
                    <a:pt x="6699" y="0"/>
                  </a:moveTo>
                  <a:cubicBezTo>
                    <a:pt x="5598" y="0"/>
                    <a:pt x="4452" y="213"/>
                    <a:pt x="3287" y="637"/>
                  </a:cubicBezTo>
                  <a:cubicBezTo>
                    <a:pt x="4017" y="1025"/>
                    <a:pt x="4611" y="956"/>
                    <a:pt x="5798" y="1139"/>
                  </a:cubicBezTo>
                  <a:cubicBezTo>
                    <a:pt x="6848" y="1824"/>
                    <a:pt x="8263" y="2143"/>
                    <a:pt x="10043" y="4745"/>
                  </a:cubicBezTo>
                  <a:cubicBezTo>
                    <a:pt x="12486" y="8329"/>
                    <a:pt x="13787" y="17710"/>
                    <a:pt x="10408" y="22937"/>
                  </a:cubicBezTo>
                  <a:cubicBezTo>
                    <a:pt x="10408" y="22937"/>
                    <a:pt x="8329" y="26600"/>
                    <a:pt x="4187" y="26600"/>
                  </a:cubicBezTo>
                  <a:cubicBezTo>
                    <a:pt x="3798" y="26600"/>
                    <a:pt x="3392" y="26568"/>
                    <a:pt x="2967" y="26498"/>
                  </a:cubicBezTo>
                  <a:lnTo>
                    <a:pt x="91" y="26680"/>
                  </a:lnTo>
                  <a:cubicBezTo>
                    <a:pt x="91" y="26680"/>
                    <a:pt x="0" y="29602"/>
                    <a:pt x="4474" y="29967"/>
                  </a:cubicBezTo>
                  <a:cubicBezTo>
                    <a:pt x="4726" y="29988"/>
                    <a:pt x="4977" y="29999"/>
                    <a:pt x="5226" y="29999"/>
                  </a:cubicBezTo>
                  <a:cubicBezTo>
                    <a:pt x="8195" y="29999"/>
                    <a:pt x="10882" y="28521"/>
                    <a:pt x="12714" y="26247"/>
                  </a:cubicBezTo>
                  <a:cubicBezTo>
                    <a:pt x="13307" y="25493"/>
                    <a:pt x="14266" y="24603"/>
                    <a:pt x="14654" y="23713"/>
                  </a:cubicBezTo>
                  <a:cubicBezTo>
                    <a:pt x="16480" y="19582"/>
                    <a:pt x="17279" y="15838"/>
                    <a:pt x="16480" y="11273"/>
                  </a:cubicBezTo>
                  <a:cubicBezTo>
                    <a:pt x="15136" y="3706"/>
                    <a:pt x="11297" y="0"/>
                    <a:pt x="6699" y="0"/>
                  </a:cubicBezTo>
                  <a:close/>
                </a:path>
              </a:pathLst>
            </a:custGeom>
            <a:solidFill>
              <a:srgbClr val="97C98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5" name="Google Shape;4670;p53">
              <a:extLst>
                <a:ext uri="{FF2B5EF4-FFF2-40B4-BE49-F238E27FC236}">
                  <a16:creationId xmlns:a16="http://schemas.microsoft.com/office/drawing/2014/main" id="{817D81DF-80F8-5937-834F-3E6BCB351DF9}"/>
                </a:ext>
              </a:extLst>
            </p:cNvPr>
            <p:cNvSpPr/>
            <p:nvPr/>
          </p:nvSpPr>
          <p:spPr>
            <a:xfrm>
              <a:off x="2578850" y="2418950"/>
              <a:ext cx="353825" cy="685500"/>
            </a:xfrm>
            <a:custGeom>
              <a:avLst/>
              <a:gdLst/>
              <a:ahLst/>
              <a:cxnLst/>
              <a:rect l="l" t="t" r="r" b="b"/>
              <a:pathLst>
                <a:path w="14153" h="27420" extrusionOk="0">
                  <a:moveTo>
                    <a:pt x="5707" y="1"/>
                  </a:moveTo>
                  <a:lnTo>
                    <a:pt x="5707" y="1"/>
                  </a:lnTo>
                  <a:cubicBezTo>
                    <a:pt x="6757" y="686"/>
                    <a:pt x="8172" y="1028"/>
                    <a:pt x="9952" y="3607"/>
                  </a:cubicBezTo>
                  <a:cubicBezTo>
                    <a:pt x="12395" y="7191"/>
                    <a:pt x="13696" y="16572"/>
                    <a:pt x="10317" y="21799"/>
                  </a:cubicBezTo>
                  <a:cubicBezTo>
                    <a:pt x="10317" y="21799"/>
                    <a:pt x="8238" y="25462"/>
                    <a:pt x="4096" y="25462"/>
                  </a:cubicBezTo>
                  <a:cubicBezTo>
                    <a:pt x="3707" y="25462"/>
                    <a:pt x="3301" y="25430"/>
                    <a:pt x="2876" y="25360"/>
                  </a:cubicBezTo>
                  <a:lnTo>
                    <a:pt x="0" y="25542"/>
                  </a:lnTo>
                  <a:cubicBezTo>
                    <a:pt x="0" y="25542"/>
                    <a:pt x="0" y="26113"/>
                    <a:pt x="343" y="26775"/>
                  </a:cubicBezTo>
                  <a:cubicBezTo>
                    <a:pt x="913" y="27072"/>
                    <a:pt x="1689" y="27300"/>
                    <a:pt x="2694" y="27391"/>
                  </a:cubicBezTo>
                  <a:cubicBezTo>
                    <a:pt x="2923" y="27410"/>
                    <a:pt x="3152" y="27420"/>
                    <a:pt x="3378" y="27420"/>
                  </a:cubicBezTo>
                  <a:cubicBezTo>
                    <a:pt x="6099" y="27420"/>
                    <a:pt x="8563" y="26053"/>
                    <a:pt x="10249" y="23967"/>
                  </a:cubicBezTo>
                  <a:cubicBezTo>
                    <a:pt x="10797" y="23283"/>
                    <a:pt x="11253" y="22529"/>
                    <a:pt x="11596" y="21708"/>
                  </a:cubicBezTo>
                  <a:cubicBezTo>
                    <a:pt x="13262" y="17919"/>
                    <a:pt x="14152" y="14426"/>
                    <a:pt x="13399" y="10249"/>
                  </a:cubicBezTo>
                  <a:cubicBezTo>
                    <a:pt x="12280" y="3881"/>
                    <a:pt x="9382" y="503"/>
                    <a:pt x="570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6" name="Google Shape;4671;p53">
              <a:extLst>
                <a:ext uri="{FF2B5EF4-FFF2-40B4-BE49-F238E27FC236}">
                  <a16:creationId xmlns:a16="http://schemas.microsoft.com/office/drawing/2014/main" id="{E0408E5E-F2C3-24EF-3857-A2EE1DF5737E}"/>
                </a:ext>
              </a:extLst>
            </p:cNvPr>
            <p:cNvSpPr/>
            <p:nvPr/>
          </p:nvSpPr>
          <p:spPr>
            <a:xfrm>
              <a:off x="2707800" y="2435050"/>
              <a:ext cx="199750" cy="612825"/>
            </a:xfrm>
            <a:custGeom>
              <a:avLst/>
              <a:gdLst/>
              <a:ahLst/>
              <a:cxnLst/>
              <a:rect l="l" t="t" r="r" b="b"/>
              <a:pathLst>
                <a:path w="7990" h="24513" extrusionOk="0">
                  <a:moveTo>
                    <a:pt x="967" y="1"/>
                  </a:moveTo>
                  <a:cubicBezTo>
                    <a:pt x="848" y="1"/>
                    <a:pt x="738" y="8"/>
                    <a:pt x="640" y="19"/>
                  </a:cubicBezTo>
                  <a:cubicBezTo>
                    <a:pt x="206" y="87"/>
                    <a:pt x="1" y="201"/>
                    <a:pt x="1" y="224"/>
                  </a:cubicBezTo>
                  <a:cubicBezTo>
                    <a:pt x="4" y="227"/>
                    <a:pt x="12" y="229"/>
                    <a:pt x="23" y="229"/>
                  </a:cubicBezTo>
                  <a:cubicBezTo>
                    <a:pt x="92" y="229"/>
                    <a:pt x="307" y="179"/>
                    <a:pt x="640" y="179"/>
                  </a:cubicBezTo>
                  <a:cubicBezTo>
                    <a:pt x="684" y="176"/>
                    <a:pt x="730" y="175"/>
                    <a:pt x="778" y="175"/>
                  </a:cubicBezTo>
                  <a:cubicBezTo>
                    <a:pt x="1161" y="175"/>
                    <a:pt x="1688" y="263"/>
                    <a:pt x="2215" y="567"/>
                  </a:cubicBezTo>
                  <a:cubicBezTo>
                    <a:pt x="3425" y="1206"/>
                    <a:pt x="4589" y="2689"/>
                    <a:pt x="5433" y="4310"/>
                  </a:cubicBezTo>
                  <a:cubicBezTo>
                    <a:pt x="5867" y="5132"/>
                    <a:pt x="6232" y="5976"/>
                    <a:pt x="6460" y="6775"/>
                  </a:cubicBezTo>
                  <a:cubicBezTo>
                    <a:pt x="6643" y="7620"/>
                    <a:pt x="6826" y="8418"/>
                    <a:pt x="6917" y="9103"/>
                  </a:cubicBezTo>
                  <a:cubicBezTo>
                    <a:pt x="7054" y="9788"/>
                    <a:pt x="7100" y="10359"/>
                    <a:pt x="7168" y="10747"/>
                  </a:cubicBezTo>
                  <a:cubicBezTo>
                    <a:pt x="7191" y="10952"/>
                    <a:pt x="7191" y="11112"/>
                    <a:pt x="7214" y="11226"/>
                  </a:cubicBezTo>
                  <a:cubicBezTo>
                    <a:pt x="7214" y="11317"/>
                    <a:pt x="7214" y="11386"/>
                    <a:pt x="7214" y="11386"/>
                  </a:cubicBezTo>
                  <a:cubicBezTo>
                    <a:pt x="7214" y="11386"/>
                    <a:pt x="7237" y="11614"/>
                    <a:pt x="7259" y="12002"/>
                  </a:cubicBezTo>
                  <a:cubicBezTo>
                    <a:pt x="7305" y="12413"/>
                    <a:pt x="7282" y="12983"/>
                    <a:pt x="7305" y="13668"/>
                  </a:cubicBezTo>
                  <a:cubicBezTo>
                    <a:pt x="7259" y="14353"/>
                    <a:pt x="7214" y="15152"/>
                    <a:pt x="7031" y="15996"/>
                  </a:cubicBezTo>
                  <a:cubicBezTo>
                    <a:pt x="6985" y="16202"/>
                    <a:pt x="6963" y="16430"/>
                    <a:pt x="6894" y="16636"/>
                  </a:cubicBezTo>
                  <a:cubicBezTo>
                    <a:pt x="6849" y="16841"/>
                    <a:pt x="6780" y="17069"/>
                    <a:pt x="6712" y="17275"/>
                  </a:cubicBezTo>
                  <a:cubicBezTo>
                    <a:pt x="6643" y="17503"/>
                    <a:pt x="6575" y="17708"/>
                    <a:pt x="6506" y="17937"/>
                  </a:cubicBezTo>
                  <a:lnTo>
                    <a:pt x="6255" y="18576"/>
                  </a:lnTo>
                  <a:cubicBezTo>
                    <a:pt x="5570" y="20288"/>
                    <a:pt x="4589" y="21885"/>
                    <a:pt x="3653" y="22912"/>
                  </a:cubicBezTo>
                  <a:cubicBezTo>
                    <a:pt x="2740" y="23940"/>
                    <a:pt x="1941" y="24442"/>
                    <a:pt x="1987" y="24510"/>
                  </a:cubicBezTo>
                  <a:cubicBezTo>
                    <a:pt x="1987" y="24512"/>
                    <a:pt x="1988" y="24513"/>
                    <a:pt x="1990" y="24513"/>
                  </a:cubicBezTo>
                  <a:cubicBezTo>
                    <a:pt x="2017" y="24513"/>
                    <a:pt x="2217" y="24381"/>
                    <a:pt x="2535" y="24191"/>
                  </a:cubicBezTo>
                  <a:cubicBezTo>
                    <a:pt x="2626" y="24122"/>
                    <a:pt x="2717" y="24054"/>
                    <a:pt x="2831" y="23985"/>
                  </a:cubicBezTo>
                  <a:cubicBezTo>
                    <a:pt x="2923" y="23917"/>
                    <a:pt x="3037" y="23825"/>
                    <a:pt x="3151" y="23734"/>
                  </a:cubicBezTo>
                  <a:cubicBezTo>
                    <a:pt x="3356" y="23552"/>
                    <a:pt x="3630" y="23369"/>
                    <a:pt x="3858" y="23095"/>
                  </a:cubicBezTo>
                  <a:cubicBezTo>
                    <a:pt x="4886" y="22091"/>
                    <a:pt x="5958" y="20493"/>
                    <a:pt x="6712" y="18758"/>
                  </a:cubicBezTo>
                  <a:lnTo>
                    <a:pt x="7008" y="18119"/>
                  </a:lnTo>
                  <a:cubicBezTo>
                    <a:pt x="7077" y="17891"/>
                    <a:pt x="7145" y="17663"/>
                    <a:pt x="7237" y="17457"/>
                  </a:cubicBezTo>
                  <a:cubicBezTo>
                    <a:pt x="7305" y="17229"/>
                    <a:pt x="7373" y="17001"/>
                    <a:pt x="7442" y="16772"/>
                  </a:cubicBezTo>
                  <a:cubicBezTo>
                    <a:pt x="7510" y="16567"/>
                    <a:pt x="7556" y="16339"/>
                    <a:pt x="7602" y="16111"/>
                  </a:cubicBezTo>
                  <a:cubicBezTo>
                    <a:pt x="7830" y="15243"/>
                    <a:pt x="7876" y="14421"/>
                    <a:pt x="7944" y="13691"/>
                  </a:cubicBezTo>
                  <a:cubicBezTo>
                    <a:pt x="7967" y="12983"/>
                    <a:pt x="7990" y="12390"/>
                    <a:pt x="7944" y="11979"/>
                  </a:cubicBezTo>
                  <a:cubicBezTo>
                    <a:pt x="7921" y="11568"/>
                    <a:pt x="7921" y="11317"/>
                    <a:pt x="7921" y="11317"/>
                  </a:cubicBezTo>
                  <a:cubicBezTo>
                    <a:pt x="7921" y="11317"/>
                    <a:pt x="7921" y="11272"/>
                    <a:pt x="7898" y="11157"/>
                  </a:cubicBezTo>
                  <a:cubicBezTo>
                    <a:pt x="7898" y="11043"/>
                    <a:pt x="7876" y="10884"/>
                    <a:pt x="7853" y="10678"/>
                  </a:cubicBezTo>
                  <a:cubicBezTo>
                    <a:pt x="7784" y="10267"/>
                    <a:pt x="7716" y="9674"/>
                    <a:pt x="7556" y="8989"/>
                  </a:cubicBezTo>
                  <a:cubicBezTo>
                    <a:pt x="7442" y="8281"/>
                    <a:pt x="7237" y="7483"/>
                    <a:pt x="7008" y="6638"/>
                  </a:cubicBezTo>
                  <a:cubicBezTo>
                    <a:pt x="6734" y="5748"/>
                    <a:pt x="6346" y="4903"/>
                    <a:pt x="5890" y="4082"/>
                  </a:cubicBezTo>
                  <a:cubicBezTo>
                    <a:pt x="5411" y="3260"/>
                    <a:pt x="4863" y="2461"/>
                    <a:pt x="4269" y="1799"/>
                  </a:cubicBezTo>
                  <a:cubicBezTo>
                    <a:pt x="3653" y="1137"/>
                    <a:pt x="2991" y="612"/>
                    <a:pt x="2329" y="315"/>
                  </a:cubicBezTo>
                  <a:cubicBezTo>
                    <a:pt x="1825" y="72"/>
                    <a:pt x="1347" y="1"/>
                    <a:pt x="967"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7" name="Google Shape;4672;p53">
              <a:extLst>
                <a:ext uri="{FF2B5EF4-FFF2-40B4-BE49-F238E27FC236}">
                  <a16:creationId xmlns:a16="http://schemas.microsoft.com/office/drawing/2014/main" id="{89175421-475D-85DA-7230-55C35DED1019}"/>
                </a:ext>
              </a:extLst>
            </p:cNvPr>
            <p:cNvSpPr/>
            <p:nvPr/>
          </p:nvSpPr>
          <p:spPr>
            <a:xfrm>
              <a:off x="2619375" y="2391500"/>
              <a:ext cx="388050" cy="755225"/>
            </a:xfrm>
            <a:custGeom>
              <a:avLst/>
              <a:gdLst/>
              <a:ahLst/>
              <a:cxnLst/>
              <a:rect l="l" t="t" r="r" b="b"/>
              <a:pathLst>
                <a:path w="15522" h="30209" extrusionOk="0">
                  <a:moveTo>
                    <a:pt x="6034" y="1"/>
                  </a:moveTo>
                  <a:cubicBezTo>
                    <a:pt x="5663" y="1"/>
                    <a:pt x="5335" y="32"/>
                    <a:pt x="5067" y="72"/>
                  </a:cubicBezTo>
                  <a:cubicBezTo>
                    <a:pt x="4748" y="94"/>
                    <a:pt x="4519" y="163"/>
                    <a:pt x="4360" y="186"/>
                  </a:cubicBezTo>
                  <a:cubicBezTo>
                    <a:pt x="4200" y="231"/>
                    <a:pt x="4109" y="254"/>
                    <a:pt x="4109" y="277"/>
                  </a:cubicBezTo>
                  <a:cubicBezTo>
                    <a:pt x="4109" y="281"/>
                    <a:pt x="4121" y="283"/>
                    <a:pt x="4145" y="283"/>
                  </a:cubicBezTo>
                  <a:cubicBezTo>
                    <a:pt x="4251" y="283"/>
                    <a:pt x="4587" y="246"/>
                    <a:pt x="5090" y="209"/>
                  </a:cubicBezTo>
                  <a:cubicBezTo>
                    <a:pt x="5240" y="197"/>
                    <a:pt x="5407" y="190"/>
                    <a:pt x="5588" y="190"/>
                  </a:cubicBezTo>
                  <a:cubicBezTo>
                    <a:pt x="6148" y="190"/>
                    <a:pt x="6842" y="258"/>
                    <a:pt x="7601" y="483"/>
                  </a:cubicBezTo>
                  <a:cubicBezTo>
                    <a:pt x="8103" y="642"/>
                    <a:pt x="8628" y="848"/>
                    <a:pt x="9153" y="1167"/>
                  </a:cubicBezTo>
                  <a:cubicBezTo>
                    <a:pt x="9655" y="1464"/>
                    <a:pt x="10157" y="1852"/>
                    <a:pt x="10614" y="2309"/>
                  </a:cubicBezTo>
                  <a:cubicBezTo>
                    <a:pt x="11093" y="2788"/>
                    <a:pt x="11504" y="3313"/>
                    <a:pt x="11892" y="3883"/>
                  </a:cubicBezTo>
                  <a:cubicBezTo>
                    <a:pt x="12280" y="4454"/>
                    <a:pt x="12622" y="5070"/>
                    <a:pt x="12919" y="5709"/>
                  </a:cubicBezTo>
                  <a:cubicBezTo>
                    <a:pt x="14129" y="8243"/>
                    <a:pt x="14631" y="11073"/>
                    <a:pt x="14768" y="13173"/>
                  </a:cubicBezTo>
                  <a:cubicBezTo>
                    <a:pt x="14836" y="14223"/>
                    <a:pt x="14814" y="15114"/>
                    <a:pt x="14768" y="15707"/>
                  </a:cubicBezTo>
                  <a:cubicBezTo>
                    <a:pt x="14745" y="16027"/>
                    <a:pt x="14745" y="16255"/>
                    <a:pt x="14722" y="16415"/>
                  </a:cubicBezTo>
                  <a:cubicBezTo>
                    <a:pt x="14700" y="16574"/>
                    <a:pt x="14677" y="16666"/>
                    <a:pt x="14677" y="16666"/>
                  </a:cubicBezTo>
                  <a:cubicBezTo>
                    <a:pt x="14677" y="16666"/>
                    <a:pt x="14677" y="16757"/>
                    <a:pt x="14654" y="16917"/>
                  </a:cubicBezTo>
                  <a:cubicBezTo>
                    <a:pt x="14631" y="17076"/>
                    <a:pt x="14608" y="17328"/>
                    <a:pt x="14563" y="17624"/>
                  </a:cubicBezTo>
                  <a:cubicBezTo>
                    <a:pt x="14448" y="18241"/>
                    <a:pt x="14289" y="19108"/>
                    <a:pt x="13992" y="20112"/>
                  </a:cubicBezTo>
                  <a:cubicBezTo>
                    <a:pt x="13695" y="21117"/>
                    <a:pt x="13284" y="22303"/>
                    <a:pt x="12668" y="23468"/>
                  </a:cubicBezTo>
                  <a:cubicBezTo>
                    <a:pt x="12371" y="24061"/>
                    <a:pt x="12029" y="24632"/>
                    <a:pt x="11641" y="25225"/>
                  </a:cubicBezTo>
                  <a:cubicBezTo>
                    <a:pt x="11253" y="25773"/>
                    <a:pt x="10819" y="26344"/>
                    <a:pt x="10340" y="26846"/>
                  </a:cubicBezTo>
                  <a:cubicBezTo>
                    <a:pt x="9838" y="27348"/>
                    <a:pt x="9336" y="27827"/>
                    <a:pt x="8765" y="28215"/>
                  </a:cubicBezTo>
                  <a:cubicBezTo>
                    <a:pt x="8194" y="28626"/>
                    <a:pt x="7624" y="28968"/>
                    <a:pt x="7007" y="29220"/>
                  </a:cubicBezTo>
                  <a:cubicBezTo>
                    <a:pt x="5798" y="29744"/>
                    <a:pt x="4565" y="29927"/>
                    <a:pt x="3515" y="29927"/>
                  </a:cubicBezTo>
                  <a:cubicBezTo>
                    <a:pt x="1544" y="29885"/>
                    <a:pt x="222" y="29370"/>
                    <a:pt x="43" y="29370"/>
                  </a:cubicBezTo>
                  <a:cubicBezTo>
                    <a:pt x="30" y="29370"/>
                    <a:pt x="23" y="29373"/>
                    <a:pt x="23" y="29379"/>
                  </a:cubicBezTo>
                  <a:cubicBezTo>
                    <a:pt x="0" y="29402"/>
                    <a:pt x="342" y="29539"/>
                    <a:pt x="936" y="29744"/>
                  </a:cubicBezTo>
                  <a:cubicBezTo>
                    <a:pt x="1529" y="29904"/>
                    <a:pt x="2419" y="30133"/>
                    <a:pt x="3515" y="30201"/>
                  </a:cubicBezTo>
                  <a:cubicBezTo>
                    <a:pt x="3630" y="30206"/>
                    <a:pt x="3748" y="30208"/>
                    <a:pt x="3868" y="30208"/>
                  </a:cubicBezTo>
                  <a:cubicBezTo>
                    <a:pt x="4867" y="30208"/>
                    <a:pt x="6026" y="30033"/>
                    <a:pt x="7167" y="29585"/>
                  </a:cubicBezTo>
                  <a:cubicBezTo>
                    <a:pt x="7806" y="29334"/>
                    <a:pt x="8423" y="28991"/>
                    <a:pt x="9016" y="28603"/>
                  </a:cubicBezTo>
                  <a:cubicBezTo>
                    <a:pt x="9632" y="28192"/>
                    <a:pt x="10180" y="27713"/>
                    <a:pt x="10682" y="27188"/>
                  </a:cubicBezTo>
                  <a:cubicBezTo>
                    <a:pt x="11207" y="26663"/>
                    <a:pt x="11664" y="26115"/>
                    <a:pt x="12097" y="25522"/>
                  </a:cubicBezTo>
                  <a:cubicBezTo>
                    <a:pt x="12485" y="24928"/>
                    <a:pt x="12873" y="24335"/>
                    <a:pt x="13193" y="23741"/>
                  </a:cubicBezTo>
                  <a:cubicBezTo>
                    <a:pt x="13832" y="22532"/>
                    <a:pt x="14289" y="21345"/>
                    <a:pt x="14608" y="20295"/>
                  </a:cubicBezTo>
                  <a:cubicBezTo>
                    <a:pt x="14951" y="19268"/>
                    <a:pt x="15133" y="18378"/>
                    <a:pt x="15247" y="17738"/>
                  </a:cubicBezTo>
                  <a:cubicBezTo>
                    <a:pt x="15293" y="17419"/>
                    <a:pt x="15339" y="17191"/>
                    <a:pt x="15361" y="17008"/>
                  </a:cubicBezTo>
                  <a:cubicBezTo>
                    <a:pt x="15384" y="16848"/>
                    <a:pt x="15384" y="16757"/>
                    <a:pt x="15384" y="16757"/>
                  </a:cubicBezTo>
                  <a:cubicBezTo>
                    <a:pt x="15384" y="16757"/>
                    <a:pt x="15384" y="16666"/>
                    <a:pt x="15407" y="16483"/>
                  </a:cubicBezTo>
                  <a:cubicBezTo>
                    <a:pt x="15430" y="16323"/>
                    <a:pt x="15453" y="16072"/>
                    <a:pt x="15476" y="15753"/>
                  </a:cubicBezTo>
                  <a:cubicBezTo>
                    <a:pt x="15498" y="15114"/>
                    <a:pt x="15521" y="14200"/>
                    <a:pt x="15430" y="13128"/>
                  </a:cubicBezTo>
                  <a:cubicBezTo>
                    <a:pt x="15247" y="10959"/>
                    <a:pt x="14677" y="8083"/>
                    <a:pt x="13376" y="5481"/>
                  </a:cubicBezTo>
                  <a:cubicBezTo>
                    <a:pt x="13056" y="4842"/>
                    <a:pt x="12691" y="4203"/>
                    <a:pt x="12280" y="3632"/>
                  </a:cubicBezTo>
                  <a:cubicBezTo>
                    <a:pt x="11846" y="3039"/>
                    <a:pt x="11390" y="2514"/>
                    <a:pt x="10888" y="2035"/>
                  </a:cubicBezTo>
                  <a:cubicBezTo>
                    <a:pt x="10408" y="1555"/>
                    <a:pt x="9861" y="1190"/>
                    <a:pt x="9313" y="871"/>
                  </a:cubicBezTo>
                  <a:cubicBezTo>
                    <a:pt x="8765" y="551"/>
                    <a:pt x="8194" y="346"/>
                    <a:pt x="7669" y="209"/>
                  </a:cubicBezTo>
                  <a:cubicBezTo>
                    <a:pt x="7075" y="54"/>
                    <a:pt x="6518" y="1"/>
                    <a:pt x="6034" y="1"/>
                  </a:cubicBezTo>
                  <a:close/>
                </a:path>
              </a:pathLst>
            </a:custGeom>
            <a:solidFill>
              <a:srgbClr val="5E83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8" name="Google Shape;4673;p53">
              <a:extLst>
                <a:ext uri="{FF2B5EF4-FFF2-40B4-BE49-F238E27FC236}">
                  <a16:creationId xmlns:a16="http://schemas.microsoft.com/office/drawing/2014/main" id="{C1D0AD56-7D12-75A9-1C95-1964D3E93648}"/>
                </a:ext>
              </a:extLst>
            </p:cNvPr>
            <p:cNvSpPr/>
            <p:nvPr/>
          </p:nvSpPr>
          <p:spPr>
            <a:xfrm>
              <a:off x="2912100" y="2545625"/>
              <a:ext cx="46825" cy="102775"/>
            </a:xfrm>
            <a:custGeom>
              <a:avLst/>
              <a:gdLst/>
              <a:ahLst/>
              <a:cxnLst/>
              <a:rect l="l" t="t" r="r" b="b"/>
              <a:pathLst>
                <a:path w="1873" h="4111" extrusionOk="0">
                  <a:moveTo>
                    <a:pt x="479" y="0"/>
                  </a:moveTo>
                  <a:cubicBezTo>
                    <a:pt x="472" y="0"/>
                    <a:pt x="464" y="0"/>
                    <a:pt x="457" y="1"/>
                  </a:cubicBezTo>
                  <a:cubicBezTo>
                    <a:pt x="137" y="47"/>
                    <a:pt x="0" y="503"/>
                    <a:pt x="137" y="1051"/>
                  </a:cubicBezTo>
                  <a:cubicBezTo>
                    <a:pt x="249" y="1585"/>
                    <a:pt x="577" y="2010"/>
                    <a:pt x="889" y="2010"/>
                  </a:cubicBezTo>
                  <a:cubicBezTo>
                    <a:pt x="897" y="2010"/>
                    <a:pt x="905" y="2010"/>
                    <a:pt x="913" y="2010"/>
                  </a:cubicBezTo>
                  <a:cubicBezTo>
                    <a:pt x="1210" y="1987"/>
                    <a:pt x="1370" y="1530"/>
                    <a:pt x="1233" y="960"/>
                  </a:cubicBezTo>
                  <a:cubicBezTo>
                    <a:pt x="1099" y="426"/>
                    <a:pt x="771" y="0"/>
                    <a:pt x="479" y="0"/>
                  </a:cubicBezTo>
                  <a:close/>
                  <a:moveTo>
                    <a:pt x="1254" y="2670"/>
                  </a:moveTo>
                  <a:cubicBezTo>
                    <a:pt x="1247" y="2670"/>
                    <a:pt x="1240" y="2671"/>
                    <a:pt x="1233" y="2672"/>
                  </a:cubicBezTo>
                  <a:cubicBezTo>
                    <a:pt x="1005" y="2694"/>
                    <a:pt x="891" y="3037"/>
                    <a:pt x="982" y="3425"/>
                  </a:cubicBezTo>
                  <a:cubicBezTo>
                    <a:pt x="1070" y="3800"/>
                    <a:pt x="1307" y="4111"/>
                    <a:pt x="1529" y="4111"/>
                  </a:cubicBezTo>
                  <a:cubicBezTo>
                    <a:pt x="1537" y="4111"/>
                    <a:pt x="1545" y="4110"/>
                    <a:pt x="1553" y="4110"/>
                  </a:cubicBezTo>
                  <a:cubicBezTo>
                    <a:pt x="1758" y="4087"/>
                    <a:pt x="1872" y="3767"/>
                    <a:pt x="1781" y="3356"/>
                  </a:cubicBezTo>
                  <a:cubicBezTo>
                    <a:pt x="1693" y="2981"/>
                    <a:pt x="1455" y="2670"/>
                    <a:pt x="1254" y="267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9" name="Google Shape;4674;p53">
              <a:extLst>
                <a:ext uri="{FF2B5EF4-FFF2-40B4-BE49-F238E27FC236}">
                  <a16:creationId xmlns:a16="http://schemas.microsoft.com/office/drawing/2014/main" id="{78DF41BB-D2D6-D95F-4955-76FF56C999EE}"/>
                </a:ext>
              </a:extLst>
            </p:cNvPr>
            <p:cNvSpPr/>
            <p:nvPr/>
          </p:nvSpPr>
          <p:spPr>
            <a:xfrm>
              <a:off x="2424775" y="2450500"/>
              <a:ext cx="442675" cy="667250"/>
            </a:xfrm>
            <a:custGeom>
              <a:avLst/>
              <a:gdLst/>
              <a:ahLst/>
              <a:cxnLst/>
              <a:rect l="l" t="t" r="r" b="b"/>
              <a:pathLst>
                <a:path w="17707" h="26690" extrusionOk="0">
                  <a:moveTo>
                    <a:pt x="12260" y="1"/>
                  </a:moveTo>
                  <a:cubicBezTo>
                    <a:pt x="12104" y="1"/>
                    <a:pt x="11951" y="13"/>
                    <a:pt x="11801" y="40"/>
                  </a:cubicBezTo>
                  <a:cubicBezTo>
                    <a:pt x="11482" y="85"/>
                    <a:pt x="11162" y="222"/>
                    <a:pt x="10865" y="405"/>
                  </a:cubicBezTo>
                  <a:cubicBezTo>
                    <a:pt x="10569" y="588"/>
                    <a:pt x="10295" y="793"/>
                    <a:pt x="10067" y="998"/>
                  </a:cubicBezTo>
                  <a:cubicBezTo>
                    <a:pt x="9017" y="1980"/>
                    <a:pt x="8241" y="3235"/>
                    <a:pt x="7487" y="4399"/>
                  </a:cubicBezTo>
                  <a:cubicBezTo>
                    <a:pt x="5205" y="7983"/>
                    <a:pt x="3310" y="11840"/>
                    <a:pt x="1986" y="15835"/>
                  </a:cubicBezTo>
                  <a:cubicBezTo>
                    <a:pt x="1187" y="18254"/>
                    <a:pt x="1" y="21724"/>
                    <a:pt x="1302" y="24166"/>
                  </a:cubicBezTo>
                  <a:cubicBezTo>
                    <a:pt x="2251" y="25984"/>
                    <a:pt x="3875" y="26689"/>
                    <a:pt x="5677" y="26689"/>
                  </a:cubicBezTo>
                  <a:cubicBezTo>
                    <a:pt x="7949" y="26689"/>
                    <a:pt x="10504" y="25569"/>
                    <a:pt x="12349" y="24143"/>
                  </a:cubicBezTo>
                  <a:cubicBezTo>
                    <a:pt x="13764" y="23048"/>
                    <a:pt x="15385" y="21724"/>
                    <a:pt x="16412" y="20286"/>
                  </a:cubicBezTo>
                  <a:cubicBezTo>
                    <a:pt x="17706" y="18482"/>
                    <a:pt x="16372" y="16762"/>
                    <a:pt x="14625" y="16762"/>
                  </a:cubicBezTo>
                  <a:cubicBezTo>
                    <a:pt x="14338" y="16762"/>
                    <a:pt x="14040" y="16808"/>
                    <a:pt x="13741" y="16908"/>
                  </a:cubicBezTo>
                  <a:cubicBezTo>
                    <a:pt x="12189" y="17456"/>
                    <a:pt x="10295" y="18049"/>
                    <a:pt x="8834" y="18802"/>
                  </a:cubicBezTo>
                  <a:cubicBezTo>
                    <a:pt x="10363" y="16269"/>
                    <a:pt x="11847" y="14671"/>
                    <a:pt x="13148" y="12046"/>
                  </a:cubicBezTo>
                  <a:cubicBezTo>
                    <a:pt x="14221" y="9923"/>
                    <a:pt x="15567" y="7960"/>
                    <a:pt x="16161" y="5655"/>
                  </a:cubicBezTo>
                  <a:cubicBezTo>
                    <a:pt x="16526" y="4285"/>
                    <a:pt x="16184" y="2710"/>
                    <a:pt x="15339" y="1569"/>
                  </a:cubicBezTo>
                  <a:cubicBezTo>
                    <a:pt x="14734" y="723"/>
                    <a:pt x="13435" y="1"/>
                    <a:pt x="12260"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0" name="Google Shape;4675;p53">
              <a:extLst>
                <a:ext uri="{FF2B5EF4-FFF2-40B4-BE49-F238E27FC236}">
                  <a16:creationId xmlns:a16="http://schemas.microsoft.com/office/drawing/2014/main" id="{3E6DCB88-AEFF-2033-554A-8FE92B166ACB}"/>
                </a:ext>
              </a:extLst>
            </p:cNvPr>
            <p:cNvSpPr/>
            <p:nvPr/>
          </p:nvSpPr>
          <p:spPr>
            <a:xfrm>
              <a:off x="2424775" y="2646650"/>
              <a:ext cx="438850" cy="471100"/>
            </a:xfrm>
            <a:custGeom>
              <a:avLst/>
              <a:gdLst/>
              <a:ahLst/>
              <a:cxnLst/>
              <a:rect l="l" t="t" r="r" b="b"/>
              <a:pathLst>
                <a:path w="17554" h="18844" extrusionOk="0">
                  <a:moveTo>
                    <a:pt x="5456" y="0"/>
                  </a:moveTo>
                  <a:cubicBezTo>
                    <a:pt x="4063" y="2579"/>
                    <a:pt x="2877" y="5250"/>
                    <a:pt x="1986" y="7989"/>
                  </a:cubicBezTo>
                  <a:cubicBezTo>
                    <a:pt x="1187" y="10408"/>
                    <a:pt x="1" y="13878"/>
                    <a:pt x="1302" y="16320"/>
                  </a:cubicBezTo>
                  <a:cubicBezTo>
                    <a:pt x="2251" y="18138"/>
                    <a:pt x="3875" y="18843"/>
                    <a:pt x="5677" y="18843"/>
                  </a:cubicBezTo>
                  <a:cubicBezTo>
                    <a:pt x="7949" y="18843"/>
                    <a:pt x="10504" y="17723"/>
                    <a:pt x="12349" y="16297"/>
                  </a:cubicBezTo>
                  <a:cubicBezTo>
                    <a:pt x="13764" y="15202"/>
                    <a:pt x="15385" y="13878"/>
                    <a:pt x="16412" y="12440"/>
                  </a:cubicBezTo>
                  <a:cubicBezTo>
                    <a:pt x="17553" y="10819"/>
                    <a:pt x="16640" y="9290"/>
                    <a:pt x="15202" y="8993"/>
                  </a:cubicBezTo>
                  <a:cubicBezTo>
                    <a:pt x="14517" y="9039"/>
                    <a:pt x="13901" y="9107"/>
                    <a:pt x="13468" y="9153"/>
                  </a:cubicBezTo>
                  <a:cubicBezTo>
                    <a:pt x="13353" y="9199"/>
                    <a:pt x="13262" y="9244"/>
                    <a:pt x="13148" y="9267"/>
                  </a:cubicBezTo>
                  <a:cubicBezTo>
                    <a:pt x="13627" y="9998"/>
                    <a:pt x="15202" y="12485"/>
                    <a:pt x="11162" y="14951"/>
                  </a:cubicBezTo>
                  <a:cubicBezTo>
                    <a:pt x="9077" y="16218"/>
                    <a:pt x="7431" y="16717"/>
                    <a:pt x="6303" y="16717"/>
                  </a:cubicBezTo>
                  <a:cubicBezTo>
                    <a:pt x="4911" y="16717"/>
                    <a:pt x="4306" y="15959"/>
                    <a:pt x="4634" y="14951"/>
                  </a:cubicBezTo>
                  <a:cubicBezTo>
                    <a:pt x="5228" y="13125"/>
                    <a:pt x="10317" y="10295"/>
                    <a:pt x="10318" y="10294"/>
                  </a:cubicBezTo>
                  <a:lnTo>
                    <a:pt x="10318" y="10294"/>
                  </a:lnTo>
                  <a:cubicBezTo>
                    <a:pt x="9815" y="10500"/>
                    <a:pt x="9290" y="10728"/>
                    <a:pt x="8834" y="10956"/>
                  </a:cubicBezTo>
                  <a:cubicBezTo>
                    <a:pt x="9131" y="10477"/>
                    <a:pt x="9427" y="10043"/>
                    <a:pt x="9701" y="9610"/>
                  </a:cubicBezTo>
                  <a:lnTo>
                    <a:pt x="9701" y="9610"/>
                  </a:lnTo>
                  <a:cubicBezTo>
                    <a:pt x="8441" y="10054"/>
                    <a:pt x="6632" y="10605"/>
                    <a:pt x="5482" y="10605"/>
                  </a:cubicBezTo>
                  <a:cubicBezTo>
                    <a:pt x="4861" y="10605"/>
                    <a:pt x="4431" y="10444"/>
                    <a:pt x="4383" y="10020"/>
                  </a:cubicBezTo>
                  <a:cubicBezTo>
                    <a:pt x="4179" y="8296"/>
                    <a:pt x="5891" y="4588"/>
                    <a:pt x="7167" y="4588"/>
                  </a:cubicBezTo>
                  <a:cubicBezTo>
                    <a:pt x="7175" y="4588"/>
                    <a:pt x="7183" y="4588"/>
                    <a:pt x="7191" y="4588"/>
                  </a:cubicBezTo>
                  <a:cubicBezTo>
                    <a:pt x="8035" y="4634"/>
                    <a:pt x="10340" y="5775"/>
                    <a:pt x="11801" y="6551"/>
                  </a:cubicBezTo>
                  <a:cubicBezTo>
                    <a:pt x="12258" y="5843"/>
                    <a:pt x="12691" y="5090"/>
                    <a:pt x="13125" y="4246"/>
                  </a:cubicBezTo>
                  <a:cubicBezTo>
                    <a:pt x="11368" y="3241"/>
                    <a:pt x="7670" y="1141"/>
                    <a:pt x="5456"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1" name="Google Shape;4676;p53">
              <a:extLst>
                <a:ext uri="{FF2B5EF4-FFF2-40B4-BE49-F238E27FC236}">
                  <a16:creationId xmlns:a16="http://schemas.microsoft.com/office/drawing/2014/main" id="{EA7C3E5A-2A2F-125E-DFAC-1F5A992286E6}"/>
                </a:ext>
              </a:extLst>
            </p:cNvPr>
            <p:cNvSpPr/>
            <p:nvPr/>
          </p:nvSpPr>
          <p:spPr>
            <a:xfrm>
              <a:off x="2558875" y="2918475"/>
              <a:ext cx="93050" cy="41575"/>
            </a:xfrm>
            <a:custGeom>
              <a:avLst/>
              <a:gdLst/>
              <a:ahLst/>
              <a:cxnLst/>
              <a:rect l="l" t="t" r="r" b="b"/>
              <a:pathLst>
                <a:path w="3722" h="1663" extrusionOk="0">
                  <a:moveTo>
                    <a:pt x="3623" y="0"/>
                  </a:moveTo>
                  <a:cubicBezTo>
                    <a:pt x="3461" y="0"/>
                    <a:pt x="3066" y="62"/>
                    <a:pt x="2671" y="152"/>
                  </a:cubicBezTo>
                  <a:cubicBezTo>
                    <a:pt x="2146" y="266"/>
                    <a:pt x="1667" y="426"/>
                    <a:pt x="1667" y="426"/>
                  </a:cubicBezTo>
                  <a:cubicBezTo>
                    <a:pt x="1667" y="426"/>
                    <a:pt x="1530" y="471"/>
                    <a:pt x="1370" y="563"/>
                  </a:cubicBezTo>
                  <a:cubicBezTo>
                    <a:pt x="1187" y="654"/>
                    <a:pt x="959" y="791"/>
                    <a:pt x="731" y="928"/>
                  </a:cubicBezTo>
                  <a:cubicBezTo>
                    <a:pt x="617" y="996"/>
                    <a:pt x="526" y="1088"/>
                    <a:pt x="434" y="1156"/>
                  </a:cubicBezTo>
                  <a:cubicBezTo>
                    <a:pt x="343" y="1224"/>
                    <a:pt x="252" y="1316"/>
                    <a:pt x="206" y="1384"/>
                  </a:cubicBezTo>
                  <a:cubicBezTo>
                    <a:pt x="69" y="1544"/>
                    <a:pt x="1" y="1658"/>
                    <a:pt x="46" y="1658"/>
                  </a:cubicBezTo>
                  <a:cubicBezTo>
                    <a:pt x="49" y="1661"/>
                    <a:pt x="54" y="1663"/>
                    <a:pt x="60" y="1663"/>
                  </a:cubicBezTo>
                  <a:cubicBezTo>
                    <a:pt x="99" y="1663"/>
                    <a:pt x="201" y="1600"/>
                    <a:pt x="320" y="1521"/>
                  </a:cubicBezTo>
                  <a:cubicBezTo>
                    <a:pt x="389" y="1453"/>
                    <a:pt x="503" y="1407"/>
                    <a:pt x="594" y="1361"/>
                  </a:cubicBezTo>
                  <a:cubicBezTo>
                    <a:pt x="708" y="1316"/>
                    <a:pt x="799" y="1247"/>
                    <a:pt x="914" y="1202"/>
                  </a:cubicBezTo>
                  <a:cubicBezTo>
                    <a:pt x="1142" y="1110"/>
                    <a:pt x="1370" y="996"/>
                    <a:pt x="1553" y="951"/>
                  </a:cubicBezTo>
                  <a:cubicBezTo>
                    <a:pt x="1735" y="882"/>
                    <a:pt x="1849" y="836"/>
                    <a:pt x="1849" y="836"/>
                  </a:cubicBezTo>
                  <a:cubicBezTo>
                    <a:pt x="1849" y="836"/>
                    <a:pt x="2306" y="654"/>
                    <a:pt x="2762" y="448"/>
                  </a:cubicBezTo>
                  <a:cubicBezTo>
                    <a:pt x="3242" y="266"/>
                    <a:pt x="3721" y="83"/>
                    <a:pt x="3698" y="15"/>
                  </a:cubicBezTo>
                  <a:cubicBezTo>
                    <a:pt x="3693" y="5"/>
                    <a:pt x="3667" y="0"/>
                    <a:pt x="3623"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2" name="Google Shape;4677;p53">
              <a:extLst>
                <a:ext uri="{FF2B5EF4-FFF2-40B4-BE49-F238E27FC236}">
                  <a16:creationId xmlns:a16="http://schemas.microsoft.com/office/drawing/2014/main" id="{265D68D4-3EC0-8F82-F4D3-4F7888749A76}"/>
                </a:ext>
              </a:extLst>
            </p:cNvPr>
            <p:cNvSpPr/>
            <p:nvPr/>
          </p:nvSpPr>
          <p:spPr>
            <a:xfrm>
              <a:off x="2490975" y="3062425"/>
              <a:ext cx="25125" cy="16025"/>
            </a:xfrm>
            <a:custGeom>
              <a:avLst/>
              <a:gdLst/>
              <a:ahLst/>
              <a:cxnLst/>
              <a:rect l="l" t="t" r="r" b="b"/>
              <a:pathLst>
                <a:path w="1005" h="641" extrusionOk="0">
                  <a:moveTo>
                    <a:pt x="248" y="0"/>
                  </a:moveTo>
                  <a:cubicBezTo>
                    <a:pt x="134" y="0"/>
                    <a:pt x="40" y="26"/>
                    <a:pt x="23" y="77"/>
                  </a:cubicBezTo>
                  <a:cubicBezTo>
                    <a:pt x="0" y="123"/>
                    <a:pt x="114" y="214"/>
                    <a:pt x="229" y="305"/>
                  </a:cubicBezTo>
                  <a:cubicBezTo>
                    <a:pt x="320" y="397"/>
                    <a:pt x="388" y="465"/>
                    <a:pt x="388" y="465"/>
                  </a:cubicBezTo>
                  <a:cubicBezTo>
                    <a:pt x="388" y="465"/>
                    <a:pt x="502" y="511"/>
                    <a:pt x="639" y="556"/>
                  </a:cubicBezTo>
                  <a:cubicBezTo>
                    <a:pt x="727" y="592"/>
                    <a:pt x="828" y="640"/>
                    <a:pt x="891" y="640"/>
                  </a:cubicBezTo>
                  <a:cubicBezTo>
                    <a:pt x="910" y="640"/>
                    <a:pt x="926" y="636"/>
                    <a:pt x="936" y="625"/>
                  </a:cubicBezTo>
                  <a:cubicBezTo>
                    <a:pt x="1005" y="602"/>
                    <a:pt x="959" y="465"/>
                    <a:pt x="868" y="328"/>
                  </a:cubicBezTo>
                  <a:cubicBezTo>
                    <a:pt x="776" y="191"/>
                    <a:pt x="662" y="77"/>
                    <a:pt x="662" y="77"/>
                  </a:cubicBezTo>
                  <a:cubicBezTo>
                    <a:pt x="662" y="77"/>
                    <a:pt x="502" y="32"/>
                    <a:pt x="366" y="9"/>
                  </a:cubicBezTo>
                  <a:cubicBezTo>
                    <a:pt x="326" y="3"/>
                    <a:pt x="286" y="0"/>
                    <a:pt x="248"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3" name="Google Shape;4678;p53">
              <a:extLst>
                <a:ext uri="{FF2B5EF4-FFF2-40B4-BE49-F238E27FC236}">
                  <a16:creationId xmlns:a16="http://schemas.microsoft.com/office/drawing/2014/main" id="{13399D35-148C-3A75-1CE4-6D8BA53B7B4D}"/>
                </a:ext>
              </a:extLst>
            </p:cNvPr>
            <p:cNvSpPr/>
            <p:nvPr/>
          </p:nvSpPr>
          <p:spPr>
            <a:xfrm>
              <a:off x="2506950" y="2441550"/>
              <a:ext cx="345825" cy="351775"/>
            </a:xfrm>
            <a:custGeom>
              <a:avLst/>
              <a:gdLst/>
              <a:ahLst/>
              <a:cxnLst/>
              <a:rect l="l" t="t" r="r" b="b"/>
              <a:pathLst>
                <a:path w="13833" h="14071" extrusionOk="0">
                  <a:moveTo>
                    <a:pt x="8805" y="1"/>
                  </a:moveTo>
                  <a:cubicBezTo>
                    <a:pt x="8677" y="1"/>
                    <a:pt x="8549" y="11"/>
                    <a:pt x="8423" y="33"/>
                  </a:cubicBezTo>
                  <a:cubicBezTo>
                    <a:pt x="8058" y="78"/>
                    <a:pt x="7693" y="238"/>
                    <a:pt x="7350" y="443"/>
                  </a:cubicBezTo>
                  <a:cubicBezTo>
                    <a:pt x="7008" y="649"/>
                    <a:pt x="6711" y="877"/>
                    <a:pt x="6437" y="1105"/>
                  </a:cubicBezTo>
                  <a:cubicBezTo>
                    <a:pt x="5250" y="2178"/>
                    <a:pt x="4337" y="3571"/>
                    <a:pt x="3470" y="4872"/>
                  </a:cubicBezTo>
                  <a:cubicBezTo>
                    <a:pt x="2192" y="6812"/>
                    <a:pt x="1028" y="8820"/>
                    <a:pt x="0" y="10897"/>
                  </a:cubicBezTo>
                  <a:cubicBezTo>
                    <a:pt x="4497" y="11354"/>
                    <a:pt x="8286" y="13294"/>
                    <a:pt x="9610" y="14070"/>
                  </a:cubicBezTo>
                  <a:cubicBezTo>
                    <a:pt x="9724" y="13842"/>
                    <a:pt x="9861" y="13591"/>
                    <a:pt x="9975" y="13363"/>
                  </a:cubicBezTo>
                  <a:cubicBezTo>
                    <a:pt x="11185" y="11034"/>
                    <a:pt x="12737" y="8820"/>
                    <a:pt x="13422" y="6264"/>
                  </a:cubicBezTo>
                  <a:cubicBezTo>
                    <a:pt x="13833" y="4757"/>
                    <a:pt x="13308" y="3388"/>
                    <a:pt x="12349" y="2110"/>
                  </a:cubicBezTo>
                  <a:cubicBezTo>
                    <a:pt x="11619" y="1150"/>
                    <a:pt x="10165" y="1"/>
                    <a:pt x="8805" y="1"/>
                  </a:cubicBezTo>
                  <a:close/>
                </a:path>
              </a:pathLst>
            </a:custGeom>
            <a:solidFill>
              <a:srgbClr val="CFC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4" name="Google Shape;4679;p53">
              <a:extLst>
                <a:ext uri="{FF2B5EF4-FFF2-40B4-BE49-F238E27FC236}">
                  <a16:creationId xmlns:a16="http://schemas.microsoft.com/office/drawing/2014/main" id="{BFC1FF90-DE47-FE32-0EBF-EBD66B1D3075}"/>
                </a:ext>
              </a:extLst>
            </p:cNvPr>
            <p:cNvSpPr/>
            <p:nvPr/>
          </p:nvSpPr>
          <p:spPr>
            <a:xfrm>
              <a:off x="2506950" y="2441200"/>
              <a:ext cx="287625" cy="352125"/>
            </a:xfrm>
            <a:custGeom>
              <a:avLst/>
              <a:gdLst/>
              <a:ahLst/>
              <a:cxnLst/>
              <a:rect l="l" t="t" r="r" b="b"/>
              <a:pathLst>
                <a:path w="11505" h="14085" extrusionOk="0">
                  <a:moveTo>
                    <a:pt x="8787" y="0"/>
                  </a:moveTo>
                  <a:cubicBezTo>
                    <a:pt x="8765" y="0"/>
                    <a:pt x="8742" y="0"/>
                    <a:pt x="8720" y="1"/>
                  </a:cubicBezTo>
                  <a:cubicBezTo>
                    <a:pt x="8628" y="24"/>
                    <a:pt x="8514" y="24"/>
                    <a:pt x="8423" y="47"/>
                  </a:cubicBezTo>
                  <a:cubicBezTo>
                    <a:pt x="8058" y="92"/>
                    <a:pt x="7693" y="252"/>
                    <a:pt x="7350" y="457"/>
                  </a:cubicBezTo>
                  <a:cubicBezTo>
                    <a:pt x="7008" y="663"/>
                    <a:pt x="6711" y="891"/>
                    <a:pt x="6437" y="1119"/>
                  </a:cubicBezTo>
                  <a:cubicBezTo>
                    <a:pt x="5250" y="2192"/>
                    <a:pt x="4337" y="3585"/>
                    <a:pt x="3470" y="4886"/>
                  </a:cubicBezTo>
                  <a:cubicBezTo>
                    <a:pt x="2192" y="6826"/>
                    <a:pt x="1028" y="8834"/>
                    <a:pt x="0" y="10911"/>
                  </a:cubicBezTo>
                  <a:cubicBezTo>
                    <a:pt x="4497" y="11368"/>
                    <a:pt x="8286" y="13308"/>
                    <a:pt x="9610" y="14084"/>
                  </a:cubicBezTo>
                  <a:cubicBezTo>
                    <a:pt x="9678" y="13947"/>
                    <a:pt x="9747" y="13833"/>
                    <a:pt x="9792" y="13719"/>
                  </a:cubicBezTo>
                  <a:cubicBezTo>
                    <a:pt x="8195" y="13011"/>
                    <a:pt x="3036" y="10660"/>
                    <a:pt x="3858" y="10158"/>
                  </a:cubicBezTo>
                  <a:cubicBezTo>
                    <a:pt x="3950" y="10100"/>
                    <a:pt x="4085" y="10073"/>
                    <a:pt x="4254" y="10073"/>
                  </a:cubicBezTo>
                  <a:cubicBezTo>
                    <a:pt x="5669" y="10073"/>
                    <a:pt x="9458" y="11933"/>
                    <a:pt x="10477" y="12464"/>
                  </a:cubicBezTo>
                  <a:cubicBezTo>
                    <a:pt x="10705" y="12053"/>
                    <a:pt x="10934" y="11642"/>
                    <a:pt x="11162" y="11231"/>
                  </a:cubicBezTo>
                  <a:cubicBezTo>
                    <a:pt x="11276" y="11026"/>
                    <a:pt x="11390" y="10843"/>
                    <a:pt x="11504" y="10638"/>
                  </a:cubicBezTo>
                  <a:cubicBezTo>
                    <a:pt x="9861" y="10341"/>
                    <a:pt x="6049" y="9451"/>
                    <a:pt x="5958" y="7602"/>
                  </a:cubicBezTo>
                  <a:cubicBezTo>
                    <a:pt x="5867" y="5799"/>
                    <a:pt x="8514" y="960"/>
                    <a:pt x="11139" y="960"/>
                  </a:cubicBezTo>
                  <a:cubicBezTo>
                    <a:pt x="10450" y="404"/>
                    <a:pt x="9610" y="0"/>
                    <a:pt x="878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5" name="Google Shape;4680;p53">
              <a:extLst>
                <a:ext uri="{FF2B5EF4-FFF2-40B4-BE49-F238E27FC236}">
                  <a16:creationId xmlns:a16="http://schemas.microsoft.com/office/drawing/2014/main" id="{65BBF845-B1B7-0E10-F2F6-9826B4C41C74}"/>
                </a:ext>
              </a:extLst>
            </p:cNvPr>
            <p:cNvSpPr/>
            <p:nvPr/>
          </p:nvSpPr>
          <p:spPr>
            <a:xfrm>
              <a:off x="2539475" y="2671350"/>
              <a:ext cx="218575" cy="72375"/>
            </a:xfrm>
            <a:custGeom>
              <a:avLst/>
              <a:gdLst/>
              <a:ahLst/>
              <a:cxnLst/>
              <a:rect l="l" t="t" r="r" b="b"/>
              <a:pathLst>
                <a:path w="8743" h="2895" extrusionOk="0">
                  <a:moveTo>
                    <a:pt x="1313" y="0"/>
                  </a:moveTo>
                  <a:cubicBezTo>
                    <a:pt x="565" y="0"/>
                    <a:pt x="0" y="53"/>
                    <a:pt x="0" y="85"/>
                  </a:cubicBezTo>
                  <a:cubicBezTo>
                    <a:pt x="0" y="153"/>
                    <a:pt x="1187" y="199"/>
                    <a:pt x="2351" y="359"/>
                  </a:cubicBezTo>
                  <a:cubicBezTo>
                    <a:pt x="2922" y="496"/>
                    <a:pt x="3493" y="564"/>
                    <a:pt x="3904" y="701"/>
                  </a:cubicBezTo>
                  <a:cubicBezTo>
                    <a:pt x="4314" y="838"/>
                    <a:pt x="4588" y="907"/>
                    <a:pt x="4588" y="907"/>
                  </a:cubicBezTo>
                  <a:cubicBezTo>
                    <a:pt x="4588" y="907"/>
                    <a:pt x="4862" y="998"/>
                    <a:pt x="5273" y="1135"/>
                  </a:cubicBezTo>
                  <a:cubicBezTo>
                    <a:pt x="5684" y="1249"/>
                    <a:pt x="6209" y="1500"/>
                    <a:pt x="6734" y="1728"/>
                  </a:cubicBezTo>
                  <a:cubicBezTo>
                    <a:pt x="7728" y="2237"/>
                    <a:pt x="8594" y="2895"/>
                    <a:pt x="8711" y="2895"/>
                  </a:cubicBezTo>
                  <a:cubicBezTo>
                    <a:pt x="8715" y="2895"/>
                    <a:pt x="8718" y="2894"/>
                    <a:pt x="8720" y="2892"/>
                  </a:cubicBezTo>
                  <a:cubicBezTo>
                    <a:pt x="8743" y="2847"/>
                    <a:pt x="7921" y="2048"/>
                    <a:pt x="6917" y="1454"/>
                  </a:cubicBezTo>
                  <a:cubicBezTo>
                    <a:pt x="6392" y="1180"/>
                    <a:pt x="5867" y="884"/>
                    <a:pt x="5433" y="747"/>
                  </a:cubicBezTo>
                  <a:cubicBezTo>
                    <a:pt x="5022" y="587"/>
                    <a:pt x="4748" y="473"/>
                    <a:pt x="4748" y="473"/>
                  </a:cubicBezTo>
                  <a:cubicBezTo>
                    <a:pt x="4748" y="473"/>
                    <a:pt x="4451" y="404"/>
                    <a:pt x="4018" y="290"/>
                  </a:cubicBezTo>
                  <a:cubicBezTo>
                    <a:pt x="3584" y="176"/>
                    <a:pt x="2968" y="131"/>
                    <a:pt x="2397" y="39"/>
                  </a:cubicBezTo>
                  <a:cubicBezTo>
                    <a:pt x="2022" y="11"/>
                    <a:pt x="1649" y="0"/>
                    <a:pt x="1313" y="0"/>
                  </a:cubicBezTo>
                  <a:close/>
                </a:path>
              </a:pathLst>
            </a:custGeom>
            <a:solidFill>
              <a:srgbClr val="453F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6" name="Google Shape;4681;p53">
              <a:extLst>
                <a:ext uri="{FF2B5EF4-FFF2-40B4-BE49-F238E27FC236}">
                  <a16:creationId xmlns:a16="http://schemas.microsoft.com/office/drawing/2014/main" id="{02DC39EC-B32D-0E67-2125-1C495BF3462A}"/>
                </a:ext>
              </a:extLst>
            </p:cNvPr>
            <p:cNvSpPr/>
            <p:nvPr/>
          </p:nvSpPr>
          <p:spPr>
            <a:xfrm>
              <a:off x="2791700" y="2588775"/>
              <a:ext cx="29700" cy="47975"/>
            </a:xfrm>
            <a:custGeom>
              <a:avLst/>
              <a:gdLst/>
              <a:ahLst/>
              <a:cxnLst/>
              <a:rect l="l" t="t" r="r" b="b"/>
              <a:pathLst>
                <a:path w="1188" h="1919" extrusionOk="0">
                  <a:moveTo>
                    <a:pt x="707" y="1"/>
                  </a:moveTo>
                  <a:cubicBezTo>
                    <a:pt x="469" y="1"/>
                    <a:pt x="195" y="308"/>
                    <a:pt x="92" y="786"/>
                  </a:cubicBezTo>
                  <a:cubicBezTo>
                    <a:pt x="0" y="1311"/>
                    <a:pt x="114" y="1813"/>
                    <a:pt x="388" y="1904"/>
                  </a:cubicBezTo>
                  <a:cubicBezTo>
                    <a:pt x="416" y="1914"/>
                    <a:pt x="444" y="1919"/>
                    <a:pt x="472" y="1919"/>
                  </a:cubicBezTo>
                  <a:cubicBezTo>
                    <a:pt x="706" y="1919"/>
                    <a:pt x="971" y="1596"/>
                    <a:pt x="1073" y="1128"/>
                  </a:cubicBezTo>
                  <a:cubicBezTo>
                    <a:pt x="1187" y="603"/>
                    <a:pt x="1050" y="124"/>
                    <a:pt x="776" y="10"/>
                  </a:cubicBezTo>
                  <a:cubicBezTo>
                    <a:pt x="754" y="4"/>
                    <a:pt x="730" y="1"/>
                    <a:pt x="707"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7" name="Google Shape;4682;p53">
              <a:extLst>
                <a:ext uri="{FF2B5EF4-FFF2-40B4-BE49-F238E27FC236}">
                  <a16:creationId xmlns:a16="http://schemas.microsoft.com/office/drawing/2014/main" id="{C4CAD767-C5DB-9C86-978A-9BCA34392782}"/>
                </a:ext>
              </a:extLst>
            </p:cNvPr>
            <p:cNvSpPr/>
            <p:nvPr/>
          </p:nvSpPr>
          <p:spPr>
            <a:xfrm>
              <a:off x="2804250" y="2538500"/>
              <a:ext cx="21125" cy="34275"/>
            </a:xfrm>
            <a:custGeom>
              <a:avLst/>
              <a:gdLst/>
              <a:ahLst/>
              <a:cxnLst/>
              <a:rect l="l" t="t" r="r" b="b"/>
              <a:pathLst>
                <a:path w="845" h="1371" extrusionOk="0">
                  <a:moveTo>
                    <a:pt x="503" y="1"/>
                  </a:moveTo>
                  <a:cubicBezTo>
                    <a:pt x="321" y="1"/>
                    <a:pt x="150" y="235"/>
                    <a:pt x="69" y="560"/>
                  </a:cubicBezTo>
                  <a:cubicBezTo>
                    <a:pt x="0" y="925"/>
                    <a:pt x="92" y="1290"/>
                    <a:pt x="274" y="1359"/>
                  </a:cubicBezTo>
                  <a:cubicBezTo>
                    <a:pt x="297" y="1366"/>
                    <a:pt x="320" y="1370"/>
                    <a:pt x="343" y="1370"/>
                  </a:cubicBezTo>
                  <a:cubicBezTo>
                    <a:pt x="524" y="1370"/>
                    <a:pt x="695" y="1136"/>
                    <a:pt x="776" y="811"/>
                  </a:cubicBezTo>
                  <a:cubicBezTo>
                    <a:pt x="845" y="446"/>
                    <a:pt x="754" y="81"/>
                    <a:pt x="571" y="12"/>
                  </a:cubicBezTo>
                  <a:cubicBezTo>
                    <a:pt x="548" y="4"/>
                    <a:pt x="525" y="1"/>
                    <a:pt x="503"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8" name="Google Shape;4683;p53">
              <a:extLst>
                <a:ext uri="{FF2B5EF4-FFF2-40B4-BE49-F238E27FC236}">
                  <a16:creationId xmlns:a16="http://schemas.microsoft.com/office/drawing/2014/main" id="{2AED5235-9837-490E-D5E6-CE773C70C718}"/>
                </a:ext>
              </a:extLst>
            </p:cNvPr>
            <p:cNvSpPr/>
            <p:nvPr/>
          </p:nvSpPr>
          <p:spPr>
            <a:xfrm>
              <a:off x="2746050" y="2684850"/>
              <a:ext cx="286100" cy="245500"/>
            </a:xfrm>
            <a:custGeom>
              <a:avLst/>
              <a:gdLst/>
              <a:ahLst/>
              <a:cxnLst/>
              <a:rect l="l" t="t" r="r" b="b"/>
              <a:pathLst>
                <a:path w="11444" h="9820" extrusionOk="0">
                  <a:moveTo>
                    <a:pt x="6811" y="1"/>
                  </a:moveTo>
                  <a:cubicBezTo>
                    <a:pt x="6086" y="1"/>
                    <a:pt x="5270" y="170"/>
                    <a:pt x="4360" y="572"/>
                  </a:cubicBezTo>
                  <a:cubicBezTo>
                    <a:pt x="0" y="2466"/>
                    <a:pt x="1438" y="8492"/>
                    <a:pt x="1438" y="8492"/>
                  </a:cubicBezTo>
                  <a:cubicBezTo>
                    <a:pt x="1341" y="9289"/>
                    <a:pt x="2158" y="9819"/>
                    <a:pt x="3271" y="9819"/>
                  </a:cubicBezTo>
                  <a:cubicBezTo>
                    <a:pt x="3721" y="9819"/>
                    <a:pt x="4219" y="9733"/>
                    <a:pt x="4725" y="9542"/>
                  </a:cubicBezTo>
                  <a:cubicBezTo>
                    <a:pt x="6505" y="8903"/>
                    <a:pt x="7692" y="7168"/>
                    <a:pt x="7692" y="7168"/>
                  </a:cubicBezTo>
                  <a:cubicBezTo>
                    <a:pt x="7945" y="7331"/>
                    <a:pt x="8217" y="7403"/>
                    <a:pt x="8495" y="7403"/>
                  </a:cubicBezTo>
                  <a:cubicBezTo>
                    <a:pt x="9897" y="7403"/>
                    <a:pt x="11443" y="5554"/>
                    <a:pt x="11367" y="4087"/>
                  </a:cubicBezTo>
                  <a:cubicBezTo>
                    <a:pt x="11312" y="2999"/>
                    <a:pt x="9870" y="1"/>
                    <a:pt x="6811"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9" name="Google Shape;4684;p53">
              <a:extLst>
                <a:ext uri="{FF2B5EF4-FFF2-40B4-BE49-F238E27FC236}">
                  <a16:creationId xmlns:a16="http://schemas.microsoft.com/office/drawing/2014/main" id="{C0DBE780-C5A4-9CAC-9558-B8E0D92288C4}"/>
                </a:ext>
              </a:extLst>
            </p:cNvPr>
            <p:cNvSpPr/>
            <p:nvPr/>
          </p:nvSpPr>
          <p:spPr>
            <a:xfrm>
              <a:off x="2943475" y="2694825"/>
              <a:ext cx="84475" cy="72825"/>
            </a:xfrm>
            <a:custGeom>
              <a:avLst/>
              <a:gdLst/>
              <a:ahLst/>
              <a:cxnLst/>
              <a:rect l="l" t="t" r="r" b="b"/>
              <a:pathLst>
                <a:path w="3379" h="2913" extrusionOk="0">
                  <a:moveTo>
                    <a:pt x="92" y="0"/>
                  </a:moveTo>
                  <a:cubicBezTo>
                    <a:pt x="52" y="0"/>
                    <a:pt x="28" y="5"/>
                    <a:pt x="24" y="13"/>
                  </a:cubicBezTo>
                  <a:cubicBezTo>
                    <a:pt x="1" y="82"/>
                    <a:pt x="549" y="287"/>
                    <a:pt x="982" y="584"/>
                  </a:cubicBezTo>
                  <a:cubicBezTo>
                    <a:pt x="1439" y="903"/>
                    <a:pt x="1781" y="1314"/>
                    <a:pt x="1781" y="1314"/>
                  </a:cubicBezTo>
                  <a:cubicBezTo>
                    <a:pt x="1781" y="1314"/>
                    <a:pt x="2192" y="1679"/>
                    <a:pt x="2557" y="2090"/>
                  </a:cubicBezTo>
                  <a:cubicBezTo>
                    <a:pt x="2891" y="2491"/>
                    <a:pt x="3246" y="2913"/>
                    <a:pt x="3328" y="2913"/>
                  </a:cubicBezTo>
                  <a:cubicBezTo>
                    <a:pt x="3330" y="2913"/>
                    <a:pt x="3332" y="2913"/>
                    <a:pt x="3333" y="2912"/>
                  </a:cubicBezTo>
                  <a:cubicBezTo>
                    <a:pt x="3379" y="2889"/>
                    <a:pt x="3128" y="2387"/>
                    <a:pt x="2831" y="1908"/>
                  </a:cubicBezTo>
                  <a:cubicBezTo>
                    <a:pt x="2534" y="1428"/>
                    <a:pt x="2146" y="995"/>
                    <a:pt x="2146" y="995"/>
                  </a:cubicBezTo>
                  <a:cubicBezTo>
                    <a:pt x="2146" y="995"/>
                    <a:pt x="1713" y="607"/>
                    <a:pt x="1188" y="310"/>
                  </a:cubicBezTo>
                  <a:cubicBezTo>
                    <a:pt x="742" y="87"/>
                    <a:pt x="266" y="0"/>
                    <a:pt x="92"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0" name="Google Shape;4685;p53">
              <a:extLst>
                <a:ext uri="{FF2B5EF4-FFF2-40B4-BE49-F238E27FC236}">
                  <a16:creationId xmlns:a16="http://schemas.microsoft.com/office/drawing/2014/main" id="{FA01344F-EBD6-C72C-5A1E-02CE6ACB032E}"/>
                </a:ext>
              </a:extLst>
            </p:cNvPr>
            <p:cNvSpPr/>
            <p:nvPr/>
          </p:nvSpPr>
          <p:spPr>
            <a:xfrm>
              <a:off x="2942900" y="2728250"/>
              <a:ext cx="87350" cy="99875"/>
            </a:xfrm>
            <a:custGeom>
              <a:avLst/>
              <a:gdLst/>
              <a:ahLst/>
              <a:cxnLst/>
              <a:rect l="l" t="t" r="r" b="b"/>
              <a:pathLst>
                <a:path w="3494" h="3995" extrusionOk="0">
                  <a:moveTo>
                    <a:pt x="480" y="0"/>
                  </a:moveTo>
                  <a:cubicBezTo>
                    <a:pt x="184" y="0"/>
                    <a:pt x="1" y="46"/>
                    <a:pt x="1" y="69"/>
                  </a:cubicBezTo>
                  <a:cubicBezTo>
                    <a:pt x="1" y="91"/>
                    <a:pt x="184" y="114"/>
                    <a:pt x="480" y="160"/>
                  </a:cubicBezTo>
                  <a:cubicBezTo>
                    <a:pt x="754" y="228"/>
                    <a:pt x="1097" y="342"/>
                    <a:pt x="1416" y="502"/>
                  </a:cubicBezTo>
                  <a:cubicBezTo>
                    <a:pt x="1736" y="662"/>
                    <a:pt x="2010" y="890"/>
                    <a:pt x="2192" y="1073"/>
                  </a:cubicBezTo>
                  <a:cubicBezTo>
                    <a:pt x="2283" y="1164"/>
                    <a:pt x="2352" y="1255"/>
                    <a:pt x="2398" y="1324"/>
                  </a:cubicBezTo>
                  <a:cubicBezTo>
                    <a:pt x="2443" y="1370"/>
                    <a:pt x="2466" y="1415"/>
                    <a:pt x="2466" y="1415"/>
                  </a:cubicBezTo>
                  <a:cubicBezTo>
                    <a:pt x="2466" y="1415"/>
                    <a:pt x="2489" y="1438"/>
                    <a:pt x="2535" y="1507"/>
                  </a:cubicBezTo>
                  <a:cubicBezTo>
                    <a:pt x="2580" y="1552"/>
                    <a:pt x="2649" y="1644"/>
                    <a:pt x="2717" y="1758"/>
                  </a:cubicBezTo>
                  <a:cubicBezTo>
                    <a:pt x="2877" y="1963"/>
                    <a:pt x="3014" y="2283"/>
                    <a:pt x="3082" y="2602"/>
                  </a:cubicBezTo>
                  <a:cubicBezTo>
                    <a:pt x="3174" y="2945"/>
                    <a:pt x="3174" y="3287"/>
                    <a:pt x="3174" y="3538"/>
                  </a:cubicBezTo>
                  <a:cubicBezTo>
                    <a:pt x="3151" y="3812"/>
                    <a:pt x="3128" y="3995"/>
                    <a:pt x="3151" y="3995"/>
                  </a:cubicBezTo>
                  <a:cubicBezTo>
                    <a:pt x="3196" y="3995"/>
                    <a:pt x="3288" y="3835"/>
                    <a:pt x="3356" y="3561"/>
                  </a:cubicBezTo>
                  <a:cubicBezTo>
                    <a:pt x="3425" y="3310"/>
                    <a:pt x="3493" y="2922"/>
                    <a:pt x="3448" y="2557"/>
                  </a:cubicBezTo>
                  <a:cubicBezTo>
                    <a:pt x="3379" y="2168"/>
                    <a:pt x="3265" y="1803"/>
                    <a:pt x="3128" y="1552"/>
                  </a:cubicBezTo>
                  <a:cubicBezTo>
                    <a:pt x="3060" y="1415"/>
                    <a:pt x="2991" y="1324"/>
                    <a:pt x="2945" y="1233"/>
                  </a:cubicBezTo>
                  <a:cubicBezTo>
                    <a:pt x="2900" y="1164"/>
                    <a:pt x="2854" y="1141"/>
                    <a:pt x="2854" y="1141"/>
                  </a:cubicBezTo>
                  <a:cubicBezTo>
                    <a:pt x="2854" y="1141"/>
                    <a:pt x="2831" y="1096"/>
                    <a:pt x="2763" y="1027"/>
                  </a:cubicBezTo>
                  <a:cubicBezTo>
                    <a:pt x="2717" y="982"/>
                    <a:pt x="2626" y="867"/>
                    <a:pt x="2512" y="776"/>
                  </a:cubicBezTo>
                  <a:cubicBezTo>
                    <a:pt x="2283" y="594"/>
                    <a:pt x="1941" y="365"/>
                    <a:pt x="1576" y="206"/>
                  </a:cubicBezTo>
                  <a:cubicBezTo>
                    <a:pt x="1188" y="69"/>
                    <a:pt x="800" y="0"/>
                    <a:pt x="480"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1" name="Google Shape;4686;p53">
              <a:extLst>
                <a:ext uri="{FF2B5EF4-FFF2-40B4-BE49-F238E27FC236}">
                  <a16:creationId xmlns:a16="http://schemas.microsoft.com/office/drawing/2014/main" id="{C26F9E8E-7720-BAC0-0264-2C7F22791B29}"/>
                </a:ext>
              </a:extLst>
            </p:cNvPr>
            <p:cNvSpPr/>
            <p:nvPr/>
          </p:nvSpPr>
          <p:spPr>
            <a:xfrm>
              <a:off x="2934925" y="2781700"/>
              <a:ext cx="80475" cy="97350"/>
            </a:xfrm>
            <a:custGeom>
              <a:avLst/>
              <a:gdLst/>
              <a:ahLst/>
              <a:cxnLst/>
              <a:rect l="l" t="t" r="r" b="b"/>
              <a:pathLst>
                <a:path w="3219" h="3894" extrusionOk="0">
                  <a:moveTo>
                    <a:pt x="1183" y="1"/>
                  </a:moveTo>
                  <a:cubicBezTo>
                    <a:pt x="985" y="1"/>
                    <a:pt x="868" y="38"/>
                    <a:pt x="868" y="53"/>
                  </a:cubicBezTo>
                  <a:cubicBezTo>
                    <a:pt x="868" y="99"/>
                    <a:pt x="1119" y="99"/>
                    <a:pt x="1461" y="190"/>
                  </a:cubicBezTo>
                  <a:cubicBezTo>
                    <a:pt x="1781" y="304"/>
                    <a:pt x="2169" y="555"/>
                    <a:pt x="2420" y="898"/>
                  </a:cubicBezTo>
                  <a:cubicBezTo>
                    <a:pt x="2671" y="1240"/>
                    <a:pt x="2785" y="1697"/>
                    <a:pt x="2739" y="1971"/>
                  </a:cubicBezTo>
                  <a:cubicBezTo>
                    <a:pt x="2717" y="2108"/>
                    <a:pt x="2671" y="2222"/>
                    <a:pt x="2648" y="2313"/>
                  </a:cubicBezTo>
                  <a:cubicBezTo>
                    <a:pt x="2602" y="2381"/>
                    <a:pt x="2580" y="2427"/>
                    <a:pt x="2580" y="2427"/>
                  </a:cubicBezTo>
                  <a:cubicBezTo>
                    <a:pt x="2580" y="2427"/>
                    <a:pt x="2557" y="2473"/>
                    <a:pt x="2534" y="2541"/>
                  </a:cubicBezTo>
                  <a:cubicBezTo>
                    <a:pt x="2466" y="2610"/>
                    <a:pt x="2397" y="2724"/>
                    <a:pt x="2283" y="2838"/>
                  </a:cubicBezTo>
                  <a:cubicBezTo>
                    <a:pt x="2078" y="3089"/>
                    <a:pt x="1667" y="3317"/>
                    <a:pt x="1256" y="3500"/>
                  </a:cubicBezTo>
                  <a:cubicBezTo>
                    <a:pt x="1039" y="3580"/>
                    <a:pt x="799" y="3637"/>
                    <a:pt x="602" y="3637"/>
                  </a:cubicBezTo>
                  <a:cubicBezTo>
                    <a:pt x="406" y="3637"/>
                    <a:pt x="251" y="3580"/>
                    <a:pt x="206" y="3431"/>
                  </a:cubicBezTo>
                  <a:cubicBezTo>
                    <a:pt x="137" y="3158"/>
                    <a:pt x="229" y="2906"/>
                    <a:pt x="183" y="2906"/>
                  </a:cubicBezTo>
                  <a:cubicBezTo>
                    <a:pt x="180" y="2903"/>
                    <a:pt x="177" y="2902"/>
                    <a:pt x="174" y="2902"/>
                  </a:cubicBezTo>
                  <a:cubicBezTo>
                    <a:pt x="154" y="2902"/>
                    <a:pt x="131" y="2964"/>
                    <a:pt x="92" y="3043"/>
                  </a:cubicBezTo>
                  <a:cubicBezTo>
                    <a:pt x="46" y="3135"/>
                    <a:pt x="0" y="3294"/>
                    <a:pt x="23" y="3477"/>
                  </a:cubicBezTo>
                  <a:cubicBezTo>
                    <a:pt x="46" y="3523"/>
                    <a:pt x="46" y="3591"/>
                    <a:pt x="92" y="3637"/>
                  </a:cubicBezTo>
                  <a:cubicBezTo>
                    <a:pt x="115" y="3683"/>
                    <a:pt x="160" y="3751"/>
                    <a:pt x="206" y="3774"/>
                  </a:cubicBezTo>
                  <a:cubicBezTo>
                    <a:pt x="320" y="3865"/>
                    <a:pt x="457" y="3888"/>
                    <a:pt x="594" y="3888"/>
                  </a:cubicBezTo>
                  <a:cubicBezTo>
                    <a:pt x="638" y="3892"/>
                    <a:pt x="684" y="3894"/>
                    <a:pt x="729" y="3894"/>
                  </a:cubicBezTo>
                  <a:cubicBezTo>
                    <a:pt x="941" y="3894"/>
                    <a:pt x="1163" y="3853"/>
                    <a:pt x="1370" y="3797"/>
                  </a:cubicBezTo>
                  <a:cubicBezTo>
                    <a:pt x="1849" y="3660"/>
                    <a:pt x="2329" y="3409"/>
                    <a:pt x="2602" y="3135"/>
                  </a:cubicBezTo>
                  <a:cubicBezTo>
                    <a:pt x="2762" y="3021"/>
                    <a:pt x="2854" y="2884"/>
                    <a:pt x="2922" y="2792"/>
                  </a:cubicBezTo>
                  <a:cubicBezTo>
                    <a:pt x="2991" y="2678"/>
                    <a:pt x="3013" y="2633"/>
                    <a:pt x="3013" y="2633"/>
                  </a:cubicBezTo>
                  <a:cubicBezTo>
                    <a:pt x="3013" y="2633"/>
                    <a:pt x="3059" y="2564"/>
                    <a:pt x="3105" y="2473"/>
                  </a:cubicBezTo>
                  <a:cubicBezTo>
                    <a:pt x="3127" y="2359"/>
                    <a:pt x="3196" y="2199"/>
                    <a:pt x="3196" y="1993"/>
                  </a:cubicBezTo>
                  <a:cubicBezTo>
                    <a:pt x="3219" y="1605"/>
                    <a:pt x="3059" y="1103"/>
                    <a:pt x="2694" y="715"/>
                  </a:cubicBezTo>
                  <a:cubicBezTo>
                    <a:pt x="2374" y="327"/>
                    <a:pt x="1895" y="76"/>
                    <a:pt x="1507" y="30"/>
                  </a:cubicBezTo>
                  <a:cubicBezTo>
                    <a:pt x="1384" y="9"/>
                    <a:pt x="1275" y="1"/>
                    <a:pt x="1183"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2" name="Google Shape;4687;p53">
              <a:extLst>
                <a:ext uri="{FF2B5EF4-FFF2-40B4-BE49-F238E27FC236}">
                  <a16:creationId xmlns:a16="http://schemas.microsoft.com/office/drawing/2014/main" id="{935D49FA-A3DD-7A04-408F-78B0715BB3F3}"/>
                </a:ext>
              </a:extLst>
            </p:cNvPr>
            <p:cNvSpPr/>
            <p:nvPr/>
          </p:nvSpPr>
          <p:spPr>
            <a:xfrm>
              <a:off x="2934925" y="2831425"/>
              <a:ext cx="39975" cy="14125"/>
            </a:xfrm>
            <a:custGeom>
              <a:avLst/>
              <a:gdLst/>
              <a:ahLst/>
              <a:cxnLst/>
              <a:rect l="l" t="t" r="r" b="b"/>
              <a:pathLst>
                <a:path w="1599" h="565" extrusionOk="0">
                  <a:moveTo>
                    <a:pt x="765" y="1"/>
                  </a:moveTo>
                  <a:cubicBezTo>
                    <a:pt x="671" y="1"/>
                    <a:pt x="525" y="9"/>
                    <a:pt x="388" y="50"/>
                  </a:cubicBezTo>
                  <a:cubicBezTo>
                    <a:pt x="137" y="141"/>
                    <a:pt x="0" y="347"/>
                    <a:pt x="46" y="370"/>
                  </a:cubicBezTo>
                  <a:cubicBezTo>
                    <a:pt x="61" y="385"/>
                    <a:pt x="92" y="390"/>
                    <a:pt x="131" y="390"/>
                  </a:cubicBezTo>
                  <a:cubicBezTo>
                    <a:pt x="211" y="390"/>
                    <a:pt x="328" y="370"/>
                    <a:pt x="434" y="370"/>
                  </a:cubicBezTo>
                  <a:cubicBezTo>
                    <a:pt x="617" y="392"/>
                    <a:pt x="754" y="461"/>
                    <a:pt x="754" y="461"/>
                  </a:cubicBezTo>
                  <a:cubicBezTo>
                    <a:pt x="754" y="461"/>
                    <a:pt x="936" y="461"/>
                    <a:pt x="1142" y="507"/>
                  </a:cubicBezTo>
                  <a:cubicBezTo>
                    <a:pt x="1257" y="535"/>
                    <a:pt x="1382" y="564"/>
                    <a:pt x="1469" y="564"/>
                  </a:cubicBezTo>
                  <a:cubicBezTo>
                    <a:pt x="1520" y="564"/>
                    <a:pt x="1559" y="555"/>
                    <a:pt x="1575" y="529"/>
                  </a:cubicBezTo>
                  <a:cubicBezTo>
                    <a:pt x="1598" y="484"/>
                    <a:pt x="1461" y="347"/>
                    <a:pt x="1279" y="210"/>
                  </a:cubicBezTo>
                  <a:cubicBezTo>
                    <a:pt x="1096" y="96"/>
                    <a:pt x="868" y="4"/>
                    <a:pt x="868" y="4"/>
                  </a:cubicBezTo>
                  <a:cubicBezTo>
                    <a:pt x="868" y="4"/>
                    <a:pt x="828" y="1"/>
                    <a:pt x="765"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3" name="Google Shape;4688;p53">
              <a:extLst>
                <a:ext uri="{FF2B5EF4-FFF2-40B4-BE49-F238E27FC236}">
                  <a16:creationId xmlns:a16="http://schemas.microsoft.com/office/drawing/2014/main" id="{B64D1190-1B2E-4E83-AEE4-27E63BD38FCA}"/>
                </a:ext>
              </a:extLst>
            </p:cNvPr>
            <p:cNvSpPr/>
            <p:nvPr/>
          </p:nvSpPr>
          <p:spPr>
            <a:xfrm>
              <a:off x="2862450" y="2838950"/>
              <a:ext cx="87325" cy="76600"/>
            </a:xfrm>
            <a:custGeom>
              <a:avLst/>
              <a:gdLst/>
              <a:ahLst/>
              <a:cxnLst/>
              <a:rect l="l" t="t" r="r" b="b"/>
              <a:pathLst>
                <a:path w="3493" h="3064" extrusionOk="0">
                  <a:moveTo>
                    <a:pt x="3424" y="0"/>
                  </a:moveTo>
                  <a:cubicBezTo>
                    <a:pt x="3356" y="0"/>
                    <a:pt x="3173" y="548"/>
                    <a:pt x="2831" y="1004"/>
                  </a:cubicBezTo>
                  <a:cubicBezTo>
                    <a:pt x="2489" y="1507"/>
                    <a:pt x="2055" y="1872"/>
                    <a:pt x="2055" y="1895"/>
                  </a:cubicBezTo>
                  <a:cubicBezTo>
                    <a:pt x="2055" y="1895"/>
                    <a:pt x="1964" y="1986"/>
                    <a:pt x="1804" y="2146"/>
                  </a:cubicBezTo>
                  <a:cubicBezTo>
                    <a:pt x="1644" y="2283"/>
                    <a:pt x="1416" y="2465"/>
                    <a:pt x="1165" y="2602"/>
                  </a:cubicBezTo>
                  <a:cubicBezTo>
                    <a:pt x="891" y="2739"/>
                    <a:pt x="617" y="2853"/>
                    <a:pt x="389" y="2876"/>
                  </a:cubicBezTo>
                  <a:cubicBezTo>
                    <a:pt x="183" y="2922"/>
                    <a:pt x="23" y="2899"/>
                    <a:pt x="1" y="2945"/>
                  </a:cubicBezTo>
                  <a:cubicBezTo>
                    <a:pt x="1" y="2967"/>
                    <a:pt x="160" y="3036"/>
                    <a:pt x="411" y="3059"/>
                  </a:cubicBezTo>
                  <a:cubicBezTo>
                    <a:pt x="444" y="3062"/>
                    <a:pt x="478" y="3063"/>
                    <a:pt x="513" y="3063"/>
                  </a:cubicBezTo>
                  <a:cubicBezTo>
                    <a:pt x="750" y="3063"/>
                    <a:pt x="1043" y="2998"/>
                    <a:pt x="1302" y="2899"/>
                  </a:cubicBezTo>
                  <a:cubicBezTo>
                    <a:pt x="1621" y="2785"/>
                    <a:pt x="1895" y="2602"/>
                    <a:pt x="2101" y="2442"/>
                  </a:cubicBezTo>
                  <a:cubicBezTo>
                    <a:pt x="2283" y="2306"/>
                    <a:pt x="2420" y="2191"/>
                    <a:pt x="2420" y="2191"/>
                  </a:cubicBezTo>
                  <a:cubicBezTo>
                    <a:pt x="2420" y="2191"/>
                    <a:pt x="2854" y="1735"/>
                    <a:pt x="3128" y="1164"/>
                  </a:cubicBezTo>
                  <a:cubicBezTo>
                    <a:pt x="3424" y="616"/>
                    <a:pt x="3493" y="0"/>
                    <a:pt x="3424"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4" name="Google Shape;4689;p53">
              <a:extLst>
                <a:ext uri="{FF2B5EF4-FFF2-40B4-BE49-F238E27FC236}">
                  <a16:creationId xmlns:a16="http://schemas.microsoft.com/office/drawing/2014/main" id="{EA69FDA6-B57A-CB6F-D427-819B8C017913}"/>
                </a:ext>
              </a:extLst>
            </p:cNvPr>
            <p:cNvSpPr/>
            <p:nvPr/>
          </p:nvSpPr>
          <p:spPr>
            <a:xfrm>
              <a:off x="2770575" y="2735650"/>
              <a:ext cx="37700" cy="175375"/>
            </a:xfrm>
            <a:custGeom>
              <a:avLst/>
              <a:gdLst/>
              <a:ahLst/>
              <a:cxnLst/>
              <a:rect l="l" t="t" r="r" b="b"/>
              <a:pathLst>
                <a:path w="1508" h="7015" extrusionOk="0">
                  <a:moveTo>
                    <a:pt x="1462" y="1"/>
                  </a:moveTo>
                  <a:cubicBezTo>
                    <a:pt x="1461" y="1"/>
                    <a:pt x="1256" y="161"/>
                    <a:pt x="1051" y="480"/>
                  </a:cubicBezTo>
                  <a:cubicBezTo>
                    <a:pt x="845" y="777"/>
                    <a:pt x="617" y="1211"/>
                    <a:pt x="457" y="1667"/>
                  </a:cubicBezTo>
                  <a:cubicBezTo>
                    <a:pt x="275" y="2124"/>
                    <a:pt x="160" y="2580"/>
                    <a:pt x="92" y="2945"/>
                  </a:cubicBezTo>
                  <a:cubicBezTo>
                    <a:pt x="46" y="3128"/>
                    <a:pt x="46" y="3265"/>
                    <a:pt x="24" y="3379"/>
                  </a:cubicBezTo>
                  <a:cubicBezTo>
                    <a:pt x="1" y="3493"/>
                    <a:pt x="1" y="3539"/>
                    <a:pt x="1" y="3539"/>
                  </a:cubicBezTo>
                  <a:cubicBezTo>
                    <a:pt x="1" y="3539"/>
                    <a:pt x="1" y="3607"/>
                    <a:pt x="1" y="3721"/>
                  </a:cubicBezTo>
                  <a:cubicBezTo>
                    <a:pt x="1" y="3813"/>
                    <a:pt x="1" y="3972"/>
                    <a:pt x="1" y="4155"/>
                  </a:cubicBezTo>
                  <a:cubicBezTo>
                    <a:pt x="46" y="4520"/>
                    <a:pt x="92" y="5000"/>
                    <a:pt x="252" y="5479"/>
                  </a:cubicBezTo>
                  <a:cubicBezTo>
                    <a:pt x="434" y="5935"/>
                    <a:pt x="663" y="6369"/>
                    <a:pt x="959" y="6643"/>
                  </a:cubicBezTo>
                  <a:cubicBezTo>
                    <a:pt x="1073" y="6780"/>
                    <a:pt x="1233" y="6871"/>
                    <a:pt x="1302" y="6940"/>
                  </a:cubicBezTo>
                  <a:cubicBezTo>
                    <a:pt x="1395" y="6977"/>
                    <a:pt x="1442" y="7014"/>
                    <a:pt x="1457" y="7014"/>
                  </a:cubicBezTo>
                  <a:cubicBezTo>
                    <a:pt x="1460" y="7014"/>
                    <a:pt x="1462" y="7012"/>
                    <a:pt x="1462" y="7008"/>
                  </a:cubicBezTo>
                  <a:cubicBezTo>
                    <a:pt x="1484" y="6985"/>
                    <a:pt x="1439" y="6940"/>
                    <a:pt x="1370" y="6871"/>
                  </a:cubicBezTo>
                  <a:cubicBezTo>
                    <a:pt x="1325" y="6780"/>
                    <a:pt x="1210" y="6689"/>
                    <a:pt x="1119" y="6529"/>
                  </a:cubicBezTo>
                  <a:cubicBezTo>
                    <a:pt x="891" y="6255"/>
                    <a:pt x="708" y="5821"/>
                    <a:pt x="594" y="5388"/>
                  </a:cubicBezTo>
                  <a:cubicBezTo>
                    <a:pt x="480" y="4954"/>
                    <a:pt x="480" y="4475"/>
                    <a:pt x="457" y="4132"/>
                  </a:cubicBezTo>
                  <a:cubicBezTo>
                    <a:pt x="457" y="3972"/>
                    <a:pt x="480" y="3835"/>
                    <a:pt x="480" y="3721"/>
                  </a:cubicBezTo>
                  <a:cubicBezTo>
                    <a:pt x="480" y="3630"/>
                    <a:pt x="503" y="3562"/>
                    <a:pt x="503" y="3562"/>
                  </a:cubicBezTo>
                  <a:cubicBezTo>
                    <a:pt x="503" y="3562"/>
                    <a:pt x="503" y="3516"/>
                    <a:pt x="503" y="3425"/>
                  </a:cubicBezTo>
                  <a:cubicBezTo>
                    <a:pt x="526" y="3310"/>
                    <a:pt x="503" y="3174"/>
                    <a:pt x="549" y="2991"/>
                  </a:cubicBezTo>
                  <a:cubicBezTo>
                    <a:pt x="571" y="2649"/>
                    <a:pt x="663" y="2192"/>
                    <a:pt x="777" y="1758"/>
                  </a:cubicBezTo>
                  <a:cubicBezTo>
                    <a:pt x="914" y="1302"/>
                    <a:pt x="1073" y="868"/>
                    <a:pt x="1233" y="549"/>
                  </a:cubicBezTo>
                  <a:cubicBezTo>
                    <a:pt x="1370" y="229"/>
                    <a:pt x="1507" y="24"/>
                    <a:pt x="1462" y="1"/>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5" name="Google Shape;4690;p53">
              <a:extLst>
                <a:ext uri="{FF2B5EF4-FFF2-40B4-BE49-F238E27FC236}">
                  <a16:creationId xmlns:a16="http://schemas.microsoft.com/office/drawing/2014/main" id="{1264ACE6-ECB8-3C66-3309-755CA8E0FF3C}"/>
                </a:ext>
              </a:extLst>
            </p:cNvPr>
            <p:cNvSpPr/>
            <p:nvPr/>
          </p:nvSpPr>
          <p:spPr>
            <a:xfrm>
              <a:off x="2768875" y="2868000"/>
              <a:ext cx="15425" cy="40075"/>
            </a:xfrm>
            <a:custGeom>
              <a:avLst/>
              <a:gdLst/>
              <a:ahLst/>
              <a:cxnLst/>
              <a:rect l="l" t="t" r="r" b="b"/>
              <a:pathLst>
                <a:path w="617" h="1603" extrusionOk="0">
                  <a:moveTo>
                    <a:pt x="353" y="0"/>
                  </a:moveTo>
                  <a:cubicBezTo>
                    <a:pt x="282" y="0"/>
                    <a:pt x="156" y="175"/>
                    <a:pt x="92" y="390"/>
                  </a:cubicBezTo>
                  <a:cubicBezTo>
                    <a:pt x="0" y="596"/>
                    <a:pt x="0" y="847"/>
                    <a:pt x="0" y="847"/>
                  </a:cubicBezTo>
                  <a:cubicBezTo>
                    <a:pt x="0" y="847"/>
                    <a:pt x="46" y="1098"/>
                    <a:pt x="183" y="1280"/>
                  </a:cubicBezTo>
                  <a:cubicBezTo>
                    <a:pt x="310" y="1471"/>
                    <a:pt x="476" y="1603"/>
                    <a:pt x="536" y="1603"/>
                  </a:cubicBezTo>
                  <a:cubicBezTo>
                    <a:pt x="541" y="1603"/>
                    <a:pt x="545" y="1602"/>
                    <a:pt x="548" y="1600"/>
                  </a:cubicBezTo>
                  <a:cubicBezTo>
                    <a:pt x="617" y="1554"/>
                    <a:pt x="525" y="1349"/>
                    <a:pt x="502" y="1166"/>
                  </a:cubicBezTo>
                  <a:cubicBezTo>
                    <a:pt x="480" y="984"/>
                    <a:pt x="480" y="801"/>
                    <a:pt x="480" y="801"/>
                  </a:cubicBezTo>
                  <a:cubicBezTo>
                    <a:pt x="480" y="801"/>
                    <a:pt x="434" y="641"/>
                    <a:pt x="434" y="436"/>
                  </a:cubicBezTo>
                  <a:cubicBezTo>
                    <a:pt x="411" y="231"/>
                    <a:pt x="434" y="25"/>
                    <a:pt x="365" y="2"/>
                  </a:cubicBezTo>
                  <a:cubicBezTo>
                    <a:pt x="362" y="1"/>
                    <a:pt x="357" y="0"/>
                    <a:pt x="353" y="0"/>
                  </a:cubicBezTo>
                  <a:close/>
                </a:path>
              </a:pathLst>
            </a:custGeom>
            <a:solidFill>
              <a:srgbClr val="C21A2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6" name="Google Shape;4691;p53">
              <a:extLst>
                <a:ext uri="{FF2B5EF4-FFF2-40B4-BE49-F238E27FC236}">
                  <a16:creationId xmlns:a16="http://schemas.microsoft.com/office/drawing/2014/main" id="{B86D4341-91A0-E12F-F15F-F1DE6CE5012E}"/>
                </a:ext>
              </a:extLst>
            </p:cNvPr>
            <p:cNvSpPr/>
            <p:nvPr/>
          </p:nvSpPr>
          <p:spPr>
            <a:xfrm>
              <a:off x="2764300" y="2728800"/>
              <a:ext cx="267850" cy="201550"/>
            </a:xfrm>
            <a:custGeom>
              <a:avLst/>
              <a:gdLst/>
              <a:ahLst/>
              <a:cxnLst/>
              <a:rect l="l" t="t" r="r" b="b"/>
              <a:pathLst>
                <a:path w="10714" h="8062" extrusionOk="0">
                  <a:moveTo>
                    <a:pt x="9587" y="1"/>
                  </a:moveTo>
                  <a:lnTo>
                    <a:pt x="9587" y="1"/>
                  </a:lnTo>
                  <a:cubicBezTo>
                    <a:pt x="9907" y="1462"/>
                    <a:pt x="10318" y="3653"/>
                    <a:pt x="9176" y="3813"/>
                  </a:cubicBezTo>
                  <a:cubicBezTo>
                    <a:pt x="8853" y="3856"/>
                    <a:pt x="8558" y="3871"/>
                    <a:pt x="8290" y="3871"/>
                  </a:cubicBezTo>
                  <a:cubicBezTo>
                    <a:pt x="7620" y="3871"/>
                    <a:pt x="7113" y="3775"/>
                    <a:pt x="6714" y="3775"/>
                  </a:cubicBezTo>
                  <a:cubicBezTo>
                    <a:pt x="6428" y="3775"/>
                    <a:pt x="6197" y="3825"/>
                    <a:pt x="6004" y="3995"/>
                  </a:cubicBezTo>
                  <a:cubicBezTo>
                    <a:pt x="5530" y="4396"/>
                    <a:pt x="4300" y="6165"/>
                    <a:pt x="2998" y="6165"/>
                  </a:cubicBezTo>
                  <a:cubicBezTo>
                    <a:pt x="2669" y="6165"/>
                    <a:pt x="2336" y="6052"/>
                    <a:pt x="2009" y="5776"/>
                  </a:cubicBezTo>
                  <a:cubicBezTo>
                    <a:pt x="936" y="4863"/>
                    <a:pt x="800" y="2854"/>
                    <a:pt x="1096" y="1325"/>
                  </a:cubicBezTo>
                  <a:lnTo>
                    <a:pt x="1096" y="1325"/>
                  </a:lnTo>
                  <a:cubicBezTo>
                    <a:pt x="1" y="3744"/>
                    <a:pt x="708" y="6734"/>
                    <a:pt x="708" y="6734"/>
                  </a:cubicBezTo>
                  <a:cubicBezTo>
                    <a:pt x="611" y="7531"/>
                    <a:pt x="1428" y="8061"/>
                    <a:pt x="2541" y="8061"/>
                  </a:cubicBezTo>
                  <a:cubicBezTo>
                    <a:pt x="2991" y="8061"/>
                    <a:pt x="3489" y="7975"/>
                    <a:pt x="3995" y="7784"/>
                  </a:cubicBezTo>
                  <a:cubicBezTo>
                    <a:pt x="5775" y="7145"/>
                    <a:pt x="6962" y="5410"/>
                    <a:pt x="6962" y="5410"/>
                  </a:cubicBezTo>
                  <a:cubicBezTo>
                    <a:pt x="7215" y="5573"/>
                    <a:pt x="7487" y="5645"/>
                    <a:pt x="7765" y="5645"/>
                  </a:cubicBezTo>
                  <a:cubicBezTo>
                    <a:pt x="9167" y="5645"/>
                    <a:pt x="10713" y="3796"/>
                    <a:pt x="10637" y="2329"/>
                  </a:cubicBezTo>
                  <a:cubicBezTo>
                    <a:pt x="10614" y="1804"/>
                    <a:pt x="10272" y="845"/>
                    <a:pt x="9587"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7" name="Google Shape;4692;p53">
              <a:extLst>
                <a:ext uri="{FF2B5EF4-FFF2-40B4-BE49-F238E27FC236}">
                  <a16:creationId xmlns:a16="http://schemas.microsoft.com/office/drawing/2014/main" id="{3B7A1501-3E80-4868-4F2B-7CF3D81B1E4A}"/>
                </a:ext>
              </a:extLst>
            </p:cNvPr>
            <p:cNvSpPr/>
            <p:nvPr/>
          </p:nvSpPr>
          <p:spPr>
            <a:xfrm>
              <a:off x="2880150" y="2294550"/>
              <a:ext cx="190025" cy="191325"/>
            </a:xfrm>
            <a:custGeom>
              <a:avLst/>
              <a:gdLst/>
              <a:ahLst/>
              <a:cxnLst/>
              <a:rect l="l" t="t" r="r" b="b"/>
              <a:pathLst>
                <a:path w="7601" h="7653" extrusionOk="0">
                  <a:moveTo>
                    <a:pt x="228" y="1"/>
                  </a:moveTo>
                  <a:lnTo>
                    <a:pt x="0" y="6050"/>
                  </a:lnTo>
                  <a:cubicBezTo>
                    <a:pt x="1326" y="7278"/>
                    <a:pt x="2683" y="7652"/>
                    <a:pt x="3845" y="7652"/>
                  </a:cubicBezTo>
                  <a:cubicBezTo>
                    <a:pt x="5665" y="7652"/>
                    <a:pt x="7008" y="6734"/>
                    <a:pt x="7008" y="6734"/>
                  </a:cubicBezTo>
                  <a:lnTo>
                    <a:pt x="7601" y="2238"/>
                  </a:lnTo>
                  <a:lnTo>
                    <a:pt x="228" y="1"/>
                  </a:ln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8" name="Google Shape;4693;p53">
              <a:extLst>
                <a:ext uri="{FF2B5EF4-FFF2-40B4-BE49-F238E27FC236}">
                  <a16:creationId xmlns:a16="http://schemas.microsoft.com/office/drawing/2014/main" id="{B8DD0406-E0FA-1F12-59E2-21709CF862BE}"/>
                </a:ext>
              </a:extLst>
            </p:cNvPr>
            <p:cNvSpPr/>
            <p:nvPr/>
          </p:nvSpPr>
          <p:spPr>
            <a:xfrm>
              <a:off x="2880150" y="2294550"/>
              <a:ext cx="190025" cy="180350"/>
            </a:xfrm>
            <a:custGeom>
              <a:avLst/>
              <a:gdLst/>
              <a:ahLst/>
              <a:cxnLst/>
              <a:rect l="l" t="t" r="r" b="b"/>
              <a:pathLst>
                <a:path w="7601" h="7214" extrusionOk="0">
                  <a:moveTo>
                    <a:pt x="228" y="1"/>
                  </a:moveTo>
                  <a:lnTo>
                    <a:pt x="0" y="6050"/>
                  </a:lnTo>
                  <a:cubicBezTo>
                    <a:pt x="571" y="6597"/>
                    <a:pt x="1164" y="6963"/>
                    <a:pt x="1735" y="7214"/>
                  </a:cubicBezTo>
                  <a:cubicBezTo>
                    <a:pt x="1351" y="5475"/>
                    <a:pt x="1146" y="3378"/>
                    <a:pt x="2954" y="3378"/>
                  </a:cubicBezTo>
                  <a:cubicBezTo>
                    <a:pt x="2974" y="3378"/>
                    <a:pt x="2993" y="3379"/>
                    <a:pt x="3013" y="3379"/>
                  </a:cubicBezTo>
                  <a:cubicBezTo>
                    <a:pt x="3835" y="3402"/>
                    <a:pt x="4657" y="3539"/>
                    <a:pt x="5478" y="3630"/>
                  </a:cubicBezTo>
                  <a:cubicBezTo>
                    <a:pt x="6117" y="3676"/>
                    <a:pt x="6756" y="3744"/>
                    <a:pt x="7396" y="3813"/>
                  </a:cubicBezTo>
                  <a:lnTo>
                    <a:pt x="7601" y="2238"/>
                  </a:lnTo>
                  <a:lnTo>
                    <a:pt x="228" y="1"/>
                  </a:ln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9" name="Google Shape;4694;p53">
              <a:extLst>
                <a:ext uri="{FF2B5EF4-FFF2-40B4-BE49-F238E27FC236}">
                  <a16:creationId xmlns:a16="http://schemas.microsoft.com/office/drawing/2014/main" id="{0A02DE96-CA7E-F416-B57E-8ECC6D9AEE72}"/>
                </a:ext>
              </a:extLst>
            </p:cNvPr>
            <p:cNvSpPr/>
            <p:nvPr/>
          </p:nvSpPr>
          <p:spPr>
            <a:xfrm>
              <a:off x="3423825" y="1691375"/>
              <a:ext cx="240950" cy="296850"/>
            </a:xfrm>
            <a:custGeom>
              <a:avLst/>
              <a:gdLst/>
              <a:ahLst/>
              <a:cxnLst/>
              <a:rect l="l" t="t" r="r" b="b"/>
              <a:pathLst>
                <a:path w="9638" h="11874" extrusionOk="0">
                  <a:moveTo>
                    <a:pt x="3357" y="0"/>
                  </a:moveTo>
                  <a:cubicBezTo>
                    <a:pt x="1573" y="0"/>
                    <a:pt x="964" y="1508"/>
                    <a:pt x="964" y="1508"/>
                  </a:cubicBezTo>
                  <a:cubicBezTo>
                    <a:pt x="0" y="2779"/>
                    <a:pt x="1623" y="11874"/>
                    <a:pt x="3915" y="11874"/>
                  </a:cubicBezTo>
                  <a:cubicBezTo>
                    <a:pt x="4011" y="11874"/>
                    <a:pt x="4108" y="11858"/>
                    <a:pt x="4206" y="11825"/>
                  </a:cubicBezTo>
                  <a:cubicBezTo>
                    <a:pt x="6648" y="11003"/>
                    <a:pt x="9638" y="2193"/>
                    <a:pt x="4959" y="344"/>
                  </a:cubicBezTo>
                  <a:cubicBezTo>
                    <a:pt x="4342" y="98"/>
                    <a:pt x="3812" y="0"/>
                    <a:pt x="3357"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0" name="Google Shape;4695;p53">
              <a:extLst>
                <a:ext uri="{FF2B5EF4-FFF2-40B4-BE49-F238E27FC236}">
                  <a16:creationId xmlns:a16="http://schemas.microsoft.com/office/drawing/2014/main" id="{3B35579A-746E-7785-A26D-9BAD3BDFA2D0}"/>
                </a:ext>
              </a:extLst>
            </p:cNvPr>
            <p:cNvSpPr/>
            <p:nvPr/>
          </p:nvSpPr>
          <p:spPr>
            <a:xfrm>
              <a:off x="3456475" y="1740350"/>
              <a:ext cx="94750" cy="187875"/>
            </a:xfrm>
            <a:custGeom>
              <a:avLst/>
              <a:gdLst/>
              <a:ahLst/>
              <a:cxnLst/>
              <a:rect l="l" t="t" r="r" b="b"/>
              <a:pathLst>
                <a:path w="3790" h="7515" extrusionOk="0">
                  <a:moveTo>
                    <a:pt x="3036" y="4046"/>
                  </a:moveTo>
                  <a:cubicBezTo>
                    <a:pt x="3043" y="4054"/>
                    <a:pt x="3050" y="4063"/>
                    <a:pt x="3058" y="4074"/>
                  </a:cubicBezTo>
                  <a:lnTo>
                    <a:pt x="3058" y="4074"/>
                  </a:lnTo>
                  <a:cubicBezTo>
                    <a:pt x="3056" y="4066"/>
                    <a:pt x="3051" y="4060"/>
                    <a:pt x="3036" y="4046"/>
                  </a:cubicBezTo>
                  <a:close/>
                  <a:moveTo>
                    <a:pt x="3719" y="0"/>
                  </a:moveTo>
                  <a:cubicBezTo>
                    <a:pt x="3619" y="0"/>
                    <a:pt x="3227" y="70"/>
                    <a:pt x="2717" y="325"/>
                  </a:cubicBezTo>
                  <a:cubicBezTo>
                    <a:pt x="2146" y="599"/>
                    <a:pt x="1462" y="1101"/>
                    <a:pt x="982" y="1695"/>
                  </a:cubicBezTo>
                  <a:cubicBezTo>
                    <a:pt x="480" y="2311"/>
                    <a:pt x="183" y="2973"/>
                    <a:pt x="46" y="3543"/>
                  </a:cubicBezTo>
                  <a:cubicBezTo>
                    <a:pt x="24" y="3703"/>
                    <a:pt x="1" y="3772"/>
                    <a:pt x="1" y="4023"/>
                  </a:cubicBezTo>
                  <a:cubicBezTo>
                    <a:pt x="1" y="4228"/>
                    <a:pt x="24" y="4411"/>
                    <a:pt x="24" y="4593"/>
                  </a:cubicBezTo>
                  <a:cubicBezTo>
                    <a:pt x="69" y="4913"/>
                    <a:pt x="115" y="5164"/>
                    <a:pt x="115" y="5324"/>
                  </a:cubicBezTo>
                  <a:cubicBezTo>
                    <a:pt x="343" y="5141"/>
                    <a:pt x="549" y="4981"/>
                    <a:pt x="731" y="4845"/>
                  </a:cubicBezTo>
                  <a:cubicBezTo>
                    <a:pt x="822" y="4776"/>
                    <a:pt x="891" y="4708"/>
                    <a:pt x="982" y="4639"/>
                  </a:cubicBezTo>
                  <a:cubicBezTo>
                    <a:pt x="1074" y="4571"/>
                    <a:pt x="1119" y="4571"/>
                    <a:pt x="1165" y="4525"/>
                  </a:cubicBezTo>
                  <a:cubicBezTo>
                    <a:pt x="1279" y="4479"/>
                    <a:pt x="1370" y="4434"/>
                    <a:pt x="1439" y="4388"/>
                  </a:cubicBezTo>
                  <a:cubicBezTo>
                    <a:pt x="1530" y="4342"/>
                    <a:pt x="1530" y="4365"/>
                    <a:pt x="1553" y="4342"/>
                  </a:cubicBezTo>
                  <a:cubicBezTo>
                    <a:pt x="1644" y="4320"/>
                    <a:pt x="1667" y="4297"/>
                    <a:pt x="1667" y="4297"/>
                  </a:cubicBezTo>
                  <a:cubicBezTo>
                    <a:pt x="1682" y="4297"/>
                    <a:pt x="1687" y="4307"/>
                    <a:pt x="1716" y="4307"/>
                  </a:cubicBezTo>
                  <a:cubicBezTo>
                    <a:pt x="1730" y="4307"/>
                    <a:pt x="1751" y="4304"/>
                    <a:pt x="1781" y="4297"/>
                  </a:cubicBezTo>
                  <a:cubicBezTo>
                    <a:pt x="1793" y="4300"/>
                    <a:pt x="1805" y="4301"/>
                    <a:pt x="1816" y="4301"/>
                  </a:cubicBezTo>
                  <a:cubicBezTo>
                    <a:pt x="1842" y="4301"/>
                    <a:pt x="1867" y="4296"/>
                    <a:pt x="1894" y="4296"/>
                  </a:cubicBezTo>
                  <a:cubicBezTo>
                    <a:pt x="1947" y="4296"/>
                    <a:pt x="2009" y="4315"/>
                    <a:pt x="2101" y="4434"/>
                  </a:cubicBezTo>
                  <a:lnTo>
                    <a:pt x="2123" y="4479"/>
                  </a:lnTo>
                  <a:cubicBezTo>
                    <a:pt x="2169" y="4525"/>
                    <a:pt x="2238" y="4616"/>
                    <a:pt x="2238" y="4662"/>
                  </a:cubicBezTo>
                  <a:cubicBezTo>
                    <a:pt x="2260" y="4685"/>
                    <a:pt x="2123" y="4845"/>
                    <a:pt x="1850" y="5027"/>
                  </a:cubicBezTo>
                  <a:cubicBezTo>
                    <a:pt x="1599" y="5210"/>
                    <a:pt x="1188" y="5461"/>
                    <a:pt x="937" y="5826"/>
                  </a:cubicBezTo>
                  <a:cubicBezTo>
                    <a:pt x="754" y="6146"/>
                    <a:pt x="640" y="6534"/>
                    <a:pt x="800" y="6899"/>
                  </a:cubicBezTo>
                  <a:cubicBezTo>
                    <a:pt x="937" y="7241"/>
                    <a:pt x="1370" y="7447"/>
                    <a:pt x="1804" y="7492"/>
                  </a:cubicBezTo>
                  <a:cubicBezTo>
                    <a:pt x="1902" y="7508"/>
                    <a:pt x="2000" y="7515"/>
                    <a:pt x="2098" y="7515"/>
                  </a:cubicBezTo>
                  <a:cubicBezTo>
                    <a:pt x="2435" y="7515"/>
                    <a:pt x="2761" y="7428"/>
                    <a:pt x="2991" y="7287"/>
                  </a:cubicBezTo>
                  <a:cubicBezTo>
                    <a:pt x="3333" y="7127"/>
                    <a:pt x="3402" y="6899"/>
                    <a:pt x="3425" y="6762"/>
                  </a:cubicBezTo>
                  <a:cubicBezTo>
                    <a:pt x="3425" y="6625"/>
                    <a:pt x="3402" y="6556"/>
                    <a:pt x="3379" y="6556"/>
                  </a:cubicBezTo>
                  <a:cubicBezTo>
                    <a:pt x="3288" y="6556"/>
                    <a:pt x="3310" y="6899"/>
                    <a:pt x="2831" y="7081"/>
                  </a:cubicBezTo>
                  <a:cubicBezTo>
                    <a:pt x="2679" y="7142"/>
                    <a:pt x="2486" y="7183"/>
                    <a:pt x="2293" y="7183"/>
                  </a:cubicBezTo>
                  <a:cubicBezTo>
                    <a:pt x="2197" y="7183"/>
                    <a:pt x="2101" y="7173"/>
                    <a:pt x="2009" y="7150"/>
                  </a:cubicBezTo>
                  <a:cubicBezTo>
                    <a:pt x="1713" y="7081"/>
                    <a:pt x="1484" y="6922"/>
                    <a:pt x="1439" y="6693"/>
                  </a:cubicBezTo>
                  <a:cubicBezTo>
                    <a:pt x="1393" y="6488"/>
                    <a:pt x="1484" y="6237"/>
                    <a:pt x="1667" y="6009"/>
                  </a:cubicBezTo>
                  <a:cubicBezTo>
                    <a:pt x="1804" y="5826"/>
                    <a:pt x="2101" y="5643"/>
                    <a:pt x="2420" y="5461"/>
                  </a:cubicBezTo>
                  <a:cubicBezTo>
                    <a:pt x="2694" y="5278"/>
                    <a:pt x="3105" y="5027"/>
                    <a:pt x="3196" y="4662"/>
                  </a:cubicBezTo>
                  <a:cubicBezTo>
                    <a:pt x="3279" y="4351"/>
                    <a:pt x="3137" y="4172"/>
                    <a:pt x="3058" y="4074"/>
                  </a:cubicBezTo>
                  <a:lnTo>
                    <a:pt x="3058" y="4074"/>
                  </a:lnTo>
                  <a:cubicBezTo>
                    <a:pt x="3059" y="4078"/>
                    <a:pt x="3059" y="4083"/>
                    <a:pt x="3059" y="4091"/>
                  </a:cubicBezTo>
                  <a:cubicBezTo>
                    <a:pt x="2991" y="3977"/>
                    <a:pt x="2900" y="3863"/>
                    <a:pt x="2808" y="3795"/>
                  </a:cubicBezTo>
                  <a:cubicBezTo>
                    <a:pt x="2694" y="3726"/>
                    <a:pt x="2557" y="3658"/>
                    <a:pt x="2466" y="3612"/>
                  </a:cubicBezTo>
                  <a:cubicBezTo>
                    <a:pt x="2261" y="3575"/>
                    <a:pt x="2086" y="3537"/>
                    <a:pt x="1955" y="3537"/>
                  </a:cubicBezTo>
                  <a:cubicBezTo>
                    <a:pt x="1925" y="3537"/>
                    <a:pt x="1898" y="3539"/>
                    <a:pt x="1872" y="3543"/>
                  </a:cubicBezTo>
                  <a:cubicBezTo>
                    <a:pt x="1599" y="3566"/>
                    <a:pt x="1530" y="3589"/>
                    <a:pt x="1530" y="3589"/>
                  </a:cubicBezTo>
                  <a:cubicBezTo>
                    <a:pt x="1530" y="3589"/>
                    <a:pt x="1484" y="3612"/>
                    <a:pt x="1279" y="3658"/>
                  </a:cubicBezTo>
                  <a:cubicBezTo>
                    <a:pt x="1233" y="3680"/>
                    <a:pt x="1119" y="3703"/>
                    <a:pt x="1119" y="3703"/>
                  </a:cubicBezTo>
                  <a:cubicBezTo>
                    <a:pt x="1096" y="3726"/>
                    <a:pt x="1074" y="3726"/>
                    <a:pt x="1051" y="3749"/>
                  </a:cubicBezTo>
                  <a:cubicBezTo>
                    <a:pt x="1016" y="3760"/>
                    <a:pt x="1011" y="3760"/>
                    <a:pt x="1011" y="3760"/>
                  </a:cubicBezTo>
                  <a:cubicBezTo>
                    <a:pt x="1011" y="3760"/>
                    <a:pt x="1016" y="3760"/>
                    <a:pt x="1005" y="3772"/>
                  </a:cubicBezTo>
                  <a:cubicBezTo>
                    <a:pt x="1005" y="3772"/>
                    <a:pt x="982" y="3795"/>
                    <a:pt x="982" y="3795"/>
                  </a:cubicBezTo>
                  <a:cubicBezTo>
                    <a:pt x="959" y="3772"/>
                    <a:pt x="937" y="3840"/>
                    <a:pt x="959" y="3521"/>
                  </a:cubicBezTo>
                  <a:cubicBezTo>
                    <a:pt x="1005" y="3041"/>
                    <a:pt x="1210" y="2425"/>
                    <a:pt x="1576" y="1877"/>
                  </a:cubicBezTo>
                  <a:cubicBezTo>
                    <a:pt x="1918" y="1307"/>
                    <a:pt x="2443" y="804"/>
                    <a:pt x="2922" y="508"/>
                  </a:cubicBezTo>
                  <a:cubicBezTo>
                    <a:pt x="3379" y="188"/>
                    <a:pt x="3790" y="74"/>
                    <a:pt x="3744" y="6"/>
                  </a:cubicBezTo>
                  <a:cubicBezTo>
                    <a:pt x="3744" y="2"/>
                    <a:pt x="3736" y="0"/>
                    <a:pt x="3719"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1" name="Google Shape;4696;p53">
              <a:extLst>
                <a:ext uri="{FF2B5EF4-FFF2-40B4-BE49-F238E27FC236}">
                  <a16:creationId xmlns:a16="http://schemas.microsoft.com/office/drawing/2014/main" id="{EE8CF818-7827-4965-A4CC-E1E3DD6360FE}"/>
                </a:ext>
              </a:extLst>
            </p:cNvPr>
            <p:cNvSpPr/>
            <p:nvPr/>
          </p:nvSpPr>
          <p:spPr>
            <a:xfrm>
              <a:off x="3490725" y="1706250"/>
              <a:ext cx="56500" cy="20550"/>
            </a:xfrm>
            <a:custGeom>
              <a:avLst/>
              <a:gdLst/>
              <a:ahLst/>
              <a:cxnLst/>
              <a:rect l="l" t="t" r="r" b="b"/>
              <a:pathLst>
                <a:path w="2260" h="822" extrusionOk="0">
                  <a:moveTo>
                    <a:pt x="1256" y="0"/>
                  </a:moveTo>
                  <a:cubicBezTo>
                    <a:pt x="685" y="23"/>
                    <a:pt x="137" y="205"/>
                    <a:pt x="69" y="434"/>
                  </a:cubicBezTo>
                  <a:cubicBezTo>
                    <a:pt x="0" y="639"/>
                    <a:pt x="411" y="822"/>
                    <a:pt x="1005" y="822"/>
                  </a:cubicBezTo>
                  <a:cubicBezTo>
                    <a:pt x="1598" y="822"/>
                    <a:pt x="2123" y="616"/>
                    <a:pt x="2191" y="411"/>
                  </a:cubicBezTo>
                  <a:cubicBezTo>
                    <a:pt x="2260" y="183"/>
                    <a:pt x="1849" y="0"/>
                    <a:pt x="1256"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2" name="Google Shape;4697;p53">
              <a:extLst>
                <a:ext uri="{FF2B5EF4-FFF2-40B4-BE49-F238E27FC236}">
                  <a16:creationId xmlns:a16="http://schemas.microsoft.com/office/drawing/2014/main" id="{850508DE-1E67-2EA4-717A-2E3032473A05}"/>
                </a:ext>
              </a:extLst>
            </p:cNvPr>
            <p:cNvSpPr/>
            <p:nvPr/>
          </p:nvSpPr>
          <p:spPr>
            <a:xfrm>
              <a:off x="3444900" y="1744800"/>
              <a:ext cx="143425" cy="182350"/>
            </a:xfrm>
            <a:custGeom>
              <a:avLst/>
              <a:gdLst/>
              <a:ahLst/>
              <a:cxnLst/>
              <a:rect l="l" t="t" r="r" b="b"/>
              <a:pathLst>
                <a:path w="5737" h="7294" extrusionOk="0">
                  <a:moveTo>
                    <a:pt x="3758" y="0"/>
                  </a:moveTo>
                  <a:cubicBezTo>
                    <a:pt x="2421" y="0"/>
                    <a:pt x="1354" y="2247"/>
                    <a:pt x="1354" y="2247"/>
                  </a:cubicBezTo>
                  <a:cubicBezTo>
                    <a:pt x="1354" y="2247"/>
                    <a:pt x="0" y="7293"/>
                    <a:pt x="2348" y="7293"/>
                  </a:cubicBezTo>
                  <a:cubicBezTo>
                    <a:pt x="2477" y="7293"/>
                    <a:pt x="2617" y="7278"/>
                    <a:pt x="2769" y="7246"/>
                  </a:cubicBezTo>
                  <a:cubicBezTo>
                    <a:pt x="5691" y="6652"/>
                    <a:pt x="5736" y="649"/>
                    <a:pt x="4184" y="79"/>
                  </a:cubicBezTo>
                  <a:cubicBezTo>
                    <a:pt x="4040" y="25"/>
                    <a:pt x="3898" y="0"/>
                    <a:pt x="3758"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3" name="Google Shape;4698;p53">
              <a:extLst>
                <a:ext uri="{FF2B5EF4-FFF2-40B4-BE49-F238E27FC236}">
                  <a16:creationId xmlns:a16="http://schemas.microsoft.com/office/drawing/2014/main" id="{93A387F6-1B08-A6B5-2106-429E37519066}"/>
                </a:ext>
              </a:extLst>
            </p:cNvPr>
            <p:cNvSpPr/>
            <p:nvPr/>
          </p:nvSpPr>
          <p:spPr>
            <a:xfrm>
              <a:off x="2339175" y="1323575"/>
              <a:ext cx="1298800" cy="1029950"/>
            </a:xfrm>
            <a:custGeom>
              <a:avLst/>
              <a:gdLst/>
              <a:ahLst/>
              <a:cxnLst/>
              <a:rect l="l" t="t" r="r" b="b"/>
              <a:pathLst>
                <a:path w="51952" h="41198" extrusionOk="0">
                  <a:moveTo>
                    <a:pt x="25813" y="0"/>
                  </a:moveTo>
                  <a:cubicBezTo>
                    <a:pt x="18679" y="0"/>
                    <a:pt x="14449" y="3141"/>
                    <a:pt x="14449" y="3141"/>
                  </a:cubicBezTo>
                  <a:cubicBezTo>
                    <a:pt x="2215" y="11335"/>
                    <a:pt x="9268" y="24300"/>
                    <a:pt x="9268" y="24300"/>
                  </a:cubicBezTo>
                  <a:cubicBezTo>
                    <a:pt x="9268" y="24300"/>
                    <a:pt x="7861" y="23000"/>
                    <a:pt x="5976" y="23000"/>
                  </a:cubicBezTo>
                  <a:cubicBezTo>
                    <a:pt x="4971" y="23000"/>
                    <a:pt x="3830" y="23370"/>
                    <a:pt x="2694" y="24506"/>
                  </a:cubicBezTo>
                  <a:cubicBezTo>
                    <a:pt x="1" y="27199"/>
                    <a:pt x="3470" y="33271"/>
                    <a:pt x="7305" y="34777"/>
                  </a:cubicBezTo>
                  <a:cubicBezTo>
                    <a:pt x="8242" y="35146"/>
                    <a:pt x="9040" y="35295"/>
                    <a:pt x="9719" y="35295"/>
                  </a:cubicBezTo>
                  <a:cubicBezTo>
                    <a:pt x="12564" y="35295"/>
                    <a:pt x="13308" y="32677"/>
                    <a:pt x="13308" y="32677"/>
                  </a:cubicBezTo>
                  <a:cubicBezTo>
                    <a:pt x="15356" y="36814"/>
                    <a:pt x="22863" y="41197"/>
                    <a:pt x="31104" y="41197"/>
                  </a:cubicBezTo>
                  <a:cubicBezTo>
                    <a:pt x="32230" y="41197"/>
                    <a:pt x="33371" y="41115"/>
                    <a:pt x="34513" y="40940"/>
                  </a:cubicBezTo>
                  <a:cubicBezTo>
                    <a:pt x="43460" y="39570"/>
                    <a:pt x="51951" y="32152"/>
                    <a:pt x="44921" y="20694"/>
                  </a:cubicBezTo>
                  <a:cubicBezTo>
                    <a:pt x="44145" y="14189"/>
                    <a:pt x="44647" y="4830"/>
                    <a:pt x="34330" y="1429"/>
                  </a:cubicBezTo>
                  <a:cubicBezTo>
                    <a:pt x="31172" y="386"/>
                    <a:pt x="28314" y="0"/>
                    <a:pt x="25813"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4" name="Google Shape;4699;p53">
              <a:extLst>
                <a:ext uri="{FF2B5EF4-FFF2-40B4-BE49-F238E27FC236}">
                  <a16:creationId xmlns:a16="http://schemas.microsoft.com/office/drawing/2014/main" id="{CEDC364F-C544-7722-41D5-DB36F68D149D}"/>
                </a:ext>
              </a:extLst>
            </p:cNvPr>
            <p:cNvSpPr/>
            <p:nvPr/>
          </p:nvSpPr>
          <p:spPr>
            <a:xfrm>
              <a:off x="2687275" y="1459725"/>
              <a:ext cx="950700" cy="893925"/>
            </a:xfrm>
            <a:custGeom>
              <a:avLst/>
              <a:gdLst/>
              <a:ahLst/>
              <a:cxnLst/>
              <a:rect l="l" t="t" r="r" b="b"/>
              <a:pathLst>
                <a:path w="38028" h="35757" extrusionOk="0">
                  <a:moveTo>
                    <a:pt x="26751" y="1"/>
                  </a:moveTo>
                  <a:lnTo>
                    <a:pt x="26751" y="1"/>
                  </a:lnTo>
                  <a:cubicBezTo>
                    <a:pt x="29833" y="4292"/>
                    <a:pt x="29787" y="9975"/>
                    <a:pt x="30312" y="14358"/>
                  </a:cubicBezTo>
                  <a:cubicBezTo>
                    <a:pt x="37320" y="25816"/>
                    <a:pt x="28829" y="33234"/>
                    <a:pt x="19881" y="34604"/>
                  </a:cubicBezTo>
                  <a:cubicBezTo>
                    <a:pt x="18733" y="34782"/>
                    <a:pt x="17586" y="34865"/>
                    <a:pt x="16454" y="34865"/>
                  </a:cubicBezTo>
                  <a:cubicBezTo>
                    <a:pt x="9483" y="34865"/>
                    <a:pt x="3044" y="31711"/>
                    <a:pt x="0" y="28235"/>
                  </a:cubicBezTo>
                  <a:lnTo>
                    <a:pt x="0" y="28235"/>
                  </a:lnTo>
                  <a:cubicBezTo>
                    <a:pt x="2659" y="32065"/>
                    <a:pt x="9578" y="35756"/>
                    <a:pt x="17144" y="35756"/>
                  </a:cubicBezTo>
                  <a:cubicBezTo>
                    <a:pt x="18282" y="35756"/>
                    <a:pt x="19434" y="35673"/>
                    <a:pt x="20589" y="35494"/>
                  </a:cubicBezTo>
                  <a:cubicBezTo>
                    <a:pt x="29536" y="34124"/>
                    <a:pt x="38027" y="26706"/>
                    <a:pt x="30997" y="15248"/>
                  </a:cubicBezTo>
                  <a:cubicBezTo>
                    <a:pt x="30449" y="10546"/>
                    <a:pt x="30540" y="4360"/>
                    <a:pt x="26751" y="1"/>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5" name="Google Shape;4700;p53">
              <a:extLst>
                <a:ext uri="{FF2B5EF4-FFF2-40B4-BE49-F238E27FC236}">
                  <a16:creationId xmlns:a16="http://schemas.microsoft.com/office/drawing/2014/main" id="{9ED2A873-EDA2-BF3D-6A88-1AE4678CC3D2}"/>
                </a:ext>
              </a:extLst>
            </p:cNvPr>
            <p:cNvSpPr/>
            <p:nvPr/>
          </p:nvSpPr>
          <p:spPr>
            <a:xfrm>
              <a:off x="2424200" y="2111375"/>
              <a:ext cx="245975" cy="94725"/>
            </a:xfrm>
            <a:custGeom>
              <a:avLst/>
              <a:gdLst/>
              <a:ahLst/>
              <a:cxnLst/>
              <a:rect l="l" t="t" r="r" b="b"/>
              <a:pathLst>
                <a:path w="9839" h="3789" extrusionOk="0">
                  <a:moveTo>
                    <a:pt x="1" y="1"/>
                  </a:moveTo>
                  <a:cubicBezTo>
                    <a:pt x="1051" y="1462"/>
                    <a:pt x="2443" y="2694"/>
                    <a:pt x="3904" y="3265"/>
                  </a:cubicBezTo>
                  <a:cubicBezTo>
                    <a:pt x="4846" y="3638"/>
                    <a:pt x="5648" y="3788"/>
                    <a:pt x="6328" y="3788"/>
                  </a:cubicBezTo>
                  <a:cubicBezTo>
                    <a:pt x="8732" y="3788"/>
                    <a:pt x="9625" y="1912"/>
                    <a:pt x="9838" y="1325"/>
                  </a:cubicBezTo>
                  <a:cubicBezTo>
                    <a:pt x="9587" y="982"/>
                    <a:pt x="9382" y="617"/>
                    <a:pt x="9199" y="275"/>
                  </a:cubicBezTo>
                  <a:cubicBezTo>
                    <a:pt x="9199" y="275"/>
                    <a:pt x="8470" y="2893"/>
                    <a:pt x="5619" y="2893"/>
                  </a:cubicBezTo>
                  <a:cubicBezTo>
                    <a:pt x="4939" y="2893"/>
                    <a:pt x="4137" y="2744"/>
                    <a:pt x="3196" y="2375"/>
                  </a:cubicBezTo>
                  <a:cubicBezTo>
                    <a:pt x="2055" y="1918"/>
                    <a:pt x="937" y="1051"/>
                    <a:pt x="1"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6" name="Google Shape;4701;p53">
              <a:extLst>
                <a:ext uri="{FF2B5EF4-FFF2-40B4-BE49-F238E27FC236}">
                  <a16:creationId xmlns:a16="http://schemas.microsoft.com/office/drawing/2014/main" id="{ED31C9CF-AA8D-2450-5CE4-9A94389FC71E}"/>
                </a:ext>
              </a:extLst>
            </p:cNvPr>
            <p:cNvSpPr/>
            <p:nvPr/>
          </p:nvSpPr>
          <p:spPr>
            <a:xfrm>
              <a:off x="3235075" y="2264425"/>
              <a:ext cx="41675" cy="23775"/>
            </a:xfrm>
            <a:custGeom>
              <a:avLst/>
              <a:gdLst/>
              <a:ahLst/>
              <a:cxnLst/>
              <a:rect l="l" t="t" r="r" b="b"/>
              <a:pathLst>
                <a:path w="1667" h="951" extrusionOk="0">
                  <a:moveTo>
                    <a:pt x="1192" y="0"/>
                  </a:moveTo>
                  <a:cubicBezTo>
                    <a:pt x="1073" y="0"/>
                    <a:pt x="938" y="21"/>
                    <a:pt x="799" y="65"/>
                  </a:cubicBezTo>
                  <a:cubicBezTo>
                    <a:pt x="343" y="179"/>
                    <a:pt x="1" y="475"/>
                    <a:pt x="23" y="704"/>
                  </a:cubicBezTo>
                  <a:cubicBezTo>
                    <a:pt x="54" y="859"/>
                    <a:pt x="233" y="951"/>
                    <a:pt x="487" y="951"/>
                  </a:cubicBezTo>
                  <a:cubicBezTo>
                    <a:pt x="607" y="951"/>
                    <a:pt x="744" y="930"/>
                    <a:pt x="891" y="886"/>
                  </a:cubicBezTo>
                  <a:cubicBezTo>
                    <a:pt x="1324" y="772"/>
                    <a:pt x="1667" y="475"/>
                    <a:pt x="1644" y="247"/>
                  </a:cubicBezTo>
                  <a:cubicBezTo>
                    <a:pt x="1628" y="92"/>
                    <a:pt x="1444" y="0"/>
                    <a:pt x="1192"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7" name="Google Shape;4702;p53">
              <a:extLst>
                <a:ext uri="{FF2B5EF4-FFF2-40B4-BE49-F238E27FC236}">
                  <a16:creationId xmlns:a16="http://schemas.microsoft.com/office/drawing/2014/main" id="{8AD32D8D-BDD4-38B2-885C-DB930268B7C4}"/>
                </a:ext>
              </a:extLst>
            </p:cNvPr>
            <p:cNvSpPr/>
            <p:nvPr/>
          </p:nvSpPr>
          <p:spPr>
            <a:xfrm>
              <a:off x="2434475" y="1959425"/>
              <a:ext cx="168925" cy="204775"/>
            </a:xfrm>
            <a:custGeom>
              <a:avLst/>
              <a:gdLst/>
              <a:ahLst/>
              <a:cxnLst/>
              <a:rect l="l" t="t" r="r" b="b"/>
              <a:pathLst>
                <a:path w="6757" h="8191" extrusionOk="0">
                  <a:moveTo>
                    <a:pt x="1377" y="0"/>
                  </a:moveTo>
                  <a:cubicBezTo>
                    <a:pt x="70" y="0"/>
                    <a:pt x="92" y="2336"/>
                    <a:pt x="92" y="2336"/>
                  </a:cubicBezTo>
                  <a:cubicBezTo>
                    <a:pt x="1" y="4778"/>
                    <a:pt x="3402" y="7859"/>
                    <a:pt x="4908" y="8156"/>
                  </a:cubicBezTo>
                  <a:cubicBezTo>
                    <a:pt x="5026" y="8180"/>
                    <a:pt x="5138" y="8191"/>
                    <a:pt x="5242" y="8191"/>
                  </a:cubicBezTo>
                  <a:cubicBezTo>
                    <a:pt x="6448" y="8191"/>
                    <a:pt x="6757" y="6741"/>
                    <a:pt x="6757" y="6741"/>
                  </a:cubicBezTo>
                  <a:cubicBezTo>
                    <a:pt x="6757" y="6741"/>
                    <a:pt x="4931" y="6011"/>
                    <a:pt x="4497" y="4573"/>
                  </a:cubicBezTo>
                  <a:cubicBezTo>
                    <a:pt x="4170" y="3426"/>
                    <a:pt x="5250" y="3310"/>
                    <a:pt x="5701" y="3310"/>
                  </a:cubicBezTo>
                  <a:cubicBezTo>
                    <a:pt x="5816" y="3310"/>
                    <a:pt x="5890" y="3317"/>
                    <a:pt x="5890" y="3317"/>
                  </a:cubicBezTo>
                  <a:cubicBezTo>
                    <a:pt x="5890" y="3317"/>
                    <a:pt x="2945" y="144"/>
                    <a:pt x="1507" y="7"/>
                  </a:cubicBezTo>
                  <a:cubicBezTo>
                    <a:pt x="1462" y="2"/>
                    <a:pt x="1419" y="0"/>
                    <a:pt x="1377"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8" name="Google Shape;4703;p53">
              <a:extLst>
                <a:ext uri="{FF2B5EF4-FFF2-40B4-BE49-F238E27FC236}">
                  <a16:creationId xmlns:a16="http://schemas.microsoft.com/office/drawing/2014/main" id="{01650C79-A4D7-9A68-247C-41FEC67671C5}"/>
                </a:ext>
              </a:extLst>
            </p:cNvPr>
            <p:cNvSpPr/>
            <p:nvPr/>
          </p:nvSpPr>
          <p:spPr>
            <a:xfrm>
              <a:off x="2440175" y="1959550"/>
              <a:ext cx="175800" cy="205925"/>
            </a:xfrm>
            <a:custGeom>
              <a:avLst/>
              <a:gdLst/>
              <a:ahLst/>
              <a:cxnLst/>
              <a:rect l="l" t="t" r="r" b="b"/>
              <a:pathLst>
                <a:path w="7032" h="8237" extrusionOk="0">
                  <a:moveTo>
                    <a:pt x="1367" y="0"/>
                  </a:moveTo>
                  <a:cubicBezTo>
                    <a:pt x="1338" y="0"/>
                    <a:pt x="1308" y="1"/>
                    <a:pt x="1279" y="2"/>
                  </a:cubicBezTo>
                  <a:cubicBezTo>
                    <a:pt x="1051" y="2"/>
                    <a:pt x="823" y="48"/>
                    <a:pt x="640" y="139"/>
                  </a:cubicBezTo>
                  <a:cubicBezTo>
                    <a:pt x="457" y="254"/>
                    <a:pt x="320" y="368"/>
                    <a:pt x="229" y="505"/>
                  </a:cubicBezTo>
                  <a:cubicBezTo>
                    <a:pt x="69" y="779"/>
                    <a:pt x="24" y="1007"/>
                    <a:pt x="24" y="1167"/>
                  </a:cubicBezTo>
                  <a:cubicBezTo>
                    <a:pt x="1" y="1326"/>
                    <a:pt x="1" y="1395"/>
                    <a:pt x="47" y="1395"/>
                  </a:cubicBezTo>
                  <a:cubicBezTo>
                    <a:pt x="49" y="1395"/>
                    <a:pt x="51" y="1396"/>
                    <a:pt x="53" y="1396"/>
                  </a:cubicBezTo>
                  <a:cubicBezTo>
                    <a:pt x="117" y="1396"/>
                    <a:pt x="147" y="1040"/>
                    <a:pt x="457" y="642"/>
                  </a:cubicBezTo>
                  <a:cubicBezTo>
                    <a:pt x="596" y="483"/>
                    <a:pt x="838" y="359"/>
                    <a:pt x="1124" y="359"/>
                  </a:cubicBezTo>
                  <a:cubicBezTo>
                    <a:pt x="1167" y="359"/>
                    <a:pt x="1211" y="362"/>
                    <a:pt x="1256" y="368"/>
                  </a:cubicBezTo>
                  <a:cubicBezTo>
                    <a:pt x="1599" y="390"/>
                    <a:pt x="1987" y="527"/>
                    <a:pt x="2352" y="733"/>
                  </a:cubicBezTo>
                  <a:cubicBezTo>
                    <a:pt x="3105" y="1144"/>
                    <a:pt x="3836" y="1737"/>
                    <a:pt x="4452" y="2331"/>
                  </a:cubicBezTo>
                  <a:cubicBezTo>
                    <a:pt x="4612" y="2490"/>
                    <a:pt x="4771" y="2627"/>
                    <a:pt x="4908" y="2787"/>
                  </a:cubicBezTo>
                  <a:cubicBezTo>
                    <a:pt x="4977" y="2856"/>
                    <a:pt x="5068" y="2947"/>
                    <a:pt x="5091" y="2993"/>
                  </a:cubicBezTo>
                  <a:lnTo>
                    <a:pt x="5114" y="3015"/>
                  </a:lnTo>
                  <a:cubicBezTo>
                    <a:pt x="5130" y="3049"/>
                    <a:pt x="5135" y="3070"/>
                    <a:pt x="5118" y="3070"/>
                  </a:cubicBezTo>
                  <a:cubicBezTo>
                    <a:pt x="5112" y="3070"/>
                    <a:pt x="5103" y="3067"/>
                    <a:pt x="5091" y="3061"/>
                  </a:cubicBezTo>
                  <a:cubicBezTo>
                    <a:pt x="5068" y="3038"/>
                    <a:pt x="5045" y="3038"/>
                    <a:pt x="5022" y="3038"/>
                  </a:cubicBezTo>
                  <a:lnTo>
                    <a:pt x="4885" y="3038"/>
                  </a:lnTo>
                  <a:cubicBezTo>
                    <a:pt x="4817" y="3061"/>
                    <a:pt x="4771" y="3084"/>
                    <a:pt x="4703" y="3107"/>
                  </a:cubicBezTo>
                  <a:cubicBezTo>
                    <a:pt x="4589" y="3152"/>
                    <a:pt x="4475" y="3198"/>
                    <a:pt x="4383" y="3244"/>
                  </a:cubicBezTo>
                  <a:cubicBezTo>
                    <a:pt x="4246" y="3381"/>
                    <a:pt x="4109" y="3472"/>
                    <a:pt x="4064" y="3563"/>
                  </a:cubicBezTo>
                  <a:cubicBezTo>
                    <a:pt x="4018" y="3654"/>
                    <a:pt x="3995" y="3700"/>
                    <a:pt x="3995" y="3700"/>
                  </a:cubicBezTo>
                  <a:cubicBezTo>
                    <a:pt x="3995" y="3700"/>
                    <a:pt x="3972" y="3746"/>
                    <a:pt x="3927" y="3837"/>
                  </a:cubicBezTo>
                  <a:cubicBezTo>
                    <a:pt x="3904" y="3928"/>
                    <a:pt x="3858" y="4065"/>
                    <a:pt x="3836" y="4225"/>
                  </a:cubicBezTo>
                  <a:cubicBezTo>
                    <a:pt x="3836" y="4568"/>
                    <a:pt x="3904" y="5001"/>
                    <a:pt x="4155" y="5435"/>
                  </a:cubicBezTo>
                  <a:cubicBezTo>
                    <a:pt x="4406" y="5869"/>
                    <a:pt x="4817" y="6325"/>
                    <a:pt x="5410" y="6645"/>
                  </a:cubicBezTo>
                  <a:cubicBezTo>
                    <a:pt x="5547" y="6713"/>
                    <a:pt x="5707" y="6782"/>
                    <a:pt x="5867" y="6850"/>
                  </a:cubicBezTo>
                  <a:cubicBezTo>
                    <a:pt x="5935" y="6896"/>
                    <a:pt x="6004" y="6919"/>
                    <a:pt x="6095" y="6941"/>
                  </a:cubicBezTo>
                  <a:lnTo>
                    <a:pt x="6187" y="6941"/>
                  </a:lnTo>
                  <a:cubicBezTo>
                    <a:pt x="6232" y="6941"/>
                    <a:pt x="6232" y="6987"/>
                    <a:pt x="6232" y="7033"/>
                  </a:cubicBezTo>
                  <a:cubicBezTo>
                    <a:pt x="6232" y="7033"/>
                    <a:pt x="6164" y="7192"/>
                    <a:pt x="6118" y="7284"/>
                  </a:cubicBezTo>
                  <a:cubicBezTo>
                    <a:pt x="6004" y="7489"/>
                    <a:pt x="5844" y="7649"/>
                    <a:pt x="5593" y="7695"/>
                  </a:cubicBezTo>
                  <a:cubicBezTo>
                    <a:pt x="5479" y="7729"/>
                    <a:pt x="5348" y="7746"/>
                    <a:pt x="5211" y="7746"/>
                  </a:cubicBezTo>
                  <a:cubicBezTo>
                    <a:pt x="5074" y="7746"/>
                    <a:pt x="4931" y="7729"/>
                    <a:pt x="4794" y="7695"/>
                  </a:cubicBezTo>
                  <a:cubicBezTo>
                    <a:pt x="4246" y="7603"/>
                    <a:pt x="3744" y="7398"/>
                    <a:pt x="3333" y="7192"/>
                  </a:cubicBezTo>
                  <a:cubicBezTo>
                    <a:pt x="2552" y="6802"/>
                    <a:pt x="2121" y="6390"/>
                    <a:pt x="2042" y="6390"/>
                  </a:cubicBezTo>
                  <a:cubicBezTo>
                    <a:pt x="2038" y="6390"/>
                    <a:pt x="2035" y="6391"/>
                    <a:pt x="2032" y="6394"/>
                  </a:cubicBezTo>
                  <a:cubicBezTo>
                    <a:pt x="1987" y="6416"/>
                    <a:pt x="2329" y="6941"/>
                    <a:pt x="3151" y="7466"/>
                  </a:cubicBezTo>
                  <a:cubicBezTo>
                    <a:pt x="3539" y="7717"/>
                    <a:pt x="4041" y="7991"/>
                    <a:pt x="4680" y="8151"/>
                  </a:cubicBezTo>
                  <a:cubicBezTo>
                    <a:pt x="4860" y="8206"/>
                    <a:pt x="5065" y="8237"/>
                    <a:pt x="5284" y="8237"/>
                  </a:cubicBezTo>
                  <a:cubicBezTo>
                    <a:pt x="5427" y="8237"/>
                    <a:pt x="5577" y="8224"/>
                    <a:pt x="5730" y="8197"/>
                  </a:cubicBezTo>
                  <a:cubicBezTo>
                    <a:pt x="6118" y="8151"/>
                    <a:pt x="6483" y="7854"/>
                    <a:pt x="6689" y="7558"/>
                  </a:cubicBezTo>
                  <a:cubicBezTo>
                    <a:pt x="6780" y="7398"/>
                    <a:pt x="6871" y="7261"/>
                    <a:pt x="6917" y="6987"/>
                  </a:cubicBezTo>
                  <a:lnTo>
                    <a:pt x="7008" y="6622"/>
                  </a:lnTo>
                  <a:cubicBezTo>
                    <a:pt x="7008" y="6599"/>
                    <a:pt x="7031" y="6553"/>
                    <a:pt x="7031" y="6530"/>
                  </a:cubicBezTo>
                  <a:lnTo>
                    <a:pt x="6940" y="6508"/>
                  </a:lnTo>
                  <a:lnTo>
                    <a:pt x="6734" y="6439"/>
                  </a:lnTo>
                  <a:lnTo>
                    <a:pt x="6369" y="6325"/>
                  </a:lnTo>
                  <a:cubicBezTo>
                    <a:pt x="6301" y="6302"/>
                    <a:pt x="6232" y="6279"/>
                    <a:pt x="6187" y="6257"/>
                  </a:cubicBezTo>
                  <a:cubicBezTo>
                    <a:pt x="6050" y="6188"/>
                    <a:pt x="5935" y="6142"/>
                    <a:pt x="5821" y="6074"/>
                  </a:cubicBezTo>
                  <a:cubicBezTo>
                    <a:pt x="5388" y="5800"/>
                    <a:pt x="5091" y="5435"/>
                    <a:pt x="4931" y="5092"/>
                  </a:cubicBezTo>
                  <a:cubicBezTo>
                    <a:pt x="4749" y="4750"/>
                    <a:pt x="4726" y="4453"/>
                    <a:pt x="4749" y="4271"/>
                  </a:cubicBezTo>
                  <a:cubicBezTo>
                    <a:pt x="4771" y="4179"/>
                    <a:pt x="4771" y="4111"/>
                    <a:pt x="4794" y="4065"/>
                  </a:cubicBezTo>
                  <a:cubicBezTo>
                    <a:pt x="4817" y="4043"/>
                    <a:pt x="4817" y="4020"/>
                    <a:pt x="4817" y="4020"/>
                  </a:cubicBezTo>
                  <a:cubicBezTo>
                    <a:pt x="4817" y="4020"/>
                    <a:pt x="4840" y="3951"/>
                    <a:pt x="4931" y="3883"/>
                  </a:cubicBezTo>
                  <a:cubicBezTo>
                    <a:pt x="4931" y="3860"/>
                    <a:pt x="4977" y="3860"/>
                    <a:pt x="5000" y="3837"/>
                  </a:cubicBezTo>
                  <a:cubicBezTo>
                    <a:pt x="5022" y="3837"/>
                    <a:pt x="5022" y="3814"/>
                    <a:pt x="5068" y="3814"/>
                  </a:cubicBezTo>
                  <a:lnTo>
                    <a:pt x="5205" y="3814"/>
                  </a:lnTo>
                  <a:cubicBezTo>
                    <a:pt x="5319" y="3837"/>
                    <a:pt x="5388" y="3814"/>
                    <a:pt x="5525" y="3860"/>
                  </a:cubicBezTo>
                  <a:cubicBezTo>
                    <a:pt x="5684" y="3906"/>
                    <a:pt x="5844" y="3974"/>
                    <a:pt x="6004" y="4020"/>
                  </a:cubicBezTo>
                  <a:cubicBezTo>
                    <a:pt x="6323" y="4134"/>
                    <a:pt x="6643" y="4225"/>
                    <a:pt x="6985" y="4362"/>
                  </a:cubicBezTo>
                  <a:cubicBezTo>
                    <a:pt x="6871" y="4179"/>
                    <a:pt x="6826" y="4065"/>
                    <a:pt x="6620" y="3769"/>
                  </a:cubicBezTo>
                  <a:cubicBezTo>
                    <a:pt x="6483" y="3518"/>
                    <a:pt x="6323" y="3266"/>
                    <a:pt x="6095" y="2993"/>
                  </a:cubicBezTo>
                  <a:cubicBezTo>
                    <a:pt x="5981" y="2856"/>
                    <a:pt x="5867" y="2719"/>
                    <a:pt x="5730" y="2582"/>
                  </a:cubicBezTo>
                  <a:cubicBezTo>
                    <a:pt x="5616" y="2445"/>
                    <a:pt x="5570" y="2422"/>
                    <a:pt x="5479" y="2331"/>
                  </a:cubicBezTo>
                  <a:cubicBezTo>
                    <a:pt x="5319" y="2171"/>
                    <a:pt x="5137" y="2011"/>
                    <a:pt x="4977" y="1874"/>
                  </a:cubicBezTo>
                  <a:cubicBezTo>
                    <a:pt x="4269" y="1281"/>
                    <a:pt x="3470" y="710"/>
                    <a:pt x="2603" y="322"/>
                  </a:cubicBezTo>
                  <a:cubicBezTo>
                    <a:pt x="2197" y="151"/>
                    <a:pt x="1791" y="0"/>
                    <a:pt x="1367"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9" name="Google Shape;4704;p53">
              <a:extLst>
                <a:ext uri="{FF2B5EF4-FFF2-40B4-BE49-F238E27FC236}">
                  <a16:creationId xmlns:a16="http://schemas.microsoft.com/office/drawing/2014/main" id="{4D395164-8F78-AF8D-3FAB-DE9E31196F59}"/>
                </a:ext>
              </a:extLst>
            </p:cNvPr>
            <p:cNvSpPr/>
            <p:nvPr/>
          </p:nvSpPr>
          <p:spPr>
            <a:xfrm>
              <a:off x="2457300" y="1916000"/>
              <a:ext cx="44525" cy="20450"/>
            </a:xfrm>
            <a:custGeom>
              <a:avLst/>
              <a:gdLst/>
              <a:ahLst/>
              <a:cxnLst/>
              <a:rect l="l" t="t" r="r" b="b"/>
              <a:pathLst>
                <a:path w="1781" h="818" extrusionOk="0">
                  <a:moveTo>
                    <a:pt x="830" y="1"/>
                  </a:moveTo>
                  <a:cubicBezTo>
                    <a:pt x="443" y="1"/>
                    <a:pt x="109" y="131"/>
                    <a:pt x="69" y="329"/>
                  </a:cubicBezTo>
                  <a:cubicBezTo>
                    <a:pt x="1" y="535"/>
                    <a:pt x="320" y="763"/>
                    <a:pt x="777" y="809"/>
                  </a:cubicBezTo>
                  <a:cubicBezTo>
                    <a:pt x="836" y="815"/>
                    <a:pt x="894" y="817"/>
                    <a:pt x="952" y="817"/>
                  </a:cubicBezTo>
                  <a:cubicBezTo>
                    <a:pt x="1339" y="817"/>
                    <a:pt x="1673" y="688"/>
                    <a:pt x="1713" y="489"/>
                  </a:cubicBezTo>
                  <a:cubicBezTo>
                    <a:pt x="1781" y="284"/>
                    <a:pt x="1461" y="55"/>
                    <a:pt x="1005" y="10"/>
                  </a:cubicBezTo>
                  <a:cubicBezTo>
                    <a:pt x="946" y="4"/>
                    <a:pt x="887" y="1"/>
                    <a:pt x="830"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0" name="Google Shape;4705;p53">
              <a:extLst>
                <a:ext uri="{FF2B5EF4-FFF2-40B4-BE49-F238E27FC236}">
                  <a16:creationId xmlns:a16="http://schemas.microsoft.com/office/drawing/2014/main" id="{D4550034-8DA0-04AA-F219-FDFC663A7CE9}"/>
                </a:ext>
              </a:extLst>
            </p:cNvPr>
            <p:cNvSpPr/>
            <p:nvPr/>
          </p:nvSpPr>
          <p:spPr>
            <a:xfrm>
              <a:off x="2842000" y="1670300"/>
              <a:ext cx="560875" cy="123350"/>
            </a:xfrm>
            <a:custGeom>
              <a:avLst/>
              <a:gdLst/>
              <a:ahLst/>
              <a:cxnLst/>
              <a:rect l="l" t="t" r="r" b="b"/>
              <a:pathLst>
                <a:path w="22435" h="4934" extrusionOk="0">
                  <a:moveTo>
                    <a:pt x="20252" y="1598"/>
                  </a:moveTo>
                  <a:lnTo>
                    <a:pt x="20252" y="1598"/>
                  </a:lnTo>
                  <a:cubicBezTo>
                    <a:pt x="20252" y="1598"/>
                    <a:pt x="20252" y="1598"/>
                    <a:pt x="20252" y="1598"/>
                  </a:cubicBezTo>
                  <a:lnTo>
                    <a:pt x="20252" y="1598"/>
                  </a:lnTo>
                  <a:cubicBezTo>
                    <a:pt x="20263" y="1598"/>
                    <a:pt x="20275" y="1598"/>
                    <a:pt x="20289" y="1598"/>
                  </a:cubicBezTo>
                  <a:cubicBezTo>
                    <a:pt x="20276" y="1598"/>
                    <a:pt x="20264" y="1598"/>
                    <a:pt x="20252" y="1598"/>
                  </a:cubicBezTo>
                  <a:close/>
                  <a:moveTo>
                    <a:pt x="20252" y="1598"/>
                  </a:moveTo>
                  <a:cubicBezTo>
                    <a:pt x="20004" y="1598"/>
                    <a:pt x="20247" y="1599"/>
                    <a:pt x="20325" y="1618"/>
                  </a:cubicBezTo>
                  <a:lnTo>
                    <a:pt x="20325" y="1618"/>
                  </a:lnTo>
                  <a:cubicBezTo>
                    <a:pt x="20296" y="1610"/>
                    <a:pt x="20272" y="1603"/>
                    <a:pt x="20252" y="1598"/>
                  </a:cubicBezTo>
                  <a:close/>
                  <a:moveTo>
                    <a:pt x="20325" y="1618"/>
                  </a:moveTo>
                  <a:lnTo>
                    <a:pt x="20325" y="1618"/>
                  </a:lnTo>
                  <a:cubicBezTo>
                    <a:pt x="20328" y="1619"/>
                    <a:pt x="20331" y="1620"/>
                    <a:pt x="20334" y="1621"/>
                  </a:cubicBezTo>
                  <a:cubicBezTo>
                    <a:pt x="20332" y="1620"/>
                    <a:pt x="20328" y="1619"/>
                    <a:pt x="20325" y="1618"/>
                  </a:cubicBezTo>
                  <a:close/>
                  <a:moveTo>
                    <a:pt x="20083" y="0"/>
                  </a:moveTo>
                  <a:cubicBezTo>
                    <a:pt x="19307" y="23"/>
                    <a:pt x="18782" y="388"/>
                    <a:pt x="18714" y="913"/>
                  </a:cubicBezTo>
                  <a:cubicBezTo>
                    <a:pt x="18672" y="1227"/>
                    <a:pt x="19110" y="1561"/>
                    <a:pt x="19588" y="1561"/>
                  </a:cubicBezTo>
                  <a:cubicBezTo>
                    <a:pt x="19631" y="1561"/>
                    <a:pt x="19675" y="1558"/>
                    <a:pt x="19718" y="1552"/>
                  </a:cubicBezTo>
                  <a:lnTo>
                    <a:pt x="19741" y="1552"/>
                  </a:lnTo>
                  <a:cubicBezTo>
                    <a:pt x="19628" y="1532"/>
                    <a:pt x="19575" y="1520"/>
                    <a:pt x="19584" y="1520"/>
                  </a:cubicBezTo>
                  <a:cubicBezTo>
                    <a:pt x="19595" y="1520"/>
                    <a:pt x="19699" y="1537"/>
                    <a:pt x="19901" y="1575"/>
                  </a:cubicBezTo>
                  <a:cubicBezTo>
                    <a:pt x="20005" y="1596"/>
                    <a:pt x="20128" y="1598"/>
                    <a:pt x="20252" y="1598"/>
                  </a:cubicBezTo>
                  <a:lnTo>
                    <a:pt x="20252" y="1598"/>
                  </a:lnTo>
                  <a:cubicBezTo>
                    <a:pt x="20214" y="1587"/>
                    <a:pt x="20196" y="1583"/>
                    <a:pt x="20199" y="1583"/>
                  </a:cubicBezTo>
                  <a:cubicBezTo>
                    <a:pt x="20203" y="1583"/>
                    <a:pt x="20232" y="1588"/>
                    <a:pt x="20289" y="1598"/>
                  </a:cubicBezTo>
                  <a:cubicBezTo>
                    <a:pt x="20403" y="1643"/>
                    <a:pt x="20494" y="1666"/>
                    <a:pt x="20585" y="1689"/>
                  </a:cubicBezTo>
                  <a:cubicBezTo>
                    <a:pt x="20790" y="1761"/>
                    <a:pt x="20995" y="1789"/>
                    <a:pt x="21200" y="1789"/>
                  </a:cubicBezTo>
                  <a:cubicBezTo>
                    <a:pt x="21383" y="1789"/>
                    <a:pt x="21566" y="1767"/>
                    <a:pt x="21749" y="1735"/>
                  </a:cubicBezTo>
                  <a:cubicBezTo>
                    <a:pt x="22343" y="1598"/>
                    <a:pt x="22434" y="1118"/>
                    <a:pt x="22252" y="753"/>
                  </a:cubicBezTo>
                  <a:cubicBezTo>
                    <a:pt x="21955" y="160"/>
                    <a:pt x="20859" y="0"/>
                    <a:pt x="20083" y="0"/>
                  </a:cubicBezTo>
                  <a:close/>
                  <a:moveTo>
                    <a:pt x="2839" y="4129"/>
                  </a:moveTo>
                  <a:cubicBezTo>
                    <a:pt x="2840" y="4129"/>
                    <a:pt x="2812" y="4145"/>
                    <a:pt x="2754" y="4177"/>
                  </a:cubicBezTo>
                  <a:lnTo>
                    <a:pt x="2754" y="4177"/>
                  </a:lnTo>
                  <a:cubicBezTo>
                    <a:pt x="2756" y="4177"/>
                    <a:pt x="2757" y="4177"/>
                    <a:pt x="2759" y="4177"/>
                  </a:cubicBezTo>
                  <a:cubicBezTo>
                    <a:pt x="2756" y="4178"/>
                    <a:pt x="2754" y="4178"/>
                    <a:pt x="2751" y="4179"/>
                  </a:cubicBezTo>
                  <a:lnTo>
                    <a:pt x="2751" y="4179"/>
                  </a:lnTo>
                  <a:cubicBezTo>
                    <a:pt x="2752" y="4178"/>
                    <a:pt x="2753" y="4178"/>
                    <a:pt x="2754" y="4177"/>
                  </a:cubicBezTo>
                  <a:lnTo>
                    <a:pt x="2754" y="4177"/>
                  </a:lnTo>
                  <a:cubicBezTo>
                    <a:pt x="2751" y="4177"/>
                    <a:pt x="2748" y="4177"/>
                    <a:pt x="2746" y="4177"/>
                  </a:cubicBezTo>
                  <a:lnTo>
                    <a:pt x="2746" y="4177"/>
                  </a:lnTo>
                  <a:cubicBezTo>
                    <a:pt x="2807" y="4145"/>
                    <a:pt x="2838" y="4129"/>
                    <a:pt x="2839" y="4129"/>
                  </a:cubicBezTo>
                  <a:close/>
                  <a:moveTo>
                    <a:pt x="2746" y="4177"/>
                  </a:moveTo>
                  <a:lnTo>
                    <a:pt x="2746" y="4177"/>
                  </a:lnTo>
                  <a:cubicBezTo>
                    <a:pt x="2743" y="4179"/>
                    <a:pt x="2741" y="4180"/>
                    <a:pt x="2738" y="4181"/>
                  </a:cubicBezTo>
                  <a:lnTo>
                    <a:pt x="2738" y="4181"/>
                  </a:lnTo>
                  <a:cubicBezTo>
                    <a:pt x="2742" y="4180"/>
                    <a:pt x="2747" y="4180"/>
                    <a:pt x="2751" y="4179"/>
                  </a:cubicBezTo>
                  <a:lnTo>
                    <a:pt x="2751" y="4179"/>
                  </a:lnTo>
                  <a:cubicBezTo>
                    <a:pt x="2740" y="4185"/>
                    <a:pt x="2727" y="4192"/>
                    <a:pt x="2713" y="4200"/>
                  </a:cubicBezTo>
                  <a:cubicBezTo>
                    <a:pt x="2718" y="4195"/>
                    <a:pt x="2721" y="4192"/>
                    <a:pt x="2724" y="4189"/>
                  </a:cubicBezTo>
                  <a:lnTo>
                    <a:pt x="2724" y="4189"/>
                  </a:lnTo>
                  <a:cubicBezTo>
                    <a:pt x="2729" y="4186"/>
                    <a:pt x="2734" y="4184"/>
                    <a:pt x="2738" y="4181"/>
                  </a:cubicBezTo>
                  <a:lnTo>
                    <a:pt x="2738" y="4181"/>
                  </a:lnTo>
                  <a:cubicBezTo>
                    <a:pt x="2736" y="4182"/>
                    <a:pt x="2733" y="4182"/>
                    <a:pt x="2731" y="4183"/>
                  </a:cubicBezTo>
                  <a:lnTo>
                    <a:pt x="2731" y="4183"/>
                  </a:lnTo>
                  <a:cubicBezTo>
                    <a:pt x="2736" y="4179"/>
                    <a:pt x="2740" y="4178"/>
                    <a:pt x="2746" y="4177"/>
                  </a:cubicBezTo>
                  <a:close/>
                  <a:moveTo>
                    <a:pt x="2161" y="4418"/>
                  </a:moveTo>
                  <a:lnTo>
                    <a:pt x="2161" y="4418"/>
                  </a:lnTo>
                  <a:cubicBezTo>
                    <a:pt x="2155" y="4421"/>
                    <a:pt x="2149" y="4424"/>
                    <a:pt x="2142" y="4428"/>
                  </a:cubicBezTo>
                  <a:cubicBezTo>
                    <a:pt x="2148" y="4425"/>
                    <a:pt x="2154" y="4421"/>
                    <a:pt x="2161" y="4418"/>
                  </a:cubicBezTo>
                  <a:close/>
                  <a:moveTo>
                    <a:pt x="2472" y="2728"/>
                  </a:moveTo>
                  <a:cubicBezTo>
                    <a:pt x="2299" y="2728"/>
                    <a:pt x="2111" y="2754"/>
                    <a:pt x="1914" y="2808"/>
                  </a:cubicBezTo>
                  <a:cubicBezTo>
                    <a:pt x="1184" y="3036"/>
                    <a:pt x="179" y="3492"/>
                    <a:pt x="65" y="4131"/>
                  </a:cubicBezTo>
                  <a:cubicBezTo>
                    <a:pt x="0" y="4522"/>
                    <a:pt x="183" y="4934"/>
                    <a:pt x="731" y="4934"/>
                  </a:cubicBezTo>
                  <a:cubicBezTo>
                    <a:pt x="759" y="4934"/>
                    <a:pt x="788" y="4933"/>
                    <a:pt x="819" y="4930"/>
                  </a:cubicBezTo>
                  <a:cubicBezTo>
                    <a:pt x="1207" y="4907"/>
                    <a:pt x="1595" y="4793"/>
                    <a:pt x="1937" y="4565"/>
                  </a:cubicBezTo>
                  <a:cubicBezTo>
                    <a:pt x="2028" y="4519"/>
                    <a:pt x="2097" y="4451"/>
                    <a:pt x="2188" y="4405"/>
                  </a:cubicBezTo>
                  <a:cubicBezTo>
                    <a:pt x="2189" y="4405"/>
                    <a:pt x="2189" y="4405"/>
                    <a:pt x="2190" y="4404"/>
                  </a:cubicBezTo>
                  <a:lnTo>
                    <a:pt x="2190" y="4404"/>
                  </a:lnTo>
                  <a:cubicBezTo>
                    <a:pt x="2251" y="4378"/>
                    <a:pt x="2334" y="4354"/>
                    <a:pt x="2322" y="4354"/>
                  </a:cubicBezTo>
                  <a:cubicBezTo>
                    <a:pt x="2321" y="4354"/>
                    <a:pt x="2317" y="4354"/>
                    <a:pt x="2311" y="4355"/>
                  </a:cubicBezTo>
                  <a:lnTo>
                    <a:pt x="2311" y="4355"/>
                  </a:lnTo>
                  <a:cubicBezTo>
                    <a:pt x="2398" y="4331"/>
                    <a:pt x="2482" y="4300"/>
                    <a:pt x="2576" y="4268"/>
                  </a:cubicBezTo>
                  <a:cubicBezTo>
                    <a:pt x="2619" y="4245"/>
                    <a:pt x="2656" y="4225"/>
                    <a:pt x="2689" y="4208"/>
                  </a:cubicBezTo>
                  <a:lnTo>
                    <a:pt x="2689" y="4208"/>
                  </a:lnTo>
                  <a:cubicBezTo>
                    <a:pt x="2700" y="4206"/>
                    <a:pt x="2716" y="4204"/>
                    <a:pt x="2736" y="4200"/>
                  </a:cubicBezTo>
                  <a:cubicBezTo>
                    <a:pt x="3238" y="4109"/>
                    <a:pt x="3649" y="3606"/>
                    <a:pt x="3489" y="3287"/>
                  </a:cubicBezTo>
                  <a:cubicBezTo>
                    <a:pt x="3337" y="2933"/>
                    <a:pt x="2962" y="2728"/>
                    <a:pt x="2472" y="2728"/>
                  </a:cubicBezTo>
                  <a:close/>
                </a:path>
              </a:pathLst>
            </a:custGeom>
            <a:solidFill>
              <a:srgbClr val="68240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1" name="Google Shape;4706;p53">
              <a:extLst>
                <a:ext uri="{FF2B5EF4-FFF2-40B4-BE49-F238E27FC236}">
                  <a16:creationId xmlns:a16="http://schemas.microsoft.com/office/drawing/2014/main" id="{47D16B02-04E3-C5F2-3687-9DC62E397E7F}"/>
                </a:ext>
              </a:extLst>
            </p:cNvPr>
            <p:cNvSpPr/>
            <p:nvPr/>
          </p:nvSpPr>
          <p:spPr>
            <a:xfrm>
              <a:off x="3330950" y="1687975"/>
              <a:ext cx="4000" cy="1175"/>
            </a:xfrm>
            <a:custGeom>
              <a:avLst/>
              <a:gdLst/>
              <a:ahLst/>
              <a:cxnLst/>
              <a:rect l="l" t="t" r="r" b="b"/>
              <a:pathLst>
                <a:path w="160" h="47" extrusionOk="0">
                  <a:moveTo>
                    <a:pt x="160" y="46"/>
                  </a:moveTo>
                  <a:lnTo>
                    <a:pt x="160" y="46"/>
                  </a:lnTo>
                  <a:cubicBezTo>
                    <a:pt x="0" y="1"/>
                    <a:pt x="0" y="1"/>
                    <a:pt x="160" y="46"/>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2" name="Google Shape;4707;p53">
              <a:extLst>
                <a:ext uri="{FF2B5EF4-FFF2-40B4-BE49-F238E27FC236}">
                  <a16:creationId xmlns:a16="http://schemas.microsoft.com/office/drawing/2014/main" id="{640AFD6F-B62F-0D34-2D5C-DBDB96C0EFA1}"/>
                </a:ext>
              </a:extLst>
            </p:cNvPr>
            <p:cNvSpPr/>
            <p:nvPr/>
          </p:nvSpPr>
          <p:spPr>
            <a:xfrm>
              <a:off x="2909825" y="1753450"/>
              <a:ext cx="3150" cy="1325"/>
            </a:xfrm>
            <a:custGeom>
              <a:avLst/>
              <a:gdLst/>
              <a:ahLst/>
              <a:cxnLst/>
              <a:rect l="l" t="t" r="r" b="b"/>
              <a:pathLst>
                <a:path w="126" h="53" extrusionOk="0">
                  <a:moveTo>
                    <a:pt x="123" y="1"/>
                  </a:moveTo>
                  <a:cubicBezTo>
                    <a:pt x="120" y="1"/>
                    <a:pt x="80" y="18"/>
                    <a:pt x="0" y="52"/>
                  </a:cubicBezTo>
                  <a:lnTo>
                    <a:pt x="23" y="52"/>
                  </a:lnTo>
                  <a:cubicBezTo>
                    <a:pt x="91" y="18"/>
                    <a:pt x="126" y="1"/>
                    <a:pt x="123" y="1"/>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3" name="Google Shape;4708;p53">
              <a:extLst>
                <a:ext uri="{FF2B5EF4-FFF2-40B4-BE49-F238E27FC236}">
                  <a16:creationId xmlns:a16="http://schemas.microsoft.com/office/drawing/2014/main" id="{7E35A177-0BBA-E32A-96D9-3E4C9156A2F9}"/>
                </a:ext>
              </a:extLst>
            </p:cNvPr>
            <p:cNvSpPr/>
            <p:nvPr/>
          </p:nvSpPr>
          <p:spPr>
            <a:xfrm>
              <a:off x="2896700" y="1759875"/>
              <a:ext cx="1150" cy="25"/>
            </a:xfrm>
            <a:custGeom>
              <a:avLst/>
              <a:gdLst/>
              <a:ahLst/>
              <a:cxnLst/>
              <a:rect l="l" t="t" r="r" b="b"/>
              <a:pathLst>
                <a:path w="46" h="1" extrusionOk="0">
                  <a:moveTo>
                    <a:pt x="46" y="1"/>
                  </a:moveTo>
                  <a:cubicBezTo>
                    <a:pt x="23" y="1"/>
                    <a:pt x="23" y="1"/>
                    <a:pt x="0" y="1"/>
                  </a:cubicBezTo>
                  <a:cubicBezTo>
                    <a:pt x="23" y="1"/>
                    <a:pt x="46" y="1"/>
                    <a:pt x="46" y="1"/>
                  </a:cubicBezTo>
                  <a:cubicBezTo>
                    <a:pt x="46" y="1"/>
                    <a:pt x="46" y="1"/>
                    <a:pt x="46" y="1"/>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4" name="Google Shape;4709;p53">
              <a:extLst>
                <a:ext uri="{FF2B5EF4-FFF2-40B4-BE49-F238E27FC236}">
                  <a16:creationId xmlns:a16="http://schemas.microsoft.com/office/drawing/2014/main" id="{0554E7AB-E84C-1D16-32BE-0903FE29D308}"/>
                </a:ext>
              </a:extLst>
            </p:cNvPr>
            <p:cNvSpPr/>
            <p:nvPr/>
          </p:nvSpPr>
          <p:spPr>
            <a:xfrm>
              <a:off x="3348050" y="1690250"/>
              <a:ext cx="1175" cy="25"/>
            </a:xfrm>
            <a:custGeom>
              <a:avLst/>
              <a:gdLst/>
              <a:ahLst/>
              <a:cxnLst/>
              <a:rect l="l" t="t" r="r" b="b"/>
              <a:pathLst>
                <a:path w="47" h="1" extrusionOk="0">
                  <a:moveTo>
                    <a:pt x="47" y="1"/>
                  </a:moveTo>
                  <a:cubicBezTo>
                    <a:pt x="24" y="1"/>
                    <a:pt x="24" y="1"/>
                    <a:pt x="1" y="1"/>
                  </a:cubicBezTo>
                  <a:cubicBezTo>
                    <a:pt x="1" y="1"/>
                    <a:pt x="1" y="1"/>
                    <a:pt x="1" y="1"/>
                  </a:cubicBezTo>
                  <a:cubicBezTo>
                    <a:pt x="1" y="1"/>
                    <a:pt x="24" y="1"/>
                    <a:pt x="47" y="1"/>
                  </a:cubicBezTo>
                  <a:close/>
                </a:path>
              </a:pathLst>
            </a:custGeom>
            <a:solidFill>
              <a:srgbClr val="AA33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5" name="Google Shape;4710;p53">
              <a:extLst>
                <a:ext uri="{FF2B5EF4-FFF2-40B4-BE49-F238E27FC236}">
                  <a16:creationId xmlns:a16="http://schemas.microsoft.com/office/drawing/2014/main" id="{D83730B8-C204-B62B-A62C-54CC2A453258}"/>
                </a:ext>
              </a:extLst>
            </p:cNvPr>
            <p:cNvSpPr/>
            <p:nvPr/>
          </p:nvSpPr>
          <p:spPr>
            <a:xfrm>
              <a:off x="2831650" y="2082875"/>
              <a:ext cx="40525" cy="20550"/>
            </a:xfrm>
            <a:custGeom>
              <a:avLst/>
              <a:gdLst/>
              <a:ahLst/>
              <a:cxnLst/>
              <a:rect l="l" t="t" r="r" b="b"/>
              <a:pathLst>
                <a:path w="1621" h="822" extrusionOk="0">
                  <a:moveTo>
                    <a:pt x="681" y="0"/>
                  </a:moveTo>
                  <a:cubicBezTo>
                    <a:pt x="391" y="0"/>
                    <a:pt x="140" y="91"/>
                    <a:pt x="68" y="251"/>
                  </a:cubicBezTo>
                  <a:cubicBezTo>
                    <a:pt x="0" y="456"/>
                    <a:pt x="251" y="707"/>
                    <a:pt x="662" y="799"/>
                  </a:cubicBezTo>
                  <a:cubicBezTo>
                    <a:pt x="753" y="814"/>
                    <a:pt x="843" y="821"/>
                    <a:pt x="928" y="821"/>
                  </a:cubicBezTo>
                  <a:cubicBezTo>
                    <a:pt x="1229" y="821"/>
                    <a:pt x="1476" y="730"/>
                    <a:pt x="1529" y="570"/>
                  </a:cubicBezTo>
                  <a:cubicBezTo>
                    <a:pt x="1621" y="365"/>
                    <a:pt x="1347" y="114"/>
                    <a:pt x="936" y="23"/>
                  </a:cubicBezTo>
                  <a:cubicBezTo>
                    <a:pt x="850" y="7"/>
                    <a:pt x="764" y="0"/>
                    <a:pt x="681"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6" name="Google Shape;4711;p53">
              <a:extLst>
                <a:ext uri="{FF2B5EF4-FFF2-40B4-BE49-F238E27FC236}">
                  <a16:creationId xmlns:a16="http://schemas.microsoft.com/office/drawing/2014/main" id="{BF3DEB7C-A9AA-C09B-9697-8CCF1D200F2E}"/>
                </a:ext>
              </a:extLst>
            </p:cNvPr>
            <p:cNvSpPr/>
            <p:nvPr/>
          </p:nvSpPr>
          <p:spPr>
            <a:xfrm>
              <a:off x="3457625" y="1968700"/>
              <a:ext cx="37675" cy="26900"/>
            </a:xfrm>
            <a:custGeom>
              <a:avLst/>
              <a:gdLst/>
              <a:ahLst/>
              <a:cxnLst/>
              <a:rect l="l" t="t" r="r" b="b"/>
              <a:pathLst>
                <a:path w="1507" h="1076" extrusionOk="0">
                  <a:moveTo>
                    <a:pt x="1111" y="1"/>
                  </a:moveTo>
                  <a:cubicBezTo>
                    <a:pt x="919" y="1"/>
                    <a:pt x="668" y="87"/>
                    <a:pt x="457" y="253"/>
                  </a:cubicBezTo>
                  <a:cubicBezTo>
                    <a:pt x="137" y="504"/>
                    <a:pt x="0" y="846"/>
                    <a:pt x="160" y="1006"/>
                  </a:cubicBezTo>
                  <a:cubicBezTo>
                    <a:pt x="214" y="1053"/>
                    <a:pt x="295" y="1075"/>
                    <a:pt x="390" y="1075"/>
                  </a:cubicBezTo>
                  <a:cubicBezTo>
                    <a:pt x="576" y="1075"/>
                    <a:pt x="817" y="989"/>
                    <a:pt x="1028" y="823"/>
                  </a:cubicBezTo>
                  <a:cubicBezTo>
                    <a:pt x="1370" y="572"/>
                    <a:pt x="1507" y="230"/>
                    <a:pt x="1347" y="70"/>
                  </a:cubicBezTo>
                  <a:cubicBezTo>
                    <a:pt x="1293" y="24"/>
                    <a:pt x="1210" y="1"/>
                    <a:pt x="1111" y="1"/>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7" name="Google Shape;4712;p53">
              <a:extLst>
                <a:ext uri="{FF2B5EF4-FFF2-40B4-BE49-F238E27FC236}">
                  <a16:creationId xmlns:a16="http://schemas.microsoft.com/office/drawing/2014/main" id="{1D2DB582-0394-8CA0-45FB-8EF9F55975C8}"/>
                </a:ext>
              </a:extLst>
            </p:cNvPr>
            <p:cNvSpPr/>
            <p:nvPr/>
          </p:nvSpPr>
          <p:spPr>
            <a:xfrm>
              <a:off x="3130075" y="1991250"/>
              <a:ext cx="151250" cy="84325"/>
            </a:xfrm>
            <a:custGeom>
              <a:avLst/>
              <a:gdLst/>
              <a:ahLst/>
              <a:cxnLst/>
              <a:rect l="l" t="t" r="r" b="b"/>
              <a:pathLst>
                <a:path w="6050" h="3373" extrusionOk="0">
                  <a:moveTo>
                    <a:pt x="810" y="1266"/>
                  </a:moveTo>
                  <a:cubicBezTo>
                    <a:pt x="733" y="1266"/>
                    <a:pt x="561" y="1440"/>
                    <a:pt x="389" y="1633"/>
                  </a:cubicBezTo>
                  <a:cubicBezTo>
                    <a:pt x="297" y="1747"/>
                    <a:pt x="206" y="1839"/>
                    <a:pt x="138" y="1953"/>
                  </a:cubicBezTo>
                  <a:cubicBezTo>
                    <a:pt x="92" y="2044"/>
                    <a:pt x="46" y="2113"/>
                    <a:pt x="46" y="2113"/>
                  </a:cubicBezTo>
                  <a:cubicBezTo>
                    <a:pt x="46" y="2113"/>
                    <a:pt x="46" y="2135"/>
                    <a:pt x="46" y="2181"/>
                  </a:cubicBezTo>
                  <a:cubicBezTo>
                    <a:pt x="23" y="2204"/>
                    <a:pt x="23" y="2272"/>
                    <a:pt x="23" y="2318"/>
                  </a:cubicBezTo>
                  <a:cubicBezTo>
                    <a:pt x="1" y="2455"/>
                    <a:pt x="23" y="2638"/>
                    <a:pt x="92" y="2775"/>
                  </a:cubicBezTo>
                  <a:cubicBezTo>
                    <a:pt x="234" y="3038"/>
                    <a:pt x="447" y="3193"/>
                    <a:pt x="510" y="3193"/>
                  </a:cubicBezTo>
                  <a:cubicBezTo>
                    <a:pt x="518" y="3193"/>
                    <a:pt x="523" y="3191"/>
                    <a:pt x="526" y="3185"/>
                  </a:cubicBezTo>
                  <a:cubicBezTo>
                    <a:pt x="594" y="3140"/>
                    <a:pt x="434" y="2911"/>
                    <a:pt x="412" y="2683"/>
                  </a:cubicBezTo>
                  <a:cubicBezTo>
                    <a:pt x="389" y="2569"/>
                    <a:pt x="412" y="2478"/>
                    <a:pt x="434" y="2409"/>
                  </a:cubicBezTo>
                  <a:cubicBezTo>
                    <a:pt x="457" y="2341"/>
                    <a:pt x="503" y="2272"/>
                    <a:pt x="480" y="2272"/>
                  </a:cubicBezTo>
                  <a:cubicBezTo>
                    <a:pt x="480" y="2272"/>
                    <a:pt x="503" y="2227"/>
                    <a:pt x="526" y="2135"/>
                  </a:cubicBezTo>
                  <a:cubicBezTo>
                    <a:pt x="548" y="2067"/>
                    <a:pt x="617" y="1953"/>
                    <a:pt x="663" y="1816"/>
                  </a:cubicBezTo>
                  <a:cubicBezTo>
                    <a:pt x="800" y="1565"/>
                    <a:pt x="868" y="1291"/>
                    <a:pt x="822" y="1268"/>
                  </a:cubicBezTo>
                  <a:cubicBezTo>
                    <a:pt x="818" y="1267"/>
                    <a:pt x="814" y="1266"/>
                    <a:pt x="810" y="1266"/>
                  </a:cubicBezTo>
                  <a:close/>
                  <a:moveTo>
                    <a:pt x="1986" y="2501"/>
                  </a:moveTo>
                  <a:cubicBezTo>
                    <a:pt x="1804" y="2501"/>
                    <a:pt x="1621" y="2569"/>
                    <a:pt x="1621" y="2638"/>
                  </a:cubicBezTo>
                  <a:cubicBezTo>
                    <a:pt x="1621" y="2683"/>
                    <a:pt x="1781" y="2752"/>
                    <a:pt x="1918" y="2820"/>
                  </a:cubicBezTo>
                  <a:cubicBezTo>
                    <a:pt x="2055" y="2911"/>
                    <a:pt x="2169" y="2980"/>
                    <a:pt x="2169" y="2980"/>
                  </a:cubicBezTo>
                  <a:cubicBezTo>
                    <a:pt x="2169" y="2980"/>
                    <a:pt x="2306" y="3026"/>
                    <a:pt x="2443" y="3094"/>
                  </a:cubicBezTo>
                  <a:cubicBezTo>
                    <a:pt x="2547" y="3177"/>
                    <a:pt x="2651" y="3280"/>
                    <a:pt x="2721" y="3280"/>
                  </a:cubicBezTo>
                  <a:cubicBezTo>
                    <a:pt x="2727" y="3280"/>
                    <a:pt x="2734" y="3279"/>
                    <a:pt x="2740" y="3277"/>
                  </a:cubicBezTo>
                  <a:cubicBezTo>
                    <a:pt x="2785" y="3254"/>
                    <a:pt x="2785" y="3071"/>
                    <a:pt x="2671" y="2889"/>
                  </a:cubicBezTo>
                  <a:cubicBezTo>
                    <a:pt x="2580" y="2706"/>
                    <a:pt x="2397" y="2569"/>
                    <a:pt x="2397" y="2569"/>
                  </a:cubicBezTo>
                  <a:cubicBezTo>
                    <a:pt x="2397" y="2569"/>
                    <a:pt x="2192" y="2501"/>
                    <a:pt x="1986" y="2501"/>
                  </a:cubicBezTo>
                  <a:close/>
                  <a:moveTo>
                    <a:pt x="4274" y="0"/>
                  </a:moveTo>
                  <a:cubicBezTo>
                    <a:pt x="4259" y="0"/>
                    <a:pt x="4249" y="4"/>
                    <a:pt x="4246" y="13"/>
                  </a:cubicBezTo>
                  <a:cubicBezTo>
                    <a:pt x="4201" y="58"/>
                    <a:pt x="4657" y="401"/>
                    <a:pt x="5045" y="766"/>
                  </a:cubicBezTo>
                  <a:cubicBezTo>
                    <a:pt x="5228" y="949"/>
                    <a:pt x="5387" y="1131"/>
                    <a:pt x="5479" y="1291"/>
                  </a:cubicBezTo>
                  <a:cubicBezTo>
                    <a:pt x="5502" y="1359"/>
                    <a:pt x="5524" y="1428"/>
                    <a:pt x="5547" y="1473"/>
                  </a:cubicBezTo>
                  <a:cubicBezTo>
                    <a:pt x="5547" y="1519"/>
                    <a:pt x="5570" y="1542"/>
                    <a:pt x="5547" y="1542"/>
                  </a:cubicBezTo>
                  <a:cubicBezTo>
                    <a:pt x="5547" y="1542"/>
                    <a:pt x="5593" y="1633"/>
                    <a:pt x="5593" y="1816"/>
                  </a:cubicBezTo>
                  <a:cubicBezTo>
                    <a:pt x="5570" y="1976"/>
                    <a:pt x="5479" y="2204"/>
                    <a:pt x="5365" y="2432"/>
                  </a:cubicBezTo>
                  <a:cubicBezTo>
                    <a:pt x="5091" y="2889"/>
                    <a:pt x="4748" y="3322"/>
                    <a:pt x="4794" y="3368"/>
                  </a:cubicBezTo>
                  <a:cubicBezTo>
                    <a:pt x="4797" y="3371"/>
                    <a:pt x="4801" y="3372"/>
                    <a:pt x="4806" y="3372"/>
                  </a:cubicBezTo>
                  <a:cubicBezTo>
                    <a:pt x="4891" y="3372"/>
                    <a:pt x="5295" y="3044"/>
                    <a:pt x="5639" y="2615"/>
                  </a:cubicBezTo>
                  <a:cubicBezTo>
                    <a:pt x="5821" y="2386"/>
                    <a:pt x="5958" y="2113"/>
                    <a:pt x="6004" y="1862"/>
                  </a:cubicBezTo>
                  <a:cubicBezTo>
                    <a:pt x="6027" y="1747"/>
                    <a:pt x="6049" y="1633"/>
                    <a:pt x="6027" y="1565"/>
                  </a:cubicBezTo>
                  <a:cubicBezTo>
                    <a:pt x="6027" y="1496"/>
                    <a:pt x="6027" y="1451"/>
                    <a:pt x="6027" y="1451"/>
                  </a:cubicBezTo>
                  <a:cubicBezTo>
                    <a:pt x="6027" y="1451"/>
                    <a:pt x="6004" y="1405"/>
                    <a:pt x="5981" y="1337"/>
                  </a:cubicBezTo>
                  <a:cubicBezTo>
                    <a:pt x="5958" y="1268"/>
                    <a:pt x="5912" y="1177"/>
                    <a:pt x="5844" y="1063"/>
                  </a:cubicBezTo>
                  <a:cubicBezTo>
                    <a:pt x="5707" y="880"/>
                    <a:pt x="5479" y="652"/>
                    <a:pt x="5250" y="492"/>
                  </a:cubicBezTo>
                  <a:cubicBezTo>
                    <a:pt x="4829" y="211"/>
                    <a:pt x="4390" y="0"/>
                    <a:pt x="4274"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8" name="Google Shape;4713;p53">
              <a:extLst>
                <a:ext uri="{FF2B5EF4-FFF2-40B4-BE49-F238E27FC236}">
                  <a16:creationId xmlns:a16="http://schemas.microsoft.com/office/drawing/2014/main" id="{33B3AABD-50E4-5A61-CE46-F91D9FD828D6}"/>
                </a:ext>
              </a:extLst>
            </p:cNvPr>
            <p:cNvSpPr/>
            <p:nvPr/>
          </p:nvSpPr>
          <p:spPr>
            <a:xfrm>
              <a:off x="3183725" y="2020925"/>
              <a:ext cx="38250" cy="19150"/>
            </a:xfrm>
            <a:custGeom>
              <a:avLst/>
              <a:gdLst/>
              <a:ahLst/>
              <a:cxnLst/>
              <a:rect l="l" t="t" r="r" b="b"/>
              <a:pathLst>
                <a:path w="1530" h="766" extrusionOk="0">
                  <a:moveTo>
                    <a:pt x="594" y="0"/>
                  </a:moveTo>
                  <a:cubicBezTo>
                    <a:pt x="331" y="0"/>
                    <a:pt x="119" y="89"/>
                    <a:pt x="69" y="241"/>
                  </a:cubicBezTo>
                  <a:cubicBezTo>
                    <a:pt x="0" y="423"/>
                    <a:pt x="251" y="652"/>
                    <a:pt x="617" y="743"/>
                  </a:cubicBezTo>
                  <a:cubicBezTo>
                    <a:pt x="704" y="758"/>
                    <a:pt x="790" y="766"/>
                    <a:pt x="872" y="766"/>
                  </a:cubicBezTo>
                  <a:cubicBezTo>
                    <a:pt x="1154" y="766"/>
                    <a:pt x="1385" y="679"/>
                    <a:pt x="1438" y="538"/>
                  </a:cubicBezTo>
                  <a:cubicBezTo>
                    <a:pt x="1530" y="332"/>
                    <a:pt x="1278" y="104"/>
                    <a:pt x="890" y="35"/>
                  </a:cubicBezTo>
                  <a:cubicBezTo>
                    <a:pt x="788" y="11"/>
                    <a:pt x="688" y="0"/>
                    <a:pt x="594" y="0"/>
                  </a:cubicBezTo>
                  <a:close/>
                </a:path>
              </a:pathLst>
            </a:custGeom>
            <a:solidFill>
              <a:srgbClr val="E87B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9" name="Google Shape;4714;p53">
              <a:extLst>
                <a:ext uri="{FF2B5EF4-FFF2-40B4-BE49-F238E27FC236}">
                  <a16:creationId xmlns:a16="http://schemas.microsoft.com/office/drawing/2014/main" id="{51FCA721-A3DE-BBE4-6EC6-3D66F7DB9253}"/>
                </a:ext>
              </a:extLst>
            </p:cNvPr>
            <p:cNvSpPr/>
            <p:nvPr/>
          </p:nvSpPr>
          <p:spPr>
            <a:xfrm>
              <a:off x="3276725" y="1776175"/>
              <a:ext cx="143250" cy="28900"/>
            </a:xfrm>
            <a:custGeom>
              <a:avLst/>
              <a:gdLst/>
              <a:ahLst/>
              <a:cxnLst/>
              <a:rect l="l" t="t" r="r" b="b"/>
              <a:pathLst>
                <a:path w="5730" h="1156" extrusionOk="0">
                  <a:moveTo>
                    <a:pt x="2664" y="0"/>
                  </a:moveTo>
                  <a:cubicBezTo>
                    <a:pt x="2593" y="0"/>
                    <a:pt x="2512" y="11"/>
                    <a:pt x="2420" y="11"/>
                  </a:cubicBezTo>
                  <a:cubicBezTo>
                    <a:pt x="2329" y="33"/>
                    <a:pt x="2260" y="33"/>
                    <a:pt x="2169" y="33"/>
                  </a:cubicBezTo>
                  <a:cubicBezTo>
                    <a:pt x="2101" y="56"/>
                    <a:pt x="2009" y="79"/>
                    <a:pt x="1918" y="102"/>
                  </a:cubicBezTo>
                  <a:cubicBezTo>
                    <a:pt x="1735" y="125"/>
                    <a:pt x="1553" y="193"/>
                    <a:pt x="1370" y="239"/>
                  </a:cubicBezTo>
                  <a:cubicBezTo>
                    <a:pt x="1188" y="307"/>
                    <a:pt x="1005" y="399"/>
                    <a:pt x="845" y="467"/>
                  </a:cubicBezTo>
                  <a:cubicBezTo>
                    <a:pt x="686" y="536"/>
                    <a:pt x="526" y="627"/>
                    <a:pt x="412" y="695"/>
                  </a:cubicBezTo>
                  <a:cubicBezTo>
                    <a:pt x="161" y="832"/>
                    <a:pt x="1" y="946"/>
                    <a:pt x="1" y="969"/>
                  </a:cubicBezTo>
                  <a:cubicBezTo>
                    <a:pt x="1" y="970"/>
                    <a:pt x="3" y="970"/>
                    <a:pt x="4" y="970"/>
                  </a:cubicBezTo>
                  <a:cubicBezTo>
                    <a:pt x="61" y="970"/>
                    <a:pt x="706" y="598"/>
                    <a:pt x="1416" y="399"/>
                  </a:cubicBezTo>
                  <a:cubicBezTo>
                    <a:pt x="1599" y="353"/>
                    <a:pt x="1781" y="307"/>
                    <a:pt x="1941" y="284"/>
                  </a:cubicBezTo>
                  <a:cubicBezTo>
                    <a:pt x="2032" y="284"/>
                    <a:pt x="2124" y="262"/>
                    <a:pt x="2192" y="239"/>
                  </a:cubicBezTo>
                  <a:lnTo>
                    <a:pt x="2420" y="239"/>
                  </a:lnTo>
                  <a:cubicBezTo>
                    <a:pt x="2512" y="239"/>
                    <a:pt x="2593" y="229"/>
                    <a:pt x="2664" y="229"/>
                  </a:cubicBezTo>
                  <a:cubicBezTo>
                    <a:pt x="2699" y="229"/>
                    <a:pt x="2732" y="231"/>
                    <a:pt x="2763" y="239"/>
                  </a:cubicBezTo>
                  <a:lnTo>
                    <a:pt x="3014" y="239"/>
                  </a:lnTo>
                  <a:cubicBezTo>
                    <a:pt x="3082" y="239"/>
                    <a:pt x="3196" y="262"/>
                    <a:pt x="3333" y="284"/>
                  </a:cubicBezTo>
                  <a:cubicBezTo>
                    <a:pt x="3470" y="307"/>
                    <a:pt x="3630" y="330"/>
                    <a:pt x="3813" y="376"/>
                  </a:cubicBezTo>
                  <a:cubicBezTo>
                    <a:pt x="3995" y="421"/>
                    <a:pt x="4178" y="467"/>
                    <a:pt x="4338" y="536"/>
                  </a:cubicBezTo>
                  <a:cubicBezTo>
                    <a:pt x="4703" y="627"/>
                    <a:pt x="5045" y="787"/>
                    <a:pt x="5319" y="924"/>
                  </a:cubicBezTo>
                  <a:cubicBezTo>
                    <a:pt x="5524" y="1067"/>
                    <a:pt x="5692" y="1155"/>
                    <a:pt x="5724" y="1155"/>
                  </a:cubicBezTo>
                  <a:cubicBezTo>
                    <a:pt x="5728" y="1155"/>
                    <a:pt x="5730" y="1154"/>
                    <a:pt x="5730" y="1152"/>
                  </a:cubicBezTo>
                  <a:cubicBezTo>
                    <a:pt x="5730" y="1152"/>
                    <a:pt x="5593" y="1015"/>
                    <a:pt x="5342" y="832"/>
                  </a:cubicBezTo>
                  <a:cubicBezTo>
                    <a:pt x="5114" y="695"/>
                    <a:pt x="4748" y="490"/>
                    <a:pt x="4383" y="376"/>
                  </a:cubicBezTo>
                  <a:cubicBezTo>
                    <a:pt x="4223" y="307"/>
                    <a:pt x="4041" y="239"/>
                    <a:pt x="3858" y="193"/>
                  </a:cubicBezTo>
                  <a:cubicBezTo>
                    <a:pt x="3676" y="148"/>
                    <a:pt x="3516" y="102"/>
                    <a:pt x="3379" y="79"/>
                  </a:cubicBezTo>
                  <a:cubicBezTo>
                    <a:pt x="3242" y="56"/>
                    <a:pt x="3105" y="11"/>
                    <a:pt x="3037" y="11"/>
                  </a:cubicBezTo>
                  <a:lnTo>
                    <a:pt x="2763" y="11"/>
                  </a:lnTo>
                  <a:cubicBezTo>
                    <a:pt x="2732" y="3"/>
                    <a:pt x="2699" y="0"/>
                    <a:pt x="2664"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0" name="Google Shape;4715;p53">
              <a:extLst>
                <a:ext uri="{FF2B5EF4-FFF2-40B4-BE49-F238E27FC236}">
                  <a16:creationId xmlns:a16="http://schemas.microsoft.com/office/drawing/2014/main" id="{B25C2C96-25F0-C5DC-16E4-4FADFDF68E13}"/>
                </a:ext>
              </a:extLst>
            </p:cNvPr>
            <p:cNvSpPr/>
            <p:nvPr/>
          </p:nvSpPr>
          <p:spPr>
            <a:xfrm>
              <a:off x="3301275" y="1822000"/>
              <a:ext cx="131825" cy="134900"/>
            </a:xfrm>
            <a:custGeom>
              <a:avLst/>
              <a:gdLst/>
              <a:ahLst/>
              <a:cxnLst/>
              <a:rect l="l" t="t" r="r" b="b"/>
              <a:pathLst>
                <a:path w="5273" h="5396" extrusionOk="0">
                  <a:moveTo>
                    <a:pt x="2576" y="0"/>
                  </a:moveTo>
                  <a:cubicBezTo>
                    <a:pt x="2396" y="0"/>
                    <a:pt x="2214" y="23"/>
                    <a:pt x="2032" y="72"/>
                  </a:cubicBezTo>
                  <a:cubicBezTo>
                    <a:pt x="776" y="414"/>
                    <a:pt x="0" y="1875"/>
                    <a:pt x="343" y="3313"/>
                  </a:cubicBezTo>
                  <a:cubicBezTo>
                    <a:pt x="616" y="4563"/>
                    <a:pt x="1608" y="5395"/>
                    <a:pt x="2689" y="5395"/>
                  </a:cubicBezTo>
                  <a:cubicBezTo>
                    <a:pt x="2872" y="5395"/>
                    <a:pt x="3057" y="5371"/>
                    <a:pt x="3241" y="5322"/>
                  </a:cubicBezTo>
                  <a:cubicBezTo>
                    <a:pt x="4520" y="4979"/>
                    <a:pt x="5273" y="3541"/>
                    <a:pt x="4953" y="2081"/>
                  </a:cubicBezTo>
                  <a:cubicBezTo>
                    <a:pt x="4660" y="847"/>
                    <a:pt x="3661" y="0"/>
                    <a:pt x="257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1" name="Google Shape;4716;p53">
              <a:extLst>
                <a:ext uri="{FF2B5EF4-FFF2-40B4-BE49-F238E27FC236}">
                  <a16:creationId xmlns:a16="http://schemas.microsoft.com/office/drawing/2014/main" id="{319CA154-52FD-CC57-4E9E-DF0CF6DFA3E7}"/>
                </a:ext>
              </a:extLst>
            </p:cNvPr>
            <p:cNvSpPr/>
            <p:nvPr/>
          </p:nvSpPr>
          <p:spPr>
            <a:xfrm>
              <a:off x="3245350" y="1785475"/>
              <a:ext cx="224275" cy="222100"/>
            </a:xfrm>
            <a:custGeom>
              <a:avLst/>
              <a:gdLst/>
              <a:ahLst/>
              <a:cxnLst/>
              <a:rect l="l" t="t" r="r" b="b"/>
              <a:pathLst>
                <a:path w="8971" h="8884" extrusionOk="0">
                  <a:moveTo>
                    <a:pt x="4959" y="1"/>
                  </a:moveTo>
                  <a:cubicBezTo>
                    <a:pt x="4419" y="1"/>
                    <a:pt x="3885" y="95"/>
                    <a:pt x="3379" y="323"/>
                  </a:cubicBezTo>
                  <a:cubicBezTo>
                    <a:pt x="548" y="1556"/>
                    <a:pt x="0" y="4706"/>
                    <a:pt x="617" y="6623"/>
                  </a:cubicBezTo>
                  <a:cubicBezTo>
                    <a:pt x="1149" y="8189"/>
                    <a:pt x="2399" y="8884"/>
                    <a:pt x="3829" y="8884"/>
                  </a:cubicBezTo>
                  <a:cubicBezTo>
                    <a:pt x="4547" y="8884"/>
                    <a:pt x="5309" y="8709"/>
                    <a:pt x="6049" y="8381"/>
                  </a:cubicBezTo>
                  <a:cubicBezTo>
                    <a:pt x="7670" y="7673"/>
                    <a:pt x="8788" y="6052"/>
                    <a:pt x="8925" y="4295"/>
                  </a:cubicBezTo>
                  <a:cubicBezTo>
                    <a:pt x="8971" y="3747"/>
                    <a:pt x="8879" y="3131"/>
                    <a:pt x="8651" y="2515"/>
                  </a:cubicBezTo>
                  <a:cubicBezTo>
                    <a:pt x="8263" y="1396"/>
                    <a:pt x="7304" y="437"/>
                    <a:pt x="6255" y="164"/>
                  </a:cubicBezTo>
                  <a:cubicBezTo>
                    <a:pt x="5828" y="62"/>
                    <a:pt x="5392" y="1"/>
                    <a:pt x="495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2" name="Google Shape;4717;p53">
              <a:extLst>
                <a:ext uri="{FF2B5EF4-FFF2-40B4-BE49-F238E27FC236}">
                  <a16:creationId xmlns:a16="http://schemas.microsoft.com/office/drawing/2014/main" id="{26DF9D9D-54B3-A523-77A2-739018BB8450}"/>
                </a:ext>
              </a:extLst>
            </p:cNvPr>
            <p:cNvSpPr/>
            <p:nvPr/>
          </p:nvSpPr>
          <p:spPr>
            <a:xfrm>
              <a:off x="3251625" y="1809150"/>
              <a:ext cx="218575" cy="202675"/>
            </a:xfrm>
            <a:custGeom>
              <a:avLst/>
              <a:gdLst/>
              <a:ahLst/>
              <a:cxnLst/>
              <a:rect l="l" t="t" r="r" b="b"/>
              <a:pathLst>
                <a:path w="8743" h="8107" extrusionOk="0">
                  <a:moveTo>
                    <a:pt x="4431" y="0"/>
                  </a:moveTo>
                  <a:cubicBezTo>
                    <a:pt x="4114" y="0"/>
                    <a:pt x="3792" y="42"/>
                    <a:pt x="3470" y="130"/>
                  </a:cubicBezTo>
                  <a:cubicBezTo>
                    <a:pt x="1781" y="563"/>
                    <a:pt x="571" y="2572"/>
                    <a:pt x="252" y="4398"/>
                  </a:cubicBezTo>
                  <a:cubicBezTo>
                    <a:pt x="0" y="5745"/>
                    <a:pt x="754" y="6886"/>
                    <a:pt x="1758" y="7548"/>
                  </a:cubicBezTo>
                  <a:cubicBezTo>
                    <a:pt x="2393" y="7954"/>
                    <a:pt x="3034" y="8106"/>
                    <a:pt x="3691" y="8106"/>
                  </a:cubicBezTo>
                  <a:cubicBezTo>
                    <a:pt x="4215" y="8106"/>
                    <a:pt x="4749" y="8009"/>
                    <a:pt x="5296" y="7867"/>
                  </a:cubicBezTo>
                  <a:cubicBezTo>
                    <a:pt x="7419" y="7297"/>
                    <a:pt x="8743" y="5493"/>
                    <a:pt x="8218" y="3211"/>
                  </a:cubicBezTo>
                  <a:cubicBezTo>
                    <a:pt x="7773" y="1278"/>
                    <a:pt x="6183" y="0"/>
                    <a:pt x="44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3" name="Google Shape;4718;p53">
              <a:extLst>
                <a:ext uri="{FF2B5EF4-FFF2-40B4-BE49-F238E27FC236}">
                  <a16:creationId xmlns:a16="http://schemas.microsoft.com/office/drawing/2014/main" id="{7E0ACCEE-172E-5D0D-0639-B093471804DB}"/>
                </a:ext>
              </a:extLst>
            </p:cNvPr>
            <p:cNvSpPr/>
            <p:nvPr/>
          </p:nvSpPr>
          <p:spPr>
            <a:xfrm>
              <a:off x="3261325" y="1819850"/>
              <a:ext cx="163800" cy="168250"/>
            </a:xfrm>
            <a:custGeom>
              <a:avLst/>
              <a:gdLst/>
              <a:ahLst/>
              <a:cxnLst/>
              <a:rect l="l" t="t" r="r" b="b"/>
              <a:pathLst>
                <a:path w="6552" h="6730" extrusionOk="0">
                  <a:moveTo>
                    <a:pt x="3341" y="0"/>
                  </a:moveTo>
                  <a:cubicBezTo>
                    <a:pt x="3225" y="0"/>
                    <a:pt x="3108" y="7"/>
                    <a:pt x="2991" y="21"/>
                  </a:cubicBezTo>
                  <a:cubicBezTo>
                    <a:pt x="1256" y="227"/>
                    <a:pt x="0" y="1893"/>
                    <a:pt x="160" y="3742"/>
                  </a:cubicBezTo>
                  <a:cubicBezTo>
                    <a:pt x="309" y="5463"/>
                    <a:pt x="1646" y="6730"/>
                    <a:pt x="3211" y="6730"/>
                  </a:cubicBezTo>
                  <a:cubicBezTo>
                    <a:pt x="3327" y="6730"/>
                    <a:pt x="3444" y="6723"/>
                    <a:pt x="3561" y="6709"/>
                  </a:cubicBezTo>
                  <a:cubicBezTo>
                    <a:pt x="5296" y="6503"/>
                    <a:pt x="6551" y="4837"/>
                    <a:pt x="6392" y="2988"/>
                  </a:cubicBezTo>
                  <a:cubicBezTo>
                    <a:pt x="6243" y="1267"/>
                    <a:pt x="4906" y="0"/>
                    <a:pt x="3341"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4" name="Google Shape;4719;p53">
              <a:extLst>
                <a:ext uri="{FF2B5EF4-FFF2-40B4-BE49-F238E27FC236}">
                  <a16:creationId xmlns:a16="http://schemas.microsoft.com/office/drawing/2014/main" id="{4AB27205-9302-7C6F-23EB-C341A283DAF8}"/>
                </a:ext>
              </a:extLst>
            </p:cNvPr>
            <p:cNvSpPr/>
            <p:nvPr/>
          </p:nvSpPr>
          <p:spPr>
            <a:xfrm>
              <a:off x="3290425" y="1850775"/>
              <a:ext cx="91900" cy="94875"/>
            </a:xfrm>
            <a:custGeom>
              <a:avLst/>
              <a:gdLst/>
              <a:ahLst/>
              <a:cxnLst/>
              <a:rect l="l" t="t" r="r" b="b"/>
              <a:pathLst>
                <a:path w="3676" h="3795" extrusionOk="0">
                  <a:moveTo>
                    <a:pt x="1897" y="1"/>
                  </a:moveTo>
                  <a:cubicBezTo>
                    <a:pt x="1821" y="1"/>
                    <a:pt x="1744" y="6"/>
                    <a:pt x="1667" y="17"/>
                  </a:cubicBezTo>
                  <a:cubicBezTo>
                    <a:pt x="708" y="131"/>
                    <a:pt x="1" y="1067"/>
                    <a:pt x="92" y="2094"/>
                  </a:cubicBezTo>
                  <a:cubicBezTo>
                    <a:pt x="177" y="3073"/>
                    <a:pt x="917" y="3794"/>
                    <a:pt x="1813" y="3794"/>
                  </a:cubicBezTo>
                  <a:cubicBezTo>
                    <a:pt x="1878" y="3794"/>
                    <a:pt x="1943" y="3791"/>
                    <a:pt x="2009" y="3783"/>
                  </a:cubicBezTo>
                  <a:cubicBezTo>
                    <a:pt x="2968" y="3646"/>
                    <a:pt x="3675" y="2710"/>
                    <a:pt x="3584" y="1683"/>
                  </a:cubicBezTo>
                  <a:cubicBezTo>
                    <a:pt x="3500" y="716"/>
                    <a:pt x="2777" y="1"/>
                    <a:pt x="1897"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5" name="Google Shape;4720;p53">
              <a:extLst>
                <a:ext uri="{FF2B5EF4-FFF2-40B4-BE49-F238E27FC236}">
                  <a16:creationId xmlns:a16="http://schemas.microsoft.com/office/drawing/2014/main" id="{98B158D2-CD99-55F8-F05B-9009E258755D}"/>
                </a:ext>
              </a:extLst>
            </p:cNvPr>
            <p:cNvSpPr/>
            <p:nvPr/>
          </p:nvSpPr>
          <p:spPr>
            <a:xfrm>
              <a:off x="3382225" y="1861516"/>
              <a:ext cx="45242" cy="46699"/>
            </a:xfrm>
            <a:custGeom>
              <a:avLst/>
              <a:gdLst/>
              <a:ahLst/>
              <a:cxnLst/>
              <a:rect l="l" t="t" r="r" b="b"/>
              <a:pathLst>
                <a:path w="2762" h="2851" extrusionOk="0">
                  <a:moveTo>
                    <a:pt x="1414" y="0"/>
                  </a:moveTo>
                  <a:cubicBezTo>
                    <a:pt x="1362" y="0"/>
                    <a:pt x="1309" y="4"/>
                    <a:pt x="1256" y="10"/>
                  </a:cubicBezTo>
                  <a:cubicBezTo>
                    <a:pt x="525" y="101"/>
                    <a:pt x="0" y="786"/>
                    <a:pt x="69" y="1585"/>
                  </a:cubicBezTo>
                  <a:cubicBezTo>
                    <a:pt x="132" y="2306"/>
                    <a:pt x="689" y="2850"/>
                    <a:pt x="1353" y="2850"/>
                  </a:cubicBezTo>
                  <a:cubicBezTo>
                    <a:pt x="1404" y="2850"/>
                    <a:pt x="1455" y="2847"/>
                    <a:pt x="1507" y="2841"/>
                  </a:cubicBezTo>
                  <a:cubicBezTo>
                    <a:pt x="2237" y="2749"/>
                    <a:pt x="2762" y="2042"/>
                    <a:pt x="2693" y="1266"/>
                  </a:cubicBezTo>
                  <a:cubicBezTo>
                    <a:pt x="2630" y="525"/>
                    <a:pt x="2076" y="0"/>
                    <a:pt x="14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6" name="Google Shape;4721;p53">
              <a:extLst>
                <a:ext uri="{FF2B5EF4-FFF2-40B4-BE49-F238E27FC236}">
                  <a16:creationId xmlns:a16="http://schemas.microsoft.com/office/drawing/2014/main" id="{F31E317F-7A23-D762-E58E-C9D4B6199C9F}"/>
                </a:ext>
              </a:extLst>
            </p:cNvPr>
            <p:cNvSpPr/>
            <p:nvPr/>
          </p:nvSpPr>
          <p:spPr>
            <a:xfrm>
              <a:off x="2812225" y="1827150"/>
              <a:ext cx="188925" cy="111350"/>
            </a:xfrm>
            <a:custGeom>
              <a:avLst/>
              <a:gdLst/>
              <a:ahLst/>
              <a:cxnLst/>
              <a:rect l="l" t="t" r="r" b="b"/>
              <a:pathLst>
                <a:path w="7557" h="4454" extrusionOk="0">
                  <a:moveTo>
                    <a:pt x="5341" y="0"/>
                  </a:moveTo>
                  <a:cubicBezTo>
                    <a:pt x="5296" y="0"/>
                    <a:pt x="5251" y="1"/>
                    <a:pt x="5205" y="3"/>
                  </a:cubicBezTo>
                  <a:cubicBezTo>
                    <a:pt x="4612" y="26"/>
                    <a:pt x="3995" y="140"/>
                    <a:pt x="3562" y="323"/>
                  </a:cubicBezTo>
                  <a:cubicBezTo>
                    <a:pt x="3333" y="391"/>
                    <a:pt x="3151" y="460"/>
                    <a:pt x="3037" y="528"/>
                  </a:cubicBezTo>
                  <a:cubicBezTo>
                    <a:pt x="2923" y="574"/>
                    <a:pt x="2854" y="619"/>
                    <a:pt x="2854" y="619"/>
                  </a:cubicBezTo>
                  <a:cubicBezTo>
                    <a:pt x="2854" y="619"/>
                    <a:pt x="2763" y="642"/>
                    <a:pt x="2649" y="711"/>
                  </a:cubicBezTo>
                  <a:cubicBezTo>
                    <a:pt x="2535" y="779"/>
                    <a:pt x="2375" y="893"/>
                    <a:pt x="2169" y="1007"/>
                  </a:cubicBezTo>
                  <a:cubicBezTo>
                    <a:pt x="1804" y="1281"/>
                    <a:pt x="1302" y="1669"/>
                    <a:pt x="937" y="2171"/>
                  </a:cubicBezTo>
                  <a:cubicBezTo>
                    <a:pt x="549" y="2651"/>
                    <a:pt x="229" y="3221"/>
                    <a:pt x="138" y="3678"/>
                  </a:cubicBezTo>
                  <a:cubicBezTo>
                    <a:pt x="47" y="3906"/>
                    <a:pt x="47" y="4112"/>
                    <a:pt x="24" y="4226"/>
                  </a:cubicBezTo>
                  <a:cubicBezTo>
                    <a:pt x="24" y="4363"/>
                    <a:pt x="1" y="4454"/>
                    <a:pt x="24" y="4454"/>
                  </a:cubicBezTo>
                  <a:cubicBezTo>
                    <a:pt x="24" y="4454"/>
                    <a:pt x="47" y="4363"/>
                    <a:pt x="69" y="4248"/>
                  </a:cubicBezTo>
                  <a:cubicBezTo>
                    <a:pt x="115" y="4112"/>
                    <a:pt x="138" y="3929"/>
                    <a:pt x="229" y="3701"/>
                  </a:cubicBezTo>
                  <a:cubicBezTo>
                    <a:pt x="343" y="3267"/>
                    <a:pt x="686" y="2742"/>
                    <a:pt x="1051" y="2286"/>
                  </a:cubicBezTo>
                  <a:cubicBezTo>
                    <a:pt x="1439" y="1806"/>
                    <a:pt x="1941" y="1464"/>
                    <a:pt x="2306" y="1190"/>
                  </a:cubicBezTo>
                  <a:cubicBezTo>
                    <a:pt x="2489" y="1076"/>
                    <a:pt x="2649" y="984"/>
                    <a:pt x="2763" y="916"/>
                  </a:cubicBezTo>
                  <a:cubicBezTo>
                    <a:pt x="2877" y="848"/>
                    <a:pt x="2945" y="825"/>
                    <a:pt x="2945" y="825"/>
                  </a:cubicBezTo>
                  <a:cubicBezTo>
                    <a:pt x="2945" y="825"/>
                    <a:pt x="3014" y="802"/>
                    <a:pt x="3128" y="733"/>
                  </a:cubicBezTo>
                  <a:cubicBezTo>
                    <a:pt x="3242" y="688"/>
                    <a:pt x="3425" y="596"/>
                    <a:pt x="3630" y="528"/>
                  </a:cubicBezTo>
                  <a:cubicBezTo>
                    <a:pt x="4041" y="345"/>
                    <a:pt x="4634" y="231"/>
                    <a:pt x="5228" y="163"/>
                  </a:cubicBezTo>
                  <a:cubicBezTo>
                    <a:pt x="5289" y="160"/>
                    <a:pt x="5350" y="159"/>
                    <a:pt x="5412" y="159"/>
                  </a:cubicBezTo>
                  <a:cubicBezTo>
                    <a:pt x="5942" y="159"/>
                    <a:pt x="6460" y="245"/>
                    <a:pt x="6849" y="368"/>
                  </a:cubicBezTo>
                  <a:cubicBezTo>
                    <a:pt x="7229" y="495"/>
                    <a:pt x="7492" y="622"/>
                    <a:pt x="7547" y="622"/>
                  </a:cubicBezTo>
                  <a:cubicBezTo>
                    <a:pt x="7551" y="622"/>
                    <a:pt x="7554" y="621"/>
                    <a:pt x="7556" y="619"/>
                  </a:cubicBezTo>
                  <a:cubicBezTo>
                    <a:pt x="7556" y="619"/>
                    <a:pt x="7488" y="574"/>
                    <a:pt x="7374" y="505"/>
                  </a:cubicBezTo>
                  <a:cubicBezTo>
                    <a:pt x="7259" y="460"/>
                    <a:pt x="7100" y="345"/>
                    <a:pt x="6871" y="277"/>
                  </a:cubicBezTo>
                  <a:cubicBezTo>
                    <a:pt x="6470" y="129"/>
                    <a:pt x="5911" y="0"/>
                    <a:pt x="5341"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7" name="Google Shape;4722;p53">
              <a:extLst>
                <a:ext uri="{FF2B5EF4-FFF2-40B4-BE49-F238E27FC236}">
                  <a16:creationId xmlns:a16="http://schemas.microsoft.com/office/drawing/2014/main" id="{2B1E52EC-A2FC-F164-1116-E24114528213}"/>
                </a:ext>
              </a:extLst>
            </p:cNvPr>
            <p:cNvSpPr/>
            <p:nvPr/>
          </p:nvSpPr>
          <p:spPr>
            <a:xfrm>
              <a:off x="2801400" y="1844800"/>
              <a:ext cx="260800" cy="224650"/>
            </a:xfrm>
            <a:custGeom>
              <a:avLst/>
              <a:gdLst/>
              <a:ahLst/>
              <a:cxnLst/>
              <a:rect l="l" t="t" r="r" b="b"/>
              <a:pathLst>
                <a:path w="10432" h="8986" extrusionOk="0">
                  <a:moveTo>
                    <a:pt x="4786" y="0"/>
                  </a:moveTo>
                  <a:cubicBezTo>
                    <a:pt x="3861" y="0"/>
                    <a:pt x="2973" y="238"/>
                    <a:pt x="2214" y="689"/>
                  </a:cubicBezTo>
                  <a:cubicBezTo>
                    <a:pt x="1324" y="1214"/>
                    <a:pt x="639" y="2036"/>
                    <a:pt x="274" y="3132"/>
                  </a:cubicBezTo>
                  <a:cubicBezTo>
                    <a:pt x="0" y="3908"/>
                    <a:pt x="69" y="4821"/>
                    <a:pt x="343" y="5597"/>
                  </a:cubicBezTo>
                  <a:cubicBezTo>
                    <a:pt x="1005" y="7400"/>
                    <a:pt x="2739" y="8633"/>
                    <a:pt x="4611" y="8906"/>
                  </a:cubicBezTo>
                  <a:cubicBezTo>
                    <a:pt x="4981" y="8959"/>
                    <a:pt x="5348" y="8986"/>
                    <a:pt x="5708" y="8986"/>
                  </a:cubicBezTo>
                  <a:cubicBezTo>
                    <a:pt x="7992" y="8986"/>
                    <a:pt x="9967" y="7913"/>
                    <a:pt x="10203" y="5665"/>
                  </a:cubicBezTo>
                  <a:cubicBezTo>
                    <a:pt x="10431" y="3565"/>
                    <a:pt x="8993" y="552"/>
                    <a:pt x="5524" y="50"/>
                  </a:cubicBezTo>
                  <a:cubicBezTo>
                    <a:pt x="5277" y="17"/>
                    <a:pt x="5030" y="0"/>
                    <a:pt x="4786"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8" name="Google Shape;4723;p53">
              <a:extLst>
                <a:ext uri="{FF2B5EF4-FFF2-40B4-BE49-F238E27FC236}">
                  <a16:creationId xmlns:a16="http://schemas.microsoft.com/office/drawing/2014/main" id="{EE48FFB7-FB55-B902-7E87-190C9BC88EE8}"/>
                </a:ext>
              </a:extLst>
            </p:cNvPr>
            <p:cNvSpPr/>
            <p:nvPr/>
          </p:nvSpPr>
          <p:spPr>
            <a:xfrm>
              <a:off x="2821925" y="1867150"/>
              <a:ext cx="245400" cy="207750"/>
            </a:xfrm>
            <a:custGeom>
              <a:avLst/>
              <a:gdLst/>
              <a:ahLst/>
              <a:cxnLst/>
              <a:rect l="l" t="t" r="r" b="b"/>
              <a:pathLst>
                <a:path w="9816" h="8310" extrusionOk="0">
                  <a:moveTo>
                    <a:pt x="4520" y="1"/>
                  </a:moveTo>
                  <a:cubicBezTo>
                    <a:pt x="2032" y="1"/>
                    <a:pt x="1" y="1987"/>
                    <a:pt x="1" y="4406"/>
                  </a:cubicBezTo>
                  <a:cubicBezTo>
                    <a:pt x="1" y="6848"/>
                    <a:pt x="1941" y="8309"/>
                    <a:pt x="4429" y="8309"/>
                  </a:cubicBezTo>
                  <a:cubicBezTo>
                    <a:pt x="5913" y="8309"/>
                    <a:pt x="7237" y="8081"/>
                    <a:pt x="8332" y="7031"/>
                  </a:cubicBezTo>
                  <a:cubicBezTo>
                    <a:pt x="9268" y="6095"/>
                    <a:pt x="9816" y="4726"/>
                    <a:pt x="9200" y="3447"/>
                  </a:cubicBezTo>
                  <a:cubicBezTo>
                    <a:pt x="8378" y="1690"/>
                    <a:pt x="6506" y="1"/>
                    <a:pt x="45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9" name="Google Shape;4724;p53">
              <a:extLst>
                <a:ext uri="{FF2B5EF4-FFF2-40B4-BE49-F238E27FC236}">
                  <a16:creationId xmlns:a16="http://schemas.microsoft.com/office/drawing/2014/main" id="{6BD4C65C-40BD-C9A7-BB13-C1701C3ADD84}"/>
                </a:ext>
              </a:extLst>
            </p:cNvPr>
            <p:cNvSpPr/>
            <p:nvPr/>
          </p:nvSpPr>
          <p:spPr>
            <a:xfrm>
              <a:off x="2825350" y="1872350"/>
              <a:ext cx="180350" cy="175100"/>
            </a:xfrm>
            <a:custGeom>
              <a:avLst/>
              <a:gdLst/>
              <a:ahLst/>
              <a:cxnLst/>
              <a:rect l="l" t="t" r="r" b="b"/>
              <a:pathLst>
                <a:path w="7214" h="7004" extrusionOk="0">
                  <a:moveTo>
                    <a:pt x="3663" y="1"/>
                  </a:moveTo>
                  <a:cubicBezTo>
                    <a:pt x="3539" y="1"/>
                    <a:pt x="3414" y="7"/>
                    <a:pt x="3288" y="21"/>
                  </a:cubicBezTo>
                  <a:cubicBezTo>
                    <a:pt x="1393" y="249"/>
                    <a:pt x="1" y="1961"/>
                    <a:pt x="184" y="3878"/>
                  </a:cubicBezTo>
                  <a:cubicBezTo>
                    <a:pt x="354" y="5689"/>
                    <a:pt x="1817" y="7003"/>
                    <a:pt x="3552" y="7003"/>
                  </a:cubicBezTo>
                  <a:cubicBezTo>
                    <a:pt x="3675" y="7003"/>
                    <a:pt x="3801" y="6996"/>
                    <a:pt x="3927" y="6983"/>
                  </a:cubicBezTo>
                  <a:cubicBezTo>
                    <a:pt x="5821" y="6754"/>
                    <a:pt x="7214" y="5020"/>
                    <a:pt x="7031" y="3102"/>
                  </a:cubicBezTo>
                  <a:cubicBezTo>
                    <a:pt x="6861" y="1313"/>
                    <a:pt x="5398" y="1"/>
                    <a:pt x="3663"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0" name="Google Shape;4725;p53">
              <a:extLst>
                <a:ext uri="{FF2B5EF4-FFF2-40B4-BE49-F238E27FC236}">
                  <a16:creationId xmlns:a16="http://schemas.microsoft.com/office/drawing/2014/main" id="{413C1499-3A71-AA08-3EBD-8420A0F6ECC0}"/>
                </a:ext>
              </a:extLst>
            </p:cNvPr>
            <p:cNvSpPr/>
            <p:nvPr/>
          </p:nvSpPr>
          <p:spPr>
            <a:xfrm>
              <a:off x="2857325" y="1904425"/>
              <a:ext cx="101025" cy="98275"/>
            </a:xfrm>
            <a:custGeom>
              <a:avLst/>
              <a:gdLst/>
              <a:ahLst/>
              <a:cxnLst/>
              <a:rect l="l" t="t" r="r" b="b"/>
              <a:pathLst>
                <a:path w="4041" h="3931" extrusionOk="0">
                  <a:moveTo>
                    <a:pt x="2089" y="1"/>
                  </a:moveTo>
                  <a:cubicBezTo>
                    <a:pt x="2010" y="1"/>
                    <a:pt x="1930" y="6"/>
                    <a:pt x="1849" y="16"/>
                  </a:cubicBezTo>
                  <a:cubicBezTo>
                    <a:pt x="776" y="130"/>
                    <a:pt x="0" y="1112"/>
                    <a:pt x="91" y="2185"/>
                  </a:cubicBezTo>
                  <a:cubicBezTo>
                    <a:pt x="198" y="3187"/>
                    <a:pt x="1022" y="3930"/>
                    <a:pt x="2005" y="3930"/>
                  </a:cubicBezTo>
                  <a:cubicBezTo>
                    <a:pt x="2074" y="3930"/>
                    <a:pt x="2144" y="3927"/>
                    <a:pt x="2214" y="3919"/>
                  </a:cubicBezTo>
                  <a:cubicBezTo>
                    <a:pt x="3264" y="3805"/>
                    <a:pt x="4040" y="2824"/>
                    <a:pt x="3949" y="1751"/>
                  </a:cubicBezTo>
                  <a:cubicBezTo>
                    <a:pt x="3865" y="740"/>
                    <a:pt x="3041" y="1"/>
                    <a:pt x="208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1" name="Google Shape;4726;p53">
              <a:extLst>
                <a:ext uri="{FF2B5EF4-FFF2-40B4-BE49-F238E27FC236}">
                  <a16:creationId xmlns:a16="http://schemas.microsoft.com/office/drawing/2014/main" id="{EF9B0F0E-739E-7E45-69F5-B0E2252B242F}"/>
                </a:ext>
              </a:extLst>
            </p:cNvPr>
            <p:cNvSpPr/>
            <p:nvPr/>
          </p:nvSpPr>
          <p:spPr>
            <a:xfrm>
              <a:off x="2956790" y="1914100"/>
              <a:ext cx="52738" cy="51070"/>
            </a:xfrm>
            <a:custGeom>
              <a:avLst/>
              <a:gdLst/>
              <a:ahLst/>
              <a:cxnLst/>
              <a:rect l="l" t="t" r="r" b="b"/>
              <a:pathLst>
                <a:path w="3037" h="2941" extrusionOk="0">
                  <a:moveTo>
                    <a:pt x="1538" y="0"/>
                  </a:moveTo>
                  <a:cubicBezTo>
                    <a:pt x="1482" y="0"/>
                    <a:pt x="1426" y="3"/>
                    <a:pt x="1370" y="10"/>
                  </a:cubicBezTo>
                  <a:cubicBezTo>
                    <a:pt x="571" y="101"/>
                    <a:pt x="0" y="831"/>
                    <a:pt x="69" y="1630"/>
                  </a:cubicBezTo>
                  <a:cubicBezTo>
                    <a:pt x="132" y="2394"/>
                    <a:pt x="748" y="2941"/>
                    <a:pt x="1476" y="2941"/>
                  </a:cubicBezTo>
                  <a:cubicBezTo>
                    <a:pt x="1531" y="2941"/>
                    <a:pt x="1587" y="2938"/>
                    <a:pt x="1644" y="2931"/>
                  </a:cubicBezTo>
                  <a:cubicBezTo>
                    <a:pt x="2443" y="2840"/>
                    <a:pt x="3036" y="2110"/>
                    <a:pt x="2968" y="1311"/>
                  </a:cubicBezTo>
                  <a:cubicBezTo>
                    <a:pt x="2904" y="547"/>
                    <a:pt x="2268" y="0"/>
                    <a:pt x="15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2" name="Google Shape;4727;p53">
              <a:extLst>
                <a:ext uri="{FF2B5EF4-FFF2-40B4-BE49-F238E27FC236}">
                  <a16:creationId xmlns:a16="http://schemas.microsoft.com/office/drawing/2014/main" id="{0E9775E7-21F0-D0C0-3187-9975BE1EFC7A}"/>
                </a:ext>
              </a:extLst>
            </p:cNvPr>
            <p:cNvSpPr/>
            <p:nvPr/>
          </p:nvSpPr>
          <p:spPr>
            <a:xfrm>
              <a:off x="3213400" y="2203225"/>
              <a:ext cx="62775" cy="34300"/>
            </a:xfrm>
            <a:custGeom>
              <a:avLst/>
              <a:gdLst/>
              <a:ahLst/>
              <a:cxnLst/>
              <a:rect l="l" t="t" r="r" b="b"/>
              <a:pathLst>
                <a:path w="2511" h="1372" extrusionOk="0">
                  <a:moveTo>
                    <a:pt x="2457" y="1"/>
                  </a:moveTo>
                  <a:cubicBezTo>
                    <a:pt x="2383" y="1"/>
                    <a:pt x="2204" y="284"/>
                    <a:pt x="1940" y="504"/>
                  </a:cubicBezTo>
                  <a:cubicBezTo>
                    <a:pt x="1803" y="572"/>
                    <a:pt x="1666" y="687"/>
                    <a:pt x="1552" y="732"/>
                  </a:cubicBezTo>
                  <a:lnTo>
                    <a:pt x="1370" y="801"/>
                  </a:lnTo>
                  <a:cubicBezTo>
                    <a:pt x="1370" y="801"/>
                    <a:pt x="1278" y="846"/>
                    <a:pt x="1164" y="892"/>
                  </a:cubicBezTo>
                  <a:cubicBezTo>
                    <a:pt x="1073" y="961"/>
                    <a:pt x="890" y="983"/>
                    <a:pt x="731" y="1029"/>
                  </a:cubicBezTo>
                  <a:cubicBezTo>
                    <a:pt x="411" y="1097"/>
                    <a:pt x="46" y="1075"/>
                    <a:pt x="23" y="1120"/>
                  </a:cubicBezTo>
                  <a:cubicBezTo>
                    <a:pt x="0" y="1189"/>
                    <a:pt x="365" y="1349"/>
                    <a:pt x="753" y="1371"/>
                  </a:cubicBezTo>
                  <a:cubicBezTo>
                    <a:pt x="959" y="1349"/>
                    <a:pt x="1164" y="1349"/>
                    <a:pt x="1301" y="1303"/>
                  </a:cubicBezTo>
                  <a:cubicBezTo>
                    <a:pt x="1461" y="1257"/>
                    <a:pt x="1552" y="1234"/>
                    <a:pt x="1552" y="1234"/>
                  </a:cubicBezTo>
                  <a:cubicBezTo>
                    <a:pt x="1552" y="1234"/>
                    <a:pt x="1644" y="1189"/>
                    <a:pt x="1758" y="1097"/>
                  </a:cubicBezTo>
                  <a:cubicBezTo>
                    <a:pt x="1895" y="1029"/>
                    <a:pt x="2032" y="869"/>
                    <a:pt x="2169" y="732"/>
                  </a:cubicBezTo>
                  <a:cubicBezTo>
                    <a:pt x="2420" y="413"/>
                    <a:pt x="2511" y="25"/>
                    <a:pt x="2465" y="2"/>
                  </a:cubicBezTo>
                  <a:cubicBezTo>
                    <a:pt x="2463" y="1"/>
                    <a:pt x="2460" y="1"/>
                    <a:pt x="2457"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3" name="Google Shape;4728;p53">
              <a:extLst>
                <a:ext uri="{FF2B5EF4-FFF2-40B4-BE49-F238E27FC236}">
                  <a16:creationId xmlns:a16="http://schemas.microsoft.com/office/drawing/2014/main" id="{FF23A56D-4BE4-F2E1-07E2-697E9EF4C320}"/>
                </a:ext>
              </a:extLst>
            </p:cNvPr>
            <p:cNvSpPr/>
            <p:nvPr/>
          </p:nvSpPr>
          <p:spPr>
            <a:xfrm>
              <a:off x="3117525" y="2085150"/>
              <a:ext cx="187200" cy="128975"/>
            </a:xfrm>
            <a:custGeom>
              <a:avLst/>
              <a:gdLst/>
              <a:ahLst/>
              <a:cxnLst/>
              <a:rect l="l" t="t" r="r" b="b"/>
              <a:pathLst>
                <a:path w="7488" h="5159" extrusionOk="0">
                  <a:moveTo>
                    <a:pt x="6688" y="0"/>
                  </a:moveTo>
                  <a:lnTo>
                    <a:pt x="6688" y="0"/>
                  </a:lnTo>
                  <a:cubicBezTo>
                    <a:pt x="5942" y="1492"/>
                    <a:pt x="4727" y="1944"/>
                    <a:pt x="3535" y="1944"/>
                  </a:cubicBezTo>
                  <a:cubicBezTo>
                    <a:pt x="1811" y="1944"/>
                    <a:pt x="135" y="998"/>
                    <a:pt x="0" y="890"/>
                  </a:cubicBezTo>
                  <a:lnTo>
                    <a:pt x="0" y="890"/>
                  </a:lnTo>
                  <a:cubicBezTo>
                    <a:pt x="1" y="890"/>
                    <a:pt x="1198" y="5159"/>
                    <a:pt x="4311" y="5159"/>
                  </a:cubicBezTo>
                  <a:cubicBezTo>
                    <a:pt x="4327" y="5159"/>
                    <a:pt x="4344" y="5159"/>
                    <a:pt x="4360" y="5159"/>
                  </a:cubicBezTo>
                  <a:cubicBezTo>
                    <a:pt x="7487" y="5113"/>
                    <a:pt x="6688" y="0"/>
                    <a:pt x="668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4" name="Google Shape;4729;p53">
              <a:extLst>
                <a:ext uri="{FF2B5EF4-FFF2-40B4-BE49-F238E27FC236}">
                  <a16:creationId xmlns:a16="http://schemas.microsoft.com/office/drawing/2014/main" id="{AF848C56-00CD-48E6-84EC-6027E98FAB4A}"/>
                </a:ext>
              </a:extLst>
            </p:cNvPr>
            <p:cNvSpPr/>
            <p:nvPr/>
          </p:nvSpPr>
          <p:spPr>
            <a:xfrm>
              <a:off x="3090125" y="2087425"/>
              <a:ext cx="37700" cy="37150"/>
            </a:xfrm>
            <a:custGeom>
              <a:avLst/>
              <a:gdLst/>
              <a:ahLst/>
              <a:cxnLst/>
              <a:rect l="l" t="t" r="r" b="b"/>
              <a:pathLst>
                <a:path w="1508" h="1486" extrusionOk="0">
                  <a:moveTo>
                    <a:pt x="1370" y="0"/>
                  </a:moveTo>
                  <a:cubicBezTo>
                    <a:pt x="1279" y="0"/>
                    <a:pt x="1233" y="274"/>
                    <a:pt x="1119" y="480"/>
                  </a:cubicBezTo>
                  <a:cubicBezTo>
                    <a:pt x="1096" y="548"/>
                    <a:pt x="1051" y="594"/>
                    <a:pt x="1005" y="639"/>
                  </a:cubicBezTo>
                  <a:cubicBezTo>
                    <a:pt x="982" y="685"/>
                    <a:pt x="960" y="708"/>
                    <a:pt x="914" y="731"/>
                  </a:cubicBezTo>
                  <a:cubicBezTo>
                    <a:pt x="868" y="799"/>
                    <a:pt x="823" y="822"/>
                    <a:pt x="823" y="822"/>
                  </a:cubicBezTo>
                  <a:lnTo>
                    <a:pt x="731" y="936"/>
                  </a:lnTo>
                  <a:cubicBezTo>
                    <a:pt x="708" y="959"/>
                    <a:pt x="663" y="982"/>
                    <a:pt x="617" y="1027"/>
                  </a:cubicBezTo>
                  <a:cubicBezTo>
                    <a:pt x="572" y="1050"/>
                    <a:pt x="526" y="1096"/>
                    <a:pt x="480" y="1119"/>
                  </a:cubicBezTo>
                  <a:cubicBezTo>
                    <a:pt x="275" y="1233"/>
                    <a:pt x="1" y="1301"/>
                    <a:pt x="1" y="1370"/>
                  </a:cubicBezTo>
                  <a:cubicBezTo>
                    <a:pt x="1" y="1421"/>
                    <a:pt x="155" y="1485"/>
                    <a:pt x="367" y="1485"/>
                  </a:cubicBezTo>
                  <a:cubicBezTo>
                    <a:pt x="437" y="1485"/>
                    <a:pt x="514" y="1478"/>
                    <a:pt x="594" y="1461"/>
                  </a:cubicBezTo>
                  <a:cubicBezTo>
                    <a:pt x="686" y="1461"/>
                    <a:pt x="754" y="1438"/>
                    <a:pt x="823" y="1415"/>
                  </a:cubicBezTo>
                  <a:cubicBezTo>
                    <a:pt x="891" y="1393"/>
                    <a:pt x="960" y="1370"/>
                    <a:pt x="1028" y="1324"/>
                  </a:cubicBezTo>
                  <a:cubicBezTo>
                    <a:pt x="1119" y="1256"/>
                    <a:pt x="1188" y="1210"/>
                    <a:pt x="1188" y="1210"/>
                  </a:cubicBezTo>
                  <a:cubicBezTo>
                    <a:pt x="1188" y="1210"/>
                    <a:pt x="1416" y="913"/>
                    <a:pt x="1462" y="594"/>
                  </a:cubicBezTo>
                  <a:cubicBezTo>
                    <a:pt x="1507" y="297"/>
                    <a:pt x="1439" y="0"/>
                    <a:pt x="1370"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5" name="Google Shape;4730;p53">
              <a:extLst>
                <a:ext uri="{FF2B5EF4-FFF2-40B4-BE49-F238E27FC236}">
                  <a16:creationId xmlns:a16="http://schemas.microsoft.com/office/drawing/2014/main" id="{5E01A4ED-E3BA-1C7F-F2F1-D49C58368187}"/>
                </a:ext>
              </a:extLst>
            </p:cNvPr>
            <p:cNvSpPr/>
            <p:nvPr/>
          </p:nvSpPr>
          <p:spPr>
            <a:xfrm>
              <a:off x="3276150" y="2074825"/>
              <a:ext cx="45675" cy="29750"/>
            </a:xfrm>
            <a:custGeom>
              <a:avLst/>
              <a:gdLst/>
              <a:ahLst/>
              <a:cxnLst/>
              <a:rect l="l" t="t" r="r" b="b"/>
              <a:pathLst>
                <a:path w="1827" h="1190" extrusionOk="0">
                  <a:moveTo>
                    <a:pt x="60" y="1"/>
                  </a:moveTo>
                  <a:cubicBezTo>
                    <a:pt x="55" y="1"/>
                    <a:pt x="51" y="1"/>
                    <a:pt x="47" y="2"/>
                  </a:cubicBezTo>
                  <a:cubicBezTo>
                    <a:pt x="1" y="25"/>
                    <a:pt x="1" y="322"/>
                    <a:pt x="161" y="618"/>
                  </a:cubicBezTo>
                  <a:cubicBezTo>
                    <a:pt x="252" y="733"/>
                    <a:pt x="343" y="870"/>
                    <a:pt x="435" y="961"/>
                  </a:cubicBezTo>
                  <a:cubicBezTo>
                    <a:pt x="480" y="984"/>
                    <a:pt x="526" y="1029"/>
                    <a:pt x="549" y="1052"/>
                  </a:cubicBezTo>
                  <a:cubicBezTo>
                    <a:pt x="572" y="1075"/>
                    <a:pt x="594" y="1075"/>
                    <a:pt x="594" y="1075"/>
                  </a:cubicBezTo>
                  <a:cubicBezTo>
                    <a:pt x="594" y="1075"/>
                    <a:pt x="686" y="1098"/>
                    <a:pt x="800" y="1143"/>
                  </a:cubicBezTo>
                  <a:cubicBezTo>
                    <a:pt x="914" y="1189"/>
                    <a:pt x="1074" y="1189"/>
                    <a:pt x="1234" y="1189"/>
                  </a:cubicBezTo>
                  <a:cubicBezTo>
                    <a:pt x="1553" y="1189"/>
                    <a:pt x="1827" y="1075"/>
                    <a:pt x="1804" y="1006"/>
                  </a:cubicBezTo>
                  <a:cubicBezTo>
                    <a:pt x="1804" y="915"/>
                    <a:pt x="1507" y="915"/>
                    <a:pt x="1279" y="824"/>
                  </a:cubicBezTo>
                  <a:cubicBezTo>
                    <a:pt x="1028" y="755"/>
                    <a:pt x="845" y="618"/>
                    <a:pt x="845" y="618"/>
                  </a:cubicBezTo>
                  <a:cubicBezTo>
                    <a:pt x="845" y="618"/>
                    <a:pt x="800" y="596"/>
                    <a:pt x="731" y="550"/>
                  </a:cubicBezTo>
                  <a:cubicBezTo>
                    <a:pt x="640" y="527"/>
                    <a:pt x="549" y="459"/>
                    <a:pt x="457" y="367"/>
                  </a:cubicBezTo>
                  <a:cubicBezTo>
                    <a:pt x="283" y="215"/>
                    <a:pt x="151" y="1"/>
                    <a:pt x="60"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6" name="Google Shape;4731;p53">
              <a:extLst>
                <a:ext uri="{FF2B5EF4-FFF2-40B4-BE49-F238E27FC236}">
                  <a16:creationId xmlns:a16="http://schemas.microsoft.com/office/drawing/2014/main" id="{55B9533F-D9E9-FBAF-D01E-A3F7D00EAC0D}"/>
                </a:ext>
              </a:extLst>
            </p:cNvPr>
            <p:cNvSpPr/>
            <p:nvPr/>
          </p:nvSpPr>
          <p:spPr>
            <a:xfrm>
              <a:off x="3140925" y="2150750"/>
              <a:ext cx="126700" cy="63375"/>
            </a:xfrm>
            <a:custGeom>
              <a:avLst/>
              <a:gdLst/>
              <a:ahLst/>
              <a:cxnLst/>
              <a:rect l="l" t="t" r="r" b="b"/>
              <a:pathLst>
                <a:path w="5068" h="2535" extrusionOk="0">
                  <a:moveTo>
                    <a:pt x="1712" y="1"/>
                  </a:moveTo>
                  <a:cubicBezTo>
                    <a:pt x="1096" y="1"/>
                    <a:pt x="502" y="115"/>
                    <a:pt x="0" y="320"/>
                  </a:cubicBezTo>
                  <a:cubicBezTo>
                    <a:pt x="701" y="1428"/>
                    <a:pt x="1782" y="2535"/>
                    <a:pt x="3375" y="2535"/>
                  </a:cubicBezTo>
                  <a:cubicBezTo>
                    <a:pt x="3392" y="2535"/>
                    <a:pt x="3408" y="2535"/>
                    <a:pt x="3424" y="2535"/>
                  </a:cubicBezTo>
                  <a:cubicBezTo>
                    <a:pt x="4177" y="2512"/>
                    <a:pt x="4702" y="2215"/>
                    <a:pt x="5068" y="1736"/>
                  </a:cubicBezTo>
                  <a:cubicBezTo>
                    <a:pt x="4543" y="731"/>
                    <a:pt x="3242" y="1"/>
                    <a:pt x="1712" y="1"/>
                  </a:cubicBezTo>
                  <a:close/>
                </a:path>
              </a:pathLst>
            </a:custGeom>
            <a:solidFill>
              <a:srgbClr val="FF2E5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7" name="Google Shape;4732;p53">
              <a:extLst>
                <a:ext uri="{FF2B5EF4-FFF2-40B4-BE49-F238E27FC236}">
                  <a16:creationId xmlns:a16="http://schemas.microsoft.com/office/drawing/2014/main" id="{D707875B-DC80-D239-8CE3-911FF2FF6DD0}"/>
                </a:ext>
              </a:extLst>
            </p:cNvPr>
            <p:cNvSpPr/>
            <p:nvPr/>
          </p:nvSpPr>
          <p:spPr>
            <a:xfrm>
              <a:off x="3140925" y="2151325"/>
              <a:ext cx="126700" cy="62800"/>
            </a:xfrm>
            <a:custGeom>
              <a:avLst/>
              <a:gdLst/>
              <a:ahLst/>
              <a:cxnLst/>
              <a:rect l="l" t="t" r="r" b="b"/>
              <a:pathLst>
                <a:path w="5068" h="2512" extrusionOk="0">
                  <a:moveTo>
                    <a:pt x="1210" y="1"/>
                  </a:moveTo>
                  <a:cubicBezTo>
                    <a:pt x="776" y="46"/>
                    <a:pt x="366" y="161"/>
                    <a:pt x="0" y="297"/>
                  </a:cubicBezTo>
                  <a:cubicBezTo>
                    <a:pt x="701" y="1382"/>
                    <a:pt x="1782" y="2512"/>
                    <a:pt x="3376" y="2512"/>
                  </a:cubicBezTo>
                  <a:cubicBezTo>
                    <a:pt x="3392" y="2512"/>
                    <a:pt x="3408" y="2512"/>
                    <a:pt x="3424" y="2512"/>
                  </a:cubicBezTo>
                  <a:cubicBezTo>
                    <a:pt x="4177" y="2489"/>
                    <a:pt x="4702" y="2192"/>
                    <a:pt x="5068" y="1713"/>
                  </a:cubicBezTo>
                  <a:cubicBezTo>
                    <a:pt x="5022" y="1621"/>
                    <a:pt x="4953" y="1553"/>
                    <a:pt x="4908" y="1462"/>
                  </a:cubicBezTo>
                  <a:cubicBezTo>
                    <a:pt x="4671" y="1556"/>
                    <a:pt x="4381" y="1607"/>
                    <a:pt x="3998" y="1607"/>
                  </a:cubicBezTo>
                  <a:cubicBezTo>
                    <a:pt x="3826" y="1607"/>
                    <a:pt x="3636" y="1597"/>
                    <a:pt x="3424" y="1576"/>
                  </a:cubicBezTo>
                  <a:cubicBezTo>
                    <a:pt x="1963" y="1393"/>
                    <a:pt x="1393" y="663"/>
                    <a:pt x="1210" y="1"/>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8" name="Google Shape;4733;p53">
              <a:extLst>
                <a:ext uri="{FF2B5EF4-FFF2-40B4-BE49-F238E27FC236}">
                  <a16:creationId xmlns:a16="http://schemas.microsoft.com/office/drawing/2014/main" id="{416FEDC9-BCB8-A88C-AF5F-5297E942B5C9}"/>
                </a:ext>
              </a:extLst>
            </p:cNvPr>
            <p:cNvSpPr/>
            <p:nvPr/>
          </p:nvSpPr>
          <p:spPr>
            <a:xfrm>
              <a:off x="2389400" y="1348300"/>
              <a:ext cx="1009475" cy="693825"/>
            </a:xfrm>
            <a:custGeom>
              <a:avLst/>
              <a:gdLst/>
              <a:ahLst/>
              <a:cxnLst/>
              <a:rect l="l" t="t" r="r" b="b"/>
              <a:pathLst>
                <a:path w="40379" h="27753" extrusionOk="0">
                  <a:moveTo>
                    <a:pt x="23755" y="0"/>
                  </a:moveTo>
                  <a:cubicBezTo>
                    <a:pt x="16430" y="0"/>
                    <a:pt x="12121" y="3293"/>
                    <a:pt x="12121" y="3293"/>
                  </a:cubicBezTo>
                  <a:cubicBezTo>
                    <a:pt x="0" y="11602"/>
                    <a:pt x="7190" y="24475"/>
                    <a:pt x="7190" y="24475"/>
                  </a:cubicBezTo>
                  <a:cubicBezTo>
                    <a:pt x="7190" y="24475"/>
                    <a:pt x="7168" y="24475"/>
                    <a:pt x="7122" y="24430"/>
                  </a:cubicBezTo>
                  <a:lnTo>
                    <a:pt x="7122" y="24430"/>
                  </a:lnTo>
                  <a:cubicBezTo>
                    <a:pt x="7373" y="24863"/>
                    <a:pt x="7578" y="25206"/>
                    <a:pt x="7715" y="25388"/>
                  </a:cubicBezTo>
                  <a:cubicBezTo>
                    <a:pt x="8468" y="26338"/>
                    <a:pt x="9573" y="27753"/>
                    <a:pt x="10864" y="27753"/>
                  </a:cubicBezTo>
                  <a:cubicBezTo>
                    <a:pt x="11217" y="27753"/>
                    <a:pt x="11583" y="27647"/>
                    <a:pt x="11961" y="27397"/>
                  </a:cubicBezTo>
                  <a:cubicBezTo>
                    <a:pt x="13741" y="26256"/>
                    <a:pt x="11436" y="21987"/>
                    <a:pt x="11436" y="21987"/>
                  </a:cubicBezTo>
                  <a:cubicBezTo>
                    <a:pt x="11436" y="21987"/>
                    <a:pt x="16617" y="18700"/>
                    <a:pt x="12235" y="14067"/>
                  </a:cubicBezTo>
                  <a:lnTo>
                    <a:pt x="12235" y="14067"/>
                  </a:lnTo>
                  <a:cubicBezTo>
                    <a:pt x="12235" y="14067"/>
                    <a:pt x="12724" y="14212"/>
                    <a:pt x="13421" y="14212"/>
                  </a:cubicBezTo>
                  <a:cubicBezTo>
                    <a:pt x="14722" y="14212"/>
                    <a:pt x="16746" y="13708"/>
                    <a:pt x="17667" y="10826"/>
                  </a:cubicBezTo>
                  <a:cubicBezTo>
                    <a:pt x="17667" y="10826"/>
                    <a:pt x="20396" y="12426"/>
                    <a:pt x="23321" y="12426"/>
                  </a:cubicBezTo>
                  <a:cubicBezTo>
                    <a:pt x="24363" y="12426"/>
                    <a:pt x="25431" y="12222"/>
                    <a:pt x="26409" y="11670"/>
                  </a:cubicBezTo>
                  <a:cubicBezTo>
                    <a:pt x="30130" y="9570"/>
                    <a:pt x="30381" y="7014"/>
                    <a:pt x="30381" y="7014"/>
                  </a:cubicBezTo>
                  <a:cubicBezTo>
                    <a:pt x="30381" y="7014"/>
                    <a:pt x="33271" y="9356"/>
                    <a:pt x="36676" y="9356"/>
                  </a:cubicBezTo>
                  <a:cubicBezTo>
                    <a:pt x="37881" y="9356"/>
                    <a:pt x="39150" y="9063"/>
                    <a:pt x="40378" y="8269"/>
                  </a:cubicBezTo>
                  <a:cubicBezTo>
                    <a:pt x="38940" y="5302"/>
                    <a:pt x="36475" y="2746"/>
                    <a:pt x="32001" y="1330"/>
                  </a:cubicBezTo>
                  <a:cubicBezTo>
                    <a:pt x="28952" y="363"/>
                    <a:pt x="26187" y="0"/>
                    <a:pt x="23755" y="0"/>
                  </a:cubicBezTo>
                  <a:close/>
                </a:path>
              </a:pathLst>
            </a:custGeom>
            <a:solidFill>
              <a:srgbClr val="802751">
                <a:alpha val="144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9" name="Google Shape;4734;p53">
              <a:extLst>
                <a:ext uri="{FF2B5EF4-FFF2-40B4-BE49-F238E27FC236}">
                  <a16:creationId xmlns:a16="http://schemas.microsoft.com/office/drawing/2014/main" id="{CA0AA268-754D-7F62-37C2-FF0F0EE976DE}"/>
                </a:ext>
              </a:extLst>
            </p:cNvPr>
            <p:cNvSpPr/>
            <p:nvPr/>
          </p:nvSpPr>
          <p:spPr>
            <a:xfrm>
              <a:off x="2351175" y="1093375"/>
              <a:ext cx="1241700" cy="921075"/>
            </a:xfrm>
            <a:custGeom>
              <a:avLst/>
              <a:gdLst/>
              <a:ahLst/>
              <a:cxnLst/>
              <a:rect l="l" t="t" r="r" b="b"/>
              <a:pathLst>
                <a:path w="49668" h="36843" extrusionOk="0">
                  <a:moveTo>
                    <a:pt x="28295" y="0"/>
                  </a:moveTo>
                  <a:cubicBezTo>
                    <a:pt x="19431" y="0"/>
                    <a:pt x="14243" y="9085"/>
                    <a:pt x="14243" y="9085"/>
                  </a:cubicBezTo>
                  <a:cubicBezTo>
                    <a:pt x="14243" y="9085"/>
                    <a:pt x="13935" y="6281"/>
                    <a:pt x="11722" y="6281"/>
                  </a:cubicBezTo>
                  <a:cubicBezTo>
                    <a:pt x="11378" y="6281"/>
                    <a:pt x="10988" y="6349"/>
                    <a:pt x="10545" y="6506"/>
                  </a:cubicBezTo>
                  <a:cubicBezTo>
                    <a:pt x="7281" y="7670"/>
                    <a:pt x="6323" y="12760"/>
                    <a:pt x="6323" y="12760"/>
                  </a:cubicBezTo>
                  <a:cubicBezTo>
                    <a:pt x="6323" y="12760"/>
                    <a:pt x="4417" y="12179"/>
                    <a:pt x="2871" y="12179"/>
                  </a:cubicBezTo>
                  <a:cubicBezTo>
                    <a:pt x="1966" y="12179"/>
                    <a:pt x="1184" y="12379"/>
                    <a:pt x="982" y="13011"/>
                  </a:cubicBezTo>
                  <a:cubicBezTo>
                    <a:pt x="434" y="14700"/>
                    <a:pt x="2876" y="15408"/>
                    <a:pt x="2876" y="15408"/>
                  </a:cubicBezTo>
                  <a:cubicBezTo>
                    <a:pt x="2876" y="15408"/>
                    <a:pt x="0" y="16869"/>
                    <a:pt x="502" y="21068"/>
                  </a:cubicBezTo>
                  <a:cubicBezTo>
                    <a:pt x="982" y="24903"/>
                    <a:pt x="4428" y="26273"/>
                    <a:pt x="4428" y="26273"/>
                  </a:cubicBezTo>
                  <a:cubicBezTo>
                    <a:pt x="4428" y="26273"/>
                    <a:pt x="7418" y="33280"/>
                    <a:pt x="8354" y="34490"/>
                  </a:cubicBezTo>
                  <a:cubicBezTo>
                    <a:pt x="9110" y="35425"/>
                    <a:pt x="10220" y="36843"/>
                    <a:pt x="11516" y="36843"/>
                  </a:cubicBezTo>
                  <a:cubicBezTo>
                    <a:pt x="11865" y="36843"/>
                    <a:pt x="12227" y="36740"/>
                    <a:pt x="12600" y="36498"/>
                  </a:cubicBezTo>
                  <a:cubicBezTo>
                    <a:pt x="14380" y="35334"/>
                    <a:pt x="12075" y="31066"/>
                    <a:pt x="12075" y="31066"/>
                  </a:cubicBezTo>
                  <a:cubicBezTo>
                    <a:pt x="12075" y="31066"/>
                    <a:pt x="17256" y="27779"/>
                    <a:pt x="12874" y="23146"/>
                  </a:cubicBezTo>
                  <a:lnTo>
                    <a:pt x="12874" y="23146"/>
                  </a:lnTo>
                  <a:cubicBezTo>
                    <a:pt x="12874" y="23146"/>
                    <a:pt x="13366" y="23291"/>
                    <a:pt x="14067" y="23291"/>
                  </a:cubicBezTo>
                  <a:cubicBezTo>
                    <a:pt x="15368" y="23291"/>
                    <a:pt x="17386" y="22790"/>
                    <a:pt x="18306" y="19927"/>
                  </a:cubicBezTo>
                  <a:cubicBezTo>
                    <a:pt x="18306" y="19927"/>
                    <a:pt x="21023" y="21508"/>
                    <a:pt x="23941" y="21508"/>
                  </a:cubicBezTo>
                  <a:cubicBezTo>
                    <a:pt x="24990" y="21508"/>
                    <a:pt x="26065" y="21304"/>
                    <a:pt x="27048" y="20749"/>
                  </a:cubicBezTo>
                  <a:cubicBezTo>
                    <a:pt x="30769" y="18649"/>
                    <a:pt x="31020" y="16115"/>
                    <a:pt x="31020" y="16115"/>
                  </a:cubicBezTo>
                  <a:cubicBezTo>
                    <a:pt x="31020" y="16115"/>
                    <a:pt x="33924" y="18453"/>
                    <a:pt x="37324" y="18453"/>
                  </a:cubicBezTo>
                  <a:cubicBezTo>
                    <a:pt x="38604" y="18453"/>
                    <a:pt x="39954" y="18122"/>
                    <a:pt x="41245" y="17211"/>
                  </a:cubicBezTo>
                  <a:cubicBezTo>
                    <a:pt x="41245" y="17211"/>
                    <a:pt x="42889" y="20931"/>
                    <a:pt x="43391" y="22712"/>
                  </a:cubicBezTo>
                  <a:cubicBezTo>
                    <a:pt x="43870" y="24492"/>
                    <a:pt x="44144" y="30176"/>
                    <a:pt x="44144" y="30176"/>
                  </a:cubicBezTo>
                  <a:cubicBezTo>
                    <a:pt x="44144" y="30176"/>
                    <a:pt x="48778" y="26478"/>
                    <a:pt x="45171" y="22963"/>
                  </a:cubicBezTo>
                  <a:cubicBezTo>
                    <a:pt x="45171" y="22963"/>
                    <a:pt x="49668" y="15978"/>
                    <a:pt x="43345" y="12486"/>
                  </a:cubicBezTo>
                  <a:cubicBezTo>
                    <a:pt x="43345" y="12486"/>
                    <a:pt x="46518" y="9519"/>
                    <a:pt x="45331" y="5798"/>
                  </a:cubicBezTo>
                  <a:cubicBezTo>
                    <a:pt x="44433" y="2991"/>
                    <a:pt x="42119" y="589"/>
                    <a:pt x="38963" y="589"/>
                  </a:cubicBezTo>
                  <a:cubicBezTo>
                    <a:pt x="36986" y="589"/>
                    <a:pt x="34680" y="1531"/>
                    <a:pt x="32184" y="3904"/>
                  </a:cubicBezTo>
                  <a:cubicBezTo>
                    <a:pt x="32184" y="3904"/>
                    <a:pt x="32709" y="46"/>
                    <a:pt x="28395" y="1"/>
                  </a:cubicBezTo>
                  <a:cubicBezTo>
                    <a:pt x="28362" y="0"/>
                    <a:pt x="28328" y="0"/>
                    <a:pt x="28295" y="0"/>
                  </a:cubicBezTo>
                  <a:close/>
                </a:path>
              </a:pathLst>
            </a:custGeom>
            <a:solidFill>
              <a:srgbClr val="68240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0" name="Google Shape;4735;p53">
              <a:extLst>
                <a:ext uri="{FF2B5EF4-FFF2-40B4-BE49-F238E27FC236}">
                  <a16:creationId xmlns:a16="http://schemas.microsoft.com/office/drawing/2014/main" id="{E31DCDF5-799B-861A-A0F8-B840CA1C6FA4}"/>
                </a:ext>
              </a:extLst>
            </p:cNvPr>
            <p:cNvSpPr/>
            <p:nvPr/>
          </p:nvSpPr>
          <p:spPr>
            <a:xfrm>
              <a:off x="2359725" y="1379275"/>
              <a:ext cx="1210900" cy="635175"/>
            </a:xfrm>
            <a:custGeom>
              <a:avLst/>
              <a:gdLst/>
              <a:ahLst/>
              <a:cxnLst/>
              <a:rect l="l" t="t" r="r" b="b"/>
              <a:pathLst>
                <a:path w="48436" h="25407" extrusionOk="0">
                  <a:moveTo>
                    <a:pt x="31340" y="0"/>
                  </a:moveTo>
                  <a:cubicBezTo>
                    <a:pt x="31340" y="0"/>
                    <a:pt x="30860" y="4132"/>
                    <a:pt x="25245" y="6939"/>
                  </a:cubicBezTo>
                  <a:cubicBezTo>
                    <a:pt x="23997" y="7566"/>
                    <a:pt x="22828" y="7810"/>
                    <a:pt x="21765" y="7810"/>
                  </a:cubicBezTo>
                  <a:cubicBezTo>
                    <a:pt x="18026" y="7810"/>
                    <a:pt x="15590" y="4794"/>
                    <a:pt x="15590" y="4793"/>
                  </a:cubicBezTo>
                  <a:lnTo>
                    <a:pt x="15590" y="4793"/>
                  </a:lnTo>
                  <a:cubicBezTo>
                    <a:pt x="15590" y="4794"/>
                    <a:pt x="16526" y="8537"/>
                    <a:pt x="14449" y="9564"/>
                  </a:cubicBezTo>
                  <a:cubicBezTo>
                    <a:pt x="13893" y="9848"/>
                    <a:pt x="13302" y="9952"/>
                    <a:pt x="12736" y="9952"/>
                  </a:cubicBezTo>
                  <a:cubicBezTo>
                    <a:pt x="11209" y="9952"/>
                    <a:pt x="9861" y="9199"/>
                    <a:pt x="9861" y="9199"/>
                  </a:cubicBezTo>
                  <a:lnTo>
                    <a:pt x="9861" y="9199"/>
                  </a:lnTo>
                  <a:cubicBezTo>
                    <a:pt x="9861" y="9199"/>
                    <a:pt x="10946" y="12510"/>
                    <a:pt x="7256" y="12510"/>
                  </a:cubicBezTo>
                  <a:cubicBezTo>
                    <a:pt x="6870" y="12510"/>
                    <a:pt x="6432" y="12474"/>
                    <a:pt x="5935" y="12394"/>
                  </a:cubicBezTo>
                  <a:cubicBezTo>
                    <a:pt x="2717" y="11869"/>
                    <a:pt x="1279" y="8651"/>
                    <a:pt x="548" y="6323"/>
                  </a:cubicBezTo>
                  <a:cubicBezTo>
                    <a:pt x="206" y="7167"/>
                    <a:pt x="0" y="8240"/>
                    <a:pt x="160" y="9632"/>
                  </a:cubicBezTo>
                  <a:cubicBezTo>
                    <a:pt x="640" y="13467"/>
                    <a:pt x="4086" y="14837"/>
                    <a:pt x="4086" y="14837"/>
                  </a:cubicBezTo>
                  <a:cubicBezTo>
                    <a:pt x="4086" y="14837"/>
                    <a:pt x="7076" y="21844"/>
                    <a:pt x="8012" y="23054"/>
                  </a:cubicBezTo>
                  <a:cubicBezTo>
                    <a:pt x="8768" y="23989"/>
                    <a:pt x="9878" y="25407"/>
                    <a:pt x="11174" y="25407"/>
                  </a:cubicBezTo>
                  <a:cubicBezTo>
                    <a:pt x="11523" y="25407"/>
                    <a:pt x="11885" y="25304"/>
                    <a:pt x="12258" y="25062"/>
                  </a:cubicBezTo>
                  <a:cubicBezTo>
                    <a:pt x="14038" y="23898"/>
                    <a:pt x="11733" y="19630"/>
                    <a:pt x="11733" y="19630"/>
                  </a:cubicBezTo>
                  <a:cubicBezTo>
                    <a:pt x="11733" y="19630"/>
                    <a:pt x="12965" y="18854"/>
                    <a:pt x="13718" y="17507"/>
                  </a:cubicBezTo>
                  <a:lnTo>
                    <a:pt x="13718" y="17507"/>
                  </a:lnTo>
                  <a:cubicBezTo>
                    <a:pt x="12953" y="17821"/>
                    <a:pt x="11973" y="18128"/>
                    <a:pt x="11075" y="18128"/>
                  </a:cubicBezTo>
                  <a:cubicBezTo>
                    <a:pt x="10341" y="18128"/>
                    <a:pt x="9661" y="17923"/>
                    <a:pt x="9199" y="17347"/>
                  </a:cubicBezTo>
                  <a:cubicBezTo>
                    <a:pt x="8012" y="15887"/>
                    <a:pt x="11778" y="14175"/>
                    <a:pt x="13764" y="13376"/>
                  </a:cubicBezTo>
                  <a:cubicBezTo>
                    <a:pt x="13490" y="12851"/>
                    <a:pt x="13079" y="12280"/>
                    <a:pt x="12532" y="11710"/>
                  </a:cubicBezTo>
                  <a:lnTo>
                    <a:pt x="12532" y="11710"/>
                  </a:lnTo>
                  <a:cubicBezTo>
                    <a:pt x="12532" y="11710"/>
                    <a:pt x="13024" y="11855"/>
                    <a:pt x="13725" y="11855"/>
                  </a:cubicBezTo>
                  <a:cubicBezTo>
                    <a:pt x="15026" y="11855"/>
                    <a:pt x="17044" y="11354"/>
                    <a:pt x="17964" y="8491"/>
                  </a:cubicBezTo>
                  <a:cubicBezTo>
                    <a:pt x="17964" y="8491"/>
                    <a:pt x="20681" y="10072"/>
                    <a:pt x="23599" y="10072"/>
                  </a:cubicBezTo>
                  <a:cubicBezTo>
                    <a:pt x="24648" y="10072"/>
                    <a:pt x="25723" y="9868"/>
                    <a:pt x="26706" y="9313"/>
                  </a:cubicBezTo>
                  <a:cubicBezTo>
                    <a:pt x="30427" y="7213"/>
                    <a:pt x="30678" y="4679"/>
                    <a:pt x="30678" y="4679"/>
                  </a:cubicBezTo>
                  <a:cubicBezTo>
                    <a:pt x="30678" y="4679"/>
                    <a:pt x="33582" y="7017"/>
                    <a:pt x="36982" y="7017"/>
                  </a:cubicBezTo>
                  <a:cubicBezTo>
                    <a:pt x="38262" y="7017"/>
                    <a:pt x="39612" y="6686"/>
                    <a:pt x="40903" y="5775"/>
                  </a:cubicBezTo>
                  <a:cubicBezTo>
                    <a:pt x="40903" y="5775"/>
                    <a:pt x="42547" y="9495"/>
                    <a:pt x="43049" y="11276"/>
                  </a:cubicBezTo>
                  <a:cubicBezTo>
                    <a:pt x="43528" y="13056"/>
                    <a:pt x="43802" y="18740"/>
                    <a:pt x="43802" y="18740"/>
                  </a:cubicBezTo>
                  <a:cubicBezTo>
                    <a:pt x="43802" y="18740"/>
                    <a:pt x="48436" y="15042"/>
                    <a:pt x="44829" y="11527"/>
                  </a:cubicBezTo>
                  <a:cubicBezTo>
                    <a:pt x="44829" y="11527"/>
                    <a:pt x="46039" y="9632"/>
                    <a:pt x="46336" y="7304"/>
                  </a:cubicBezTo>
                  <a:lnTo>
                    <a:pt x="46336" y="7304"/>
                  </a:lnTo>
                  <a:cubicBezTo>
                    <a:pt x="45964" y="7476"/>
                    <a:pt x="45556" y="7592"/>
                    <a:pt x="45140" y="7592"/>
                  </a:cubicBezTo>
                  <a:cubicBezTo>
                    <a:pt x="44561" y="7592"/>
                    <a:pt x="43968" y="7367"/>
                    <a:pt x="43437" y="6756"/>
                  </a:cubicBezTo>
                  <a:cubicBezTo>
                    <a:pt x="42501" y="5706"/>
                    <a:pt x="43642" y="4063"/>
                    <a:pt x="45035" y="2671"/>
                  </a:cubicBezTo>
                  <a:cubicBezTo>
                    <a:pt x="44578" y="2123"/>
                    <a:pt x="43985" y="1644"/>
                    <a:pt x="43232" y="1187"/>
                  </a:cubicBezTo>
                  <a:cubicBezTo>
                    <a:pt x="41839" y="2716"/>
                    <a:pt x="39808" y="4360"/>
                    <a:pt x="37343" y="4793"/>
                  </a:cubicBezTo>
                  <a:cubicBezTo>
                    <a:pt x="37002" y="4852"/>
                    <a:pt x="36680" y="4880"/>
                    <a:pt x="36376" y="4880"/>
                  </a:cubicBezTo>
                  <a:cubicBezTo>
                    <a:pt x="32308" y="4880"/>
                    <a:pt x="31340" y="0"/>
                    <a:pt x="31340" y="0"/>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1" name="Google Shape;4736;p53">
              <a:extLst>
                <a:ext uri="{FF2B5EF4-FFF2-40B4-BE49-F238E27FC236}">
                  <a16:creationId xmlns:a16="http://schemas.microsoft.com/office/drawing/2014/main" id="{EC11447E-AE6C-D626-C9EE-F27F7E7B5BD7}"/>
                </a:ext>
              </a:extLst>
            </p:cNvPr>
            <p:cNvSpPr/>
            <p:nvPr/>
          </p:nvSpPr>
          <p:spPr>
            <a:xfrm>
              <a:off x="2645675" y="1550450"/>
              <a:ext cx="155750" cy="122975"/>
            </a:xfrm>
            <a:custGeom>
              <a:avLst/>
              <a:gdLst/>
              <a:ahLst/>
              <a:cxnLst/>
              <a:rect l="l" t="t" r="r" b="b"/>
              <a:pathLst>
                <a:path w="6230" h="4919" extrusionOk="0">
                  <a:moveTo>
                    <a:pt x="5636" y="1"/>
                  </a:moveTo>
                  <a:cubicBezTo>
                    <a:pt x="5613" y="24"/>
                    <a:pt x="5681" y="297"/>
                    <a:pt x="5773" y="731"/>
                  </a:cubicBezTo>
                  <a:cubicBezTo>
                    <a:pt x="5841" y="1165"/>
                    <a:pt x="5887" y="1735"/>
                    <a:pt x="5773" y="2260"/>
                  </a:cubicBezTo>
                  <a:cubicBezTo>
                    <a:pt x="5636" y="2808"/>
                    <a:pt x="5316" y="3242"/>
                    <a:pt x="4997" y="3493"/>
                  </a:cubicBezTo>
                  <a:cubicBezTo>
                    <a:pt x="4860" y="3630"/>
                    <a:pt x="4723" y="3721"/>
                    <a:pt x="4609" y="3790"/>
                  </a:cubicBezTo>
                  <a:cubicBezTo>
                    <a:pt x="4517" y="3835"/>
                    <a:pt x="4449" y="3881"/>
                    <a:pt x="4449" y="3881"/>
                  </a:cubicBezTo>
                  <a:cubicBezTo>
                    <a:pt x="4449" y="3881"/>
                    <a:pt x="4221" y="4018"/>
                    <a:pt x="3833" y="4178"/>
                  </a:cubicBezTo>
                  <a:cubicBezTo>
                    <a:pt x="3445" y="4338"/>
                    <a:pt x="2897" y="4474"/>
                    <a:pt x="2326" y="4543"/>
                  </a:cubicBezTo>
                  <a:cubicBezTo>
                    <a:pt x="1946" y="4596"/>
                    <a:pt x="1565" y="4611"/>
                    <a:pt x="1226" y="4611"/>
                  </a:cubicBezTo>
                  <a:cubicBezTo>
                    <a:pt x="774" y="4611"/>
                    <a:pt x="396" y="4584"/>
                    <a:pt x="189" y="4584"/>
                  </a:cubicBezTo>
                  <a:cubicBezTo>
                    <a:pt x="86" y="4584"/>
                    <a:pt x="26" y="4591"/>
                    <a:pt x="21" y="4611"/>
                  </a:cubicBezTo>
                  <a:cubicBezTo>
                    <a:pt x="0" y="4673"/>
                    <a:pt x="936" y="4918"/>
                    <a:pt x="2003" y="4918"/>
                  </a:cubicBezTo>
                  <a:cubicBezTo>
                    <a:pt x="2125" y="4918"/>
                    <a:pt x="2248" y="4915"/>
                    <a:pt x="2372" y="4908"/>
                  </a:cubicBezTo>
                  <a:cubicBezTo>
                    <a:pt x="2965" y="4885"/>
                    <a:pt x="3559" y="4771"/>
                    <a:pt x="3992" y="4634"/>
                  </a:cubicBezTo>
                  <a:cubicBezTo>
                    <a:pt x="4426" y="4497"/>
                    <a:pt x="4700" y="4338"/>
                    <a:pt x="4700" y="4338"/>
                  </a:cubicBezTo>
                  <a:cubicBezTo>
                    <a:pt x="4700" y="4338"/>
                    <a:pt x="4768" y="4292"/>
                    <a:pt x="4883" y="4223"/>
                  </a:cubicBezTo>
                  <a:cubicBezTo>
                    <a:pt x="4997" y="4132"/>
                    <a:pt x="5156" y="4018"/>
                    <a:pt x="5339" y="3858"/>
                  </a:cubicBezTo>
                  <a:cubicBezTo>
                    <a:pt x="5499" y="3698"/>
                    <a:pt x="5681" y="3470"/>
                    <a:pt x="5841" y="3219"/>
                  </a:cubicBezTo>
                  <a:cubicBezTo>
                    <a:pt x="5978" y="2945"/>
                    <a:pt x="6069" y="2648"/>
                    <a:pt x="6138" y="2329"/>
                  </a:cubicBezTo>
                  <a:cubicBezTo>
                    <a:pt x="6229" y="1713"/>
                    <a:pt x="6115" y="1096"/>
                    <a:pt x="5955" y="686"/>
                  </a:cubicBezTo>
                  <a:cubicBezTo>
                    <a:pt x="5818" y="252"/>
                    <a:pt x="5681" y="1"/>
                    <a:pt x="5636"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2" name="Google Shape;4737;p53">
              <a:extLst>
                <a:ext uri="{FF2B5EF4-FFF2-40B4-BE49-F238E27FC236}">
                  <a16:creationId xmlns:a16="http://schemas.microsoft.com/office/drawing/2014/main" id="{2965C270-04E2-1936-7D6B-1D22FD49C47A}"/>
                </a:ext>
              </a:extLst>
            </p:cNvPr>
            <p:cNvSpPr/>
            <p:nvPr/>
          </p:nvSpPr>
          <p:spPr>
            <a:xfrm>
              <a:off x="2589700" y="1667900"/>
              <a:ext cx="125550" cy="246175"/>
            </a:xfrm>
            <a:custGeom>
              <a:avLst/>
              <a:gdLst/>
              <a:ahLst/>
              <a:cxnLst/>
              <a:rect l="l" t="t" r="r" b="b"/>
              <a:pathLst>
                <a:path w="5022" h="9847" extrusionOk="0">
                  <a:moveTo>
                    <a:pt x="3115" y="0"/>
                  </a:moveTo>
                  <a:cubicBezTo>
                    <a:pt x="3111" y="0"/>
                    <a:pt x="3107" y="2"/>
                    <a:pt x="3104" y="5"/>
                  </a:cubicBezTo>
                  <a:cubicBezTo>
                    <a:pt x="3082" y="5"/>
                    <a:pt x="3150" y="96"/>
                    <a:pt x="3241" y="233"/>
                  </a:cubicBezTo>
                  <a:cubicBezTo>
                    <a:pt x="3333" y="370"/>
                    <a:pt x="3470" y="575"/>
                    <a:pt x="3629" y="804"/>
                  </a:cubicBezTo>
                  <a:cubicBezTo>
                    <a:pt x="3926" y="1306"/>
                    <a:pt x="4268" y="1991"/>
                    <a:pt x="4428" y="2721"/>
                  </a:cubicBezTo>
                  <a:cubicBezTo>
                    <a:pt x="4474" y="2904"/>
                    <a:pt x="4497" y="3086"/>
                    <a:pt x="4519" y="3269"/>
                  </a:cubicBezTo>
                  <a:cubicBezTo>
                    <a:pt x="4542" y="3451"/>
                    <a:pt x="4565" y="3634"/>
                    <a:pt x="4565" y="3794"/>
                  </a:cubicBezTo>
                  <a:cubicBezTo>
                    <a:pt x="4565" y="3976"/>
                    <a:pt x="4565" y="4136"/>
                    <a:pt x="4565" y="4296"/>
                  </a:cubicBezTo>
                  <a:cubicBezTo>
                    <a:pt x="4565" y="4456"/>
                    <a:pt x="4519" y="4593"/>
                    <a:pt x="4497" y="4730"/>
                  </a:cubicBezTo>
                  <a:cubicBezTo>
                    <a:pt x="4451" y="5003"/>
                    <a:pt x="4383" y="5209"/>
                    <a:pt x="4314" y="5346"/>
                  </a:cubicBezTo>
                  <a:cubicBezTo>
                    <a:pt x="4246" y="5506"/>
                    <a:pt x="4200" y="5597"/>
                    <a:pt x="4200" y="5597"/>
                  </a:cubicBezTo>
                  <a:cubicBezTo>
                    <a:pt x="4200" y="5597"/>
                    <a:pt x="4177" y="5665"/>
                    <a:pt x="4109" y="5825"/>
                  </a:cubicBezTo>
                  <a:cubicBezTo>
                    <a:pt x="4040" y="5962"/>
                    <a:pt x="3926" y="6168"/>
                    <a:pt x="3766" y="6419"/>
                  </a:cubicBezTo>
                  <a:cubicBezTo>
                    <a:pt x="3470" y="6898"/>
                    <a:pt x="3013" y="7491"/>
                    <a:pt x="2465" y="8016"/>
                  </a:cubicBezTo>
                  <a:cubicBezTo>
                    <a:pt x="1940" y="8564"/>
                    <a:pt x="1324" y="9044"/>
                    <a:pt x="845" y="9340"/>
                  </a:cubicBezTo>
                  <a:cubicBezTo>
                    <a:pt x="365" y="9660"/>
                    <a:pt x="0" y="9797"/>
                    <a:pt x="0" y="9842"/>
                  </a:cubicBezTo>
                  <a:cubicBezTo>
                    <a:pt x="3" y="9845"/>
                    <a:pt x="10" y="9847"/>
                    <a:pt x="23" y="9847"/>
                  </a:cubicBezTo>
                  <a:cubicBezTo>
                    <a:pt x="115" y="9847"/>
                    <a:pt x="472" y="9765"/>
                    <a:pt x="936" y="9523"/>
                  </a:cubicBezTo>
                  <a:cubicBezTo>
                    <a:pt x="1484" y="9272"/>
                    <a:pt x="2123" y="8815"/>
                    <a:pt x="2716" y="8290"/>
                  </a:cubicBezTo>
                  <a:cubicBezTo>
                    <a:pt x="3310" y="7788"/>
                    <a:pt x="3835" y="7172"/>
                    <a:pt x="4177" y="6670"/>
                  </a:cubicBezTo>
                  <a:cubicBezTo>
                    <a:pt x="4337" y="6419"/>
                    <a:pt x="4474" y="6213"/>
                    <a:pt x="4565" y="6053"/>
                  </a:cubicBezTo>
                  <a:cubicBezTo>
                    <a:pt x="4634" y="5894"/>
                    <a:pt x="4679" y="5802"/>
                    <a:pt x="4679" y="5802"/>
                  </a:cubicBezTo>
                  <a:cubicBezTo>
                    <a:pt x="4679" y="5802"/>
                    <a:pt x="4725" y="5711"/>
                    <a:pt x="4793" y="5551"/>
                  </a:cubicBezTo>
                  <a:cubicBezTo>
                    <a:pt x="4862" y="5369"/>
                    <a:pt x="4930" y="5118"/>
                    <a:pt x="4976" y="4821"/>
                  </a:cubicBezTo>
                  <a:cubicBezTo>
                    <a:pt x="4999" y="4661"/>
                    <a:pt x="5022" y="4501"/>
                    <a:pt x="5022" y="4319"/>
                  </a:cubicBezTo>
                  <a:cubicBezTo>
                    <a:pt x="5022" y="4136"/>
                    <a:pt x="5022" y="3976"/>
                    <a:pt x="5022" y="3771"/>
                  </a:cubicBezTo>
                  <a:cubicBezTo>
                    <a:pt x="4976" y="3588"/>
                    <a:pt x="4953" y="3406"/>
                    <a:pt x="4930" y="3200"/>
                  </a:cubicBezTo>
                  <a:cubicBezTo>
                    <a:pt x="4908" y="3018"/>
                    <a:pt x="4839" y="2812"/>
                    <a:pt x="4793" y="2630"/>
                  </a:cubicBezTo>
                  <a:cubicBezTo>
                    <a:pt x="4565" y="1854"/>
                    <a:pt x="4154" y="1146"/>
                    <a:pt x="3789" y="690"/>
                  </a:cubicBezTo>
                  <a:cubicBezTo>
                    <a:pt x="3606" y="461"/>
                    <a:pt x="3447" y="279"/>
                    <a:pt x="3310" y="165"/>
                  </a:cubicBezTo>
                  <a:cubicBezTo>
                    <a:pt x="3210" y="65"/>
                    <a:pt x="3146" y="0"/>
                    <a:pt x="3115"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3" name="Google Shape;4738;p53">
              <a:extLst>
                <a:ext uri="{FF2B5EF4-FFF2-40B4-BE49-F238E27FC236}">
                  <a16:creationId xmlns:a16="http://schemas.microsoft.com/office/drawing/2014/main" id="{E76A405A-8660-763D-5E23-206AC22D7969}"/>
                </a:ext>
              </a:extLst>
            </p:cNvPr>
            <p:cNvSpPr/>
            <p:nvPr/>
          </p:nvSpPr>
          <p:spPr>
            <a:xfrm>
              <a:off x="2791125" y="1442600"/>
              <a:ext cx="341825" cy="191775"/>
            </a:xfrm>
            <a:custGeom>
              <a:avLst/>
              <a:gdLst/>
              <a:ahLst/>
              <a:cxnLst/>
              <a:rect l="l" t="t" r="r" b="b"/>
              <a:pathLst>
                <a:path w="13673" h="7671" extrusionOk="0">
                  <a:moveTo>
                    <a:pt x="13604" y="1"/>
                  </a:moveTo>
                  <a:cubicBezTo>
                    <a:pt x="13559" y="1"/>
                    <a:pt x="13559" y="594"/>
                    <a:pt x="13376" y="1416"/>
                  </a:cubicBezTo>
                  <a:cubicBezTo>
                    <a:pt x="13308" y="1827"/>
                    <a:pt x="13125" y="2283"/>
                    <a:pt x="12920" y="2763"/>
                  </a:cubicBezTo>
                  <a:cubicBezTo>
                    <a:pt x="12714" y="3242"/>
                    <a:pt x="12417" y="3721"/>
                    <a:pt x="12075" y="4155"/>
                  </a:cubicBezTo>
                  <a:cubicBezTo>
                    <a:pt x="11733" y="4589"/>
                    <a:pt x="11322" y="4977"/>
                    <a:pt x="10934" y="5319"/>
                  </a:cubicBezTo>
                  <a:cubicBezTo>
                    <a:pt x="10523" y="5639"/>
                    <a:pt x="10112" y="5890"/>
                    <a:pt x="9747" y="6095"/>
                  </a:cubicBezTo>
                  <a:cubicBezTo>
                    <a:pt x="9382" y="6301"/>
                    <a:pt x="9062" y="6437"/>
                    <a:pt x="8834" y="6529"/>
                  </a:cubicBezTo>
                  <a:cubicBezTo>
                    <a:pt x="8606" y="6620"/>
                    <a:pt x="8469" y="6666"/>
                    <a:pt x="8469" y="6666"/>
                  </a:cubicBezTo>
                  <a:cubicBezTo>
                    <a:pt x="8469" y="6666"/>
                    <a:pt x="8354" y="6711"/>
                    <a:pt x="8126" y="6780"/>
                  </a:cubicBezTo>
                  <a:cubicBezTo>
                    <a:pt x="7898" y="6871"/>
                    <a:pt x="7556" y="6962"/>
                    <a:pt x="7145" y="7054"/>
                  </a:cubicBezTo>
                  <a:cubicBezTo>
                    <a:pt x="6633" y="7171"/>
                    <a:pt x="5990" y="7250"/>
                    <a:pt x="5300" y="7250"/>
                  </a:cubicBezTo>
                  <a:cubicBezTo>
                    <a:pt x="4913" y="7250"/>
                    <a:pt x="4511" y="7225"/>
                    <a:pt x="4109" y="7168"/>
                  </a:cubicBezTo>
                  <a:cubicBezTo>
                    <a:pt x="3013" y="7008"/>
                    <a:pt x="1963" y="6597"/>
                    <a:pt x="1210" y="6186"/>
                  </a:cubicBezTo>
                  <a:cubicBezTo>
                    <a:pt x="521" y="5799"/>
                    <a:pt x="96" y="5452"/>
                    <a:pt x="31" y="5452"/>
                  </a:cubicBezTo>
                  <a:cubicBezTo>
                    <a:pt x="27" y="5452"/>
                    <a:pt x="25" y="5453"/>
                    <a:pt x="23" y="5456"/>
                  </a:cubicBezTo>
                  <a:cubicBezTo>
                    <a:pt x="0" y="5456"/>
                    <a:pt x="92" y="5570"/>
                    <a:pt x="297" y="5730"/>
                  </a:cubicBezTo>
                  <a:cubicBezTo>
                    <a:pt x="388" y="5821"/>
                    <a:pt x="503" y="5935"/>
                    <a:pt x="640" y="6027"/>
                  </a:cubicBezTo>
                  <a:cubicBezTo>
                    <a:pt x="776" y="6141"/>
                    <a:pt x="936" y="6255"/>
                    <a:pt x="1119" y="6369"/>
                  </a:cubicBezTo>
                  <a:cubicBezTo>
                    <a:pt x="1826" y="6848"/>
                    <a:pt x="2899" y="7328"/>
                    <a:pt x="4063" y="7533"/>
                  </a:cubicBezTo>
                  <a:cubicBezTo>
                    <a:pt x="4599" y="7629"/>
                    <a:pt x="5144" y="7671"/>
                    <a:pt x="5662" y="7671"/>
                  </a:cubicBezTo>
                  <a:cubicBezTo>
                    <a:pt x="6248" y="7671"/>
                    <a:pt x="6798" y="7618"/>
                    <a:pt x="7259" y="7533"/>
                  </a:cubicBezTo>
                  <a:cubicBezTo>
                    <a:pt x="7670" y="7442"/>
                    <a:pt x="8035" y="7351"/>
                    <a:pt x="8286" y="7282"/>
                  </a:cubicBezTo>
                  <a:cubicBezTo>
                    <a:pt x="8514" y="7191"/>
                    <a:pt x="8651" y="7145"/>
                    <a:pt x="8651" y="7145"/>
                  </a:cubicBezTo>
                  <a:cubicBezTo>
                    <a:pt x="8651" y="7145"/>
                    <a:pt x="8811" y="7099"/>
                    <a:pt x="9039" y="7008"/>
                  </a:cubicBezTo>
                  <a:cubicBezTo>
                    <a:pt x="9267" y="6894"/>
                    <a:pt x="9610" y="6734"/>
                    <a:pt x="9975" y="6529"/>
                  </a:cubicBezTo>
                  <a:cubicBezTo>
                    <a:pt x="10363" y="6301"/>
                    <a:pt x="10797" y="6004"/>
                    <a:pt x="11208" y="5639"/>
                  </a:cubicBezTo>
                  <a:cubicBezTo>
                    <a:pt x="11619" y="5273"/>
                    <a:pt x="12029" y="4863"/>
                    <a:pt x="12372" y="4383"/>
                  </a:cubicBezTo>
                  <a:cubicBezTo>
                    <a:pt x="12714" y="3904"/>
                    <a:pt x="12988" y="3379"/>
                    <a:pt x="13193" y="2877"/>
                  </a:cubicBezTo>
                  <a:cubicBezTo>
                    <a:pt x="13399" y="2375"/>
                    <a:pt x="13536" y="1872"/>
                    <a:pt x="13581" y="1439"/>
                  </a:cubicBezTo>
                  <a:cubicBezTo>
                    <a:pt x="13627" y="1233"/>
                    <a:pt x="13627" y="1028"/>
                    <a:pt x="13650" y="868"/>
                  </a:cubicBezTo>
                  <a:cubicBezTo>
                    <a:pt x="13673" y="686"/>
                    <a:pt x="13673" y="526"/>
                    <a:pt x="13650" y="412"/>
                  </a:cubicBezTo>
                  <a:cubicBezTo>
                    <a:pt x="13650" y="161"/>
                    <a:pt x="13627" y="1"/>
                    <a:pt x="13604"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4" name="Google Shape;4739;p53">
              <a:extLst>
                <a:ext uri="{FF2B5EF4-FFF2-40B4-BE49-F238E27FC236}">
                  <a16:creationId xmlns:a16="http://schemas.microsoft.com/office/drawing/2014/main" id="{FF467D22-D99E-2776-D278-0A53F5944268}"/>
                </a:ext>
              </a:extLst>
            </p:cNvPr>
            <p:cNvSpPr/>
            <p:nvPr/>
          </p:nvSpPr>
          <p:spPr>
            <a:xfrm>
              <a:off x="2687850" y="1091600"/>
              <a:ext cx="466225" cy="278575"/>
            </a:xfrm>
            <a:custGeom>
              <a:avLst/>
              <a:gdLst/>
              <a:ahLst/>
              <a:cxnLst/>
              <a:rect l="l" t="t" r="r" b="b"/>
              <a:pathLst>
                <a:path w="18649" h="11143" extrusionOk="0">
                  <a:moveTo>
                    <a:pt x="14493" y="0"/>
                  </a:moveTo>
                  <a:cubicBezTo>
                    <a:pt x="13691" y="0"/>
                    <a:pt x="12951" y="106"/>
                    <a:pt x="12326" y="231"/>
                  </a:cubicBezTo>
                  <a:cubicBezTo>
                    <a:pt x="11641" y="368"/>
                    <a:pt x="11093" y="551"/>
                    <a:pt x="10705" y="665"/>
                  </a:cubicBezTo>
                  <a:cubicBezTo>
                    <a:pt x="10500" y="734"/>
                    <a:pt x="10363" y="802"/>
                    <a:pt x="10249" y="848"/>
                  </a:cubicBezTo>
                  <a:cubicBezTo>
                    <a:pt x="10157" y="893"/>
                    <a:pt x="10112" y="916"/>
                    <a:pt x="10112" y="916"/>
                  </a:cubicBezTo>
                  <a:cubicBezTo>
                    <a:pt x="10112" y="916"/>
                    <a:pt x="9883" y="1008"/>
                    <a:pt x="9518" y="1167"/>
                  </a:cubicBezTo>
                  <a:cubicBezTo>
                    <a:pt x="9336" y="1259"/>
                    <a:pt x="9107" y="1373"/>
                    <a:pt x="8856" y="1487"/>
                  </a:cubicBezTo>
                  <a:cubicBezTo>
                    <a:pt x="8605" y="1624"/>
                    <a:pt x="8331" y="1784"/>
                    <a:pt x="8035" y="1943"/>
                  </a:cubicBezTo>
                  <a:cubicBezTo>
                    <a:pt x="6825" y="2651"/>
                    <a:pt x="5318" y="3747"/>
                    <a:pt x="4017" y="5048"/>
                  </a:cubicBezTo>
                  <a:cubicBezTo>
                    <a:pt x="3355" y="5687"/>
                    <a:pt x="2739" y="6371"/>
                    <a:pt x="2214" y="7056"/>
                  </a:cubicBezTo>
                  <a:cubicBezTo>
                    <a:pt x="1689" y="7741"/>
                    <a:pt x="1233" y="8426"/>
                    <a:pt x="913" y="9019"/>
                  </a:cubicBezTo>
                  <a:cubicBezTo>
                    <a:pt x="822" y="9179"/>
                    <a:pt x="753" y="9316"/>
                    <a:pt x="685" y="9476"/>
                  </a:cubicBezTo>
                  <a:cubicBezTo>
                    <a:pt x="616" y="9613"/>
                    <a:pt x="548" y="9750"/>
                    <a:pt x="479" y="9864"/>
                  </a:cubicBezTo>
                  <a:cubicBezTo>
                    <a:pt x="365" y="10115"/>
                    <a:pt x="274" y="10343"/>
                    <a:pt x="205" y="10549"/>
                  </a:cubicBezTo>
                  <a:cubicBezTo>
                    <a:pt x="69" y="10914"/>
                    <a:pt x="0" y="11142"/>
                    <a:pt x="23" y="11142"/>
                  </a:cubicBezTo>
                  <a:cubicBezTo>
                    <a:pt x="23" y="11142"/>
                    <a:pt x="24" y="11142"/>
                    <a:pt x="25" y="11142"/>
                  </a:cubicBezTo>
                  <a:cubicBezTo>
                    <a:pt x="77" y="11142"/>
                    <a:pt x="397" y="10282"/>
                    <a:pt x="1096" y="9133"/>
                  </a:cubicBezTo>
                  <a:cubicBezTo>
                    <a:pt x="1438" y="8540"/>
                    <a:pt x="1917" y="7901"/>
                    <a:pt x="2442" y="7239"/>
                  </a:cubicBezTo>
                  <a:cubicBezTo>
                    <a:pt x="2990" y="6600"/>
                    <a:pt x="3606" y="5915"/>
                    <a:pt x="4268" y="5299"/>
                  </a:cubicBezTo>
                  <a:cubicBezTo>
                    <a:pt x="5592" y="4066"/>
                    <a:pt x="7099" y="3039"/>
                    <a:pt x="8286" y="2377"/>
                  </a:cubicBezTo>
                  <a:cubicBezTo>
                    <a:pt x="8582" y="2217"/>
                    <a:pt x="8856" y="2058"/>
                    <a:pt x="9085" y="1943"/>
                  </a:cubicBezTo>
                  <a:cubicBezTo>
                    <a:pt x="9336" y="1829"/>
                    <a:pt x="9564" y="1715"/>
                    <a:pt x="9724" y="1647"/>
                  </a:cubicBezTo>
                  <a:cubicBezTo>
                    <a:pt x="10089" y="1487"/>
                    <a:pt x="10294" y="1396"/>
                    <a:pt x="10294" y="1396"/>
                  </a:cubicBezTo>
                  <a:cubicBezTo>
                    <a:pt x="10294" y="1396"/>
                    <a:pt x="10363" y="1373"/>
                    <a:pt x="10454" y="1327"/>
                  </a:cubicBezTo>
                  <a:cubicBezTo>
                    <a:pt x="10545" y="1281"/>
                    <a:pt x="10682" y="1236"/>
                    <a:pt x="10865" y="1167"/>
                  </a:cubicBezTo>
                  <a:cubicBezTo>
                    <a:pt x="11253" y="1030"/>
                    <a:pt x="11778" y="848"/>
                    <a:pt x="12440" y="711"/>
                  </a:cubicBezTo>
                  <a:cubicBezTo>
                    <a:pt x="13102" y="551"/>
                    <a:pt x="13878" y="437"/>
                    <a:pt x="14722" y="437"/>
                  </a:cubicBezTo>
                  <a:cubicBezTo>
                    <a:pt x="15544" y="460"/>
                    <a:pt x="16457" y="597"/>
                    <a:pt x="17187" y="1053"/>
                  </a:cubicBezTo>
                  <a:cubicBezTo>
                    <a:pt x="17530" y="1304"/>
                    <a:pt x="17827" y="1624"/>
                    <a:pt x="18032" y="1989"/>
                  </a:cubicBezTo>
                  <a:cubicBezTo>
                    <a:pt x="18215" y="2377"/>
                    <a:pt x="18306" y="2788"/>
                    <a:pt x="18352" y="3222"/>
                  </a:cubicBezTo>
                  <a:cubicBezTo>
                    <a:pt x="18374" y="3632"/>
                    <a:pt x="18352" y="4043"/>
                    <a:pt x="18306" y="4409"/>
                  </a:cubicBezTo>
                  <a:cubicBezTo>
                    <a:pt x="18283" y="4614"/>
                    <a:pt x="18215" y="4797"/>
                    <a:pt x="18169" y="4956"/>
                  </a:cubicBezTo>
                  <a:cubicBezTo>
                    <a:pt x="18123" y="5139"/>
                    <a:pt x="18101" y="5322"/>
                    <a:pt x="18032" y="5458"/>
                  </a:cubicBezTo>
                  <a:cubicBezTo>
                    <a:pt x="17553" y="6737"/>
                    <a:pt x="16936" y="7444"/>
                    <a:pt x="16982" y="7490"/>
                  </a:cubicBezTo>
                  <a:cubicBezTo>
                    <a:pt x="17005" y="7490"/>
                    <a:pt x="17165" y="7330"/>
                    <a:pt x="17393" y="7011"/>
                  </a:cubicBezTo>
                  <a:cubicBezTo>
                    <a:pt x="17644" y="6668"/>
                    <a:pt x="17964" y="6189"/>
                    <a:pt x="18215" y="5550"/>
                  </a:cubicBezTo>
                  <a:cubicBezTo>
                    <a:pt x="18306" y="5390"/>
                    <a:pt x="18352" y="5207"/>
                    <a:pt x="18397" y="5025"/>
                  </a:cubicBezTo>
                  <a:cubicBezTo>
                    <a:pt x="18443" y="4842"/>
                    <a:pt x="18511" y="4660"/>
                    <a:pt x="18534" y="4454"/>
                  </a:cubicBezTo>
                  <a:cubicBezTo>
                    <a:pt x="18625" y="4066"/>
                    <a:pt x="18648" y="3632"/>
                    <a:pt x="18648" y="3199"/>
                  </a:cubicBezTo>
                  <a:cubicBezTo>
                    <a:pt x="18625" y="2742"/>
                    <a:pt x="18534" y="2286"/>
                    <a:pt x="18329" y="1852"/>
                  </a:cubicBezTo>
                  <a:cubicBezTo>
                    <a:pt x="18123" y="1418"/>
                    <a:pt x="17781" y="1030"/>
                    <a:pt x="17393" y="756"/>
                  </a:cubicBezTo>
                  <a:cubicBezTo>
                    <a:pt x="16571" y="186"/>
                    <a:pt x="15590" y="26"/>
                    <a:pt x="14722" y="3"/>
                  </a:cubicBezTo>
                  <a:cubicBezTo>
                    <a:pt x="14645" y="1"/>
                    <a:pt x="14569" y="0"/>
                    <a:pt x="14493"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5" name="Google Shape;4740;p53">
              <a:extLst>
                <a:ext uri="{FF2B5EF4-FFF2-40B4-BE49-F238E27FC236}">
                  <a16:creationId xmlns:a16="http://schemas.microsoft.com/office/drawing/2014/main" id="{FBC4F314-F992-5AC1-63B9-70DCF87910B4}"/>
                </a:ext>
              </a:extLst>
            </p:cNvPr>
            <p:cNvSpPr/>
            <p:nvPr/>
          </p:nvSpPr>
          <p:spPr>
            <a:xfrm>
              <a:off x="3140350" y="1101900"/>
              <a:ext cx="354400" cy="319725"/>
            </a:xfrm>
            <a:custGeom>
              <a:avLst/>
              <a:gdLst/>
              <a:ahLst/>
              <a:cxnLst/>
              <a:rect l="l" t="t" r="r" b="b"/>
              <a:pathLst>
                <a:path w="14176" h="12789" extrusionOk="0">
                  <a:moveTo>
                    <a:pt x="8259" y="1"/>
                  </a:moveTo>
                  <a:cubicBezTo>
                    <a:pt x="8223" y="1"/>
                    <a:pt x="8186" y="1"/>
                    <a:pt x="8149" y="2"/>
                  </a:cubicBezTo>
                  <a:cubicBezTo>
                    <a:pt x="7305" y="2"/>
                    <a:pt x="6414" y="162"/>
                    <a:pt x="5547" y="436"/>
                  </a:cubicBezTo>
                  <a:cubicBezTo>
                    <a:pt x="3835" y="961"/>
                    <a:pt x="2306" y="1942"/>
                    <a:pt x="1347" y="2855"/>
                  </a:cubicBezTo>
                  <a:cubicBezTo>
                    <a:pt x="1073" y="3083"/>
                    <a:pt x="891" y="3335"/>
                    <a:pt x="708" y="3517"/>
                  </a:cubicBezTo>
                  <a:cubicBezTo>
                    <a:pt x="548" y="3745"/>
                    <a:pt x="411" y="3928"/>
                    <a:pt x="297" y="4088"/>
                  </a:cubicBezTo>
                  <a:cubicBezTo>
                    <a:pt x="92" y="4430"/>
                    <a:pt x="1" y="4636"/>
                    <a:pt x="23" y="4636"/>
                  </a:cubicBezTo>
                  <a:cubicBezTo>
                    <a:pt x="23" y="4636"/>
                    <a:pt x="160" y="4476"/>
                    <a:pt x="389" y="4156"/>
                  </a:cubicBezTo>
                  <a:cubicBezTo>
                    <a:pt x="503" y="4019"/>
                    <a:pt x="662" y="3837"/>
                    <a:pt x="822" y="3631"/>
                  </a:cubicBezTo>
                  <a:cubicBezTo>
                    <a:pt x="1028" y="3449"/>
                    <a:pt x="1210" y="3220"/>
                    <a:pt x="1484" y="3015"/>
                  </a:cubicBezTo>
                  <a:cubicBezTo>
                    <a:pt x="2466" y="2170"/>
                    <a:pt x="3995" y="1257"/>
                    <a:pt x="5661" y="778"/>
                  </a:cubicBezTo>
                  <a:cubicBezTo>
                    <a:pt x="6423" y="566"/>
                    <a:pt x="7225" y="433"/>
                    <a:pt x="7974" y="433"/>
                  </a:cubicBezTo>
                  <a:cubicBezTo>
                    <a:pt x="8033" y="433"/>
                    <a:pt x="8091" y="434"/>
                    <a:pt x="8149" y="436"/>
                  </a:cubicBezTo>
                  <a:cubicBezTo>
                    <a:pt x="8948" y="459"/>
                    <a:pt x="9656" y="664"/>
                    <a:pt x="10226" y="961"/>
                  </a:cubicBezTo>
                  <a:cubicBezTo>
                    <a:pt x="10363" y="1029"/>
                    <a:pt x="10500" y="1098"/>
                    <a:pt x="10614" y="1166"/>
                  </a:cubicBezTo>
                  <a:cubicBezTo>
                    <a:pt x="10728" y="1257"/>
                    <a:pt x="10843" y="1349"/>
                    <a:pt x="10957" y="1417"/>
                  </a:cubicBezTo>
                  <a:cubicBezTo>
                    <a:pt x="11162" y="1554"/>
                    <a:pt x="11322" y="1714"/>
                    <a:pt x="11459" y="1828"/>
                  </a:cubicBezTo>
                  <a:cubicBezTo>
                    <a:pt x="11733" y="2079"/>
                    <a:pt x="11870" y="2239"/>
                    <a:pt x="11870" y="2239"/>
                  </a:cubicBezTo>
                  <a:cubicBezTo>
                    <a:pt x="11870" y="2239"/>
                    <a:pt x="12007" y="2399"/>
                    <a:pt x="12258" y="2695"/>
                  </a:cubicBezTo>
                  <a:cubicBezTo>
                    <a:pt x="12349" y="2855"/>
                    <a:pt x="12486" y="3038"/>
                    <a:pt x="12623" y="3243"/>
                  </a:cubicBezTo>
                  <a:cubicBezTo>
                    <a:pt x="12760" y="3472"/>
                    <a:pt x="12897" y="3723"/>
                    <a:pt x="13034" y="4019"/>
                  </a:cubicBezTo>
                  <a:cubicBezTo>
                    <a:pt x="13308" y="4590"/>
                    <a:pt x="13536" y="5320"/>
                    <a:pt x="13650" y="6119"/>
                  </a:cubicBezTo>
                  <a:cubicBezTo>
                    <a:pt x="13741" y="6895"/>
                    <a:pt x="13696" y="7786"/>
                    <a:pt x="13467" y="8584"/>
                  </a:cubicBezTo>
                  <a:cubicBezTo>
                    <a:pt x="13239" y="9406"/>
                    <a:pt x="12806" y="10182"/>
                    <a:pt x="12235" y="10753"/>
                  </a:cubicBezTo>
                  <a:cubicBezTo>
                    <a:pt x="11710" y="11369"/>
                    <a:pt x="11002" y="11666"/>
                    <a:pt x="10386" y="11917"/>
                  </a:cubicBezTo>
                  <a:cubicBezTo>
                    <a:pt x="9770" y="12168"/>
                    <a:pt x="9245" y="12351"/>
                    <a:pt x="8902" y="12510"/>
                  </a:cubicBezTo>
                  <a:cubicBezTo>
                    <a:pt x="8537" y="12670"/>
                    <a:pt x="8355" y="12784"/>
                    <a:pt x="8355" y="12784"/>
                  </a:cubicBezTo>
                  <a:cubicBezTo>
                    <a:pt x="8357" y="12787"/>
                    <a:pt x="8363" y="12789"/>
                    <a:pt x="8372" y="12789"/>
                  </a:cubicBezTo>
                  <a:cubicBezTo>
                    <a:pt x="8432" y="12789"/>
                    <a:pt x="8629" y="12721"/>
                    <a:pt x="8948" y="12602"/>
                  </a:cubicBezTo>
                  <a:cubicBezTo>
                    <a:pt x="9313" y="12488"/>
                    <a:pt x="9838" y="12305"/>
                    <a:pt x="10455" y="12122"/>
                  </a:cubicBezTo>
                  <a:cubicBezTo>
                    <a:pt x="11071" y="11894"/>
                    <a:pt x="11847" y="11597"/>
                    <a:pt x="12440" y="10958"/>
                  </a:cubicBezTo>
                  <a:cubicBezTo>
                    <a:pt x="13079" y="10388"/>
                    <a:pt x="13559" y="9566"/>
                    <a:pt x="13833" y="8699"/>
                  </a:cubicBezTo>
                  <a:cubicBezTo>
                    <a:pt x="14107" y="7831"/>
                    <a:pt x="14175" y="6918"/>
                    <a:pt x="14084" y="6051"/>
                  </a:cubicBezTo>
                  <a:cubicBezTo>
                    <a:pt x="13992" y="5206"/>
                    <a:pt x="13764" y="4430"/>
                    <a:pt x="13490" y="3814"/>
                  </a:cubicBezTo>
                  <a:cubicBezTo>
                    <a:pt x="13353" y="3494"/>
                    <a:pt x="13194" y="3220"/>
                    <a:pt x="13057" y="2969"/>
                  </a:cubicBezTo>
                  <a:cubicBezTo>
                    <a:pt x="12897" y="2741"/>
                    <a:pt x="12783" y="2536"/>
                    <a:pt x="12669" y="2376"/>
                  </a:cubicBezTo>
                  <a:cubicBezTo>
                    <a:pt x="12554" y="2216"/>
                    <a:pt x="12440" y="2102"/>
                    <a:pt x="12372" y="2011"/>
                  </a:cubicBezTo>
                  <a:cubicBezTo>
                    <a:pt x="12303" y="1942"/>
                    <a:pt x="12258" y="1897"/>
                    <a:pt x="12258" y="1897"/>
                  </a:cubicBezTo>
                  <a:cubicBezTo>
                    <a:pt x="12258" y="1897"/>
                    <a:pt x="12121" y="1714"/>
                    <a:pt x="11801" y="1463"/>
                  </a:cubicBezTo>
                  <a:cubicBezTo>
                    <a:pt x="11664" y="1326"/>
                    <a:pt x="11482" y="1143"/>
                    <a:pt x="11253" y="1006"/>
                  </a:cubicBezTo>
                  <a:cubicBezTo>
                    <a:pt x="11116" y="915"/>
                    <a:pt x="11002" y="847"/>
                    <a:pt x="10865" y="755"/>
                  </a:cubicBezTo>
                  <a:cubicBezTo>
                    <a:pt x="10728" y="687"/>
                    <a:pt x="10591" y="596"/>
                    <a:pt x="10432" y="527"/>
                  </a:cubicBezTo>
                  <a:cubicBezTo>
                    <a:pt x="9842" y="243"/>
                    <a:pt x="9084" y="1"/>
                    <a:pt x="8259" y="1"/>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6" name="Google Shape;4741;p53">
              <a:extLst>
                <a:ext uri="{FF2B5EF4-FFF2-40B4-BE49-F238E27FC236}">
                  <a16:creationId xmlns:a16="http://schemas.microsoft.com/office/drawing/2014/main" id="{9E176E52-1EAC-9EC7-DE98-537DDB7943BB}"/>
                </a:ext>
              </a:extLst>
            </p:cNvPr>
            <p:cNvSpPr/>
            <p:nvPr/>
          </p:nvSpPr>
          <p:spPr>
            <a:xfrm>
              <a:off x="3437650" y="1403075"/>
              <a:ext cx="85050" cy="260450"/>
            </a:xfrm>
            <a:custGeom>
              <a:avLst/>
              <a:gdLst/>
              <a:ahLst/>
              <a:cxnLst/>
              <a:rect l="l" t="t" r="r" b="b"/>
              <a:pathLst>
                <a:path w="3402" h="10418" extrusionOk="0">
                  <a:moveTo>
                    <a:pt x="38" y="0"/>
                  </a:moveTo>
                  <a:cubicBezTo>
                    <a:pt x="30" y="0"/>
                    <a:pt x="25" y="3"/>
                    <a:pt x="23" y="7"/>
                  </a:cubicBezTo>
                  <a:cubicBezTo>
                    <a:pt x="0" y="30"/>
                    <a:pt x="297" y="281"/>
                    <a:pt x="754" y="669"/>
                  </a:cubicBezTo>
                  <a:cubicBezTo>
                    <a:pt x="1187" y="1034"/>
                    <a:pt x="1804" y="1536"/>
                    <a:pt x="2215" y="2152"/>
                  </a:cubicBezTo>
                  <a:cubicBezTo>
                    <a:pt x="2420" y="2449"/>
                    <a:pt x="2580" y="2792"/>
                    <a:pt x="2671" y="3111"/>
                  </a:cubicBezTo>
                  <a:cubicBezTo>
                    <a:pt x="2762" y="3453"/>
                    <a:pt x="2831" y="3773"/>
                    <a:pt x="2854" y="4047"/>
                  </a:cubicBezTo>
                  <a:cubicBezTo>
                    <a:pt x="2899" y="4618"/>
                    <a:pt x="2854" y="4983"/>
                    <a:pt x="2854" y="4983"/>
                  </a:cubicBezTo>
                  <a:cubicBezTo>
                    <a:pt x="2854" y="4983"/>
                    <a:pt x="2876" y="5371"/>
                    <a:pt x="2808" y="5941"/>
                  </a:cubicBezTo>
                  <a:cubicBezTo>
                    <a:pt x="2762" y="6512"/>
                    <a:pt x="2648" y="7265"/>
                    <a:pt x="2420" y="7996"/>
                  </a:cubicBezTo>
                  <a:cubicBezTo>
                    <a:pt x="2192" y="8703"/>
                    <a:pt x="1827" y="9388"/>
                    <a:pt x="1416" y="9776"/>
                  </a:cubicBezTo>
                  <a:cubicBezTo>
                    <a:pt x="1028" y="10187"/>
                    <a:pt x="662" y="10369"/>
                    <a:pt x="685" y="10415"/>
                  </a:cubicBezTo>
                  <a:cubicBezTo>
                    <a:pt x="685" y="10417"/>
                    <a:pt x="688" y="10418"/>
                    <a:pt x="693" y="10418"/>
                  </a:cubicBezTo>
                  <a:cubicBezTo>
                    <a:pt x="751" y="10418"/>
                    <a:pt x="1133" y="10293"/>
                    <a:pt x="1553" y="9936"/>
                  </a:cubicBezTo>
                  <a:cubicBezTo>
                    <a:pt x="2032" y="9548"/>
                    <a:pt x="2488" y="8863"/>
                    <a:pt x="2785" y="8110"/>
                  </a:cubicBezTo>
                  <a:cubicBezTo>
                    <a:pt x="3082" y="7357"/>
                    <a:pt x="3219" y="6581"/>
                    <a:pt x="3310" y="5987"/>
                  </a:cubicBezTo>
                  <a:cubicBezTo>
                    <a:pt x="3379" y="5394"/>
                    <a:pt x="3401" y="5006"/>
                    <a:pt x="3401" y="5006"/>
                  </a:cubicBezTo>
                  <a:cubicBezTo>
                    <a:pt x="3401" y="5006"/>
                    <a:pt x="3401" y="4595"/>
                    <a:pt x="3333" y="4001"/>
                  </a:cubicBezTo>
                  <a:cubicBezTo>
                    <a:pt x="3310" y="3705"/>
                    <a:pt x="3219" y="3339"/>
                    <a:pt x="3105" y="2974"/>
                  </a:cubicBezTo>
                  <a:cubicBezTo>
                    <a:pt x="2968" y="2609"/>
                    <a:pt x="2762" y="2244"/>
                    <a:pt x="2511" y="1924"/>
                  </a:cubicBezTo>
                  <a:cubicBezTo>
                    <a:pt x="2009" y="1285"/>
                    <a:pt x="1347" y="829"/>
                    <a:pt x="868" y="486"/>
                  </a:cubicBezTo>
                  <a:cubicBezTo>
                    <a:pt x="433" y="196"/>
                    <a:pt x="111" y="0"/>
                    <a:pt x="38" y="0"/>
                  </a:cubicBezTo>
                  <a:close/>
                </a:path>
              </a:pathLst>
            </a:custGeom>
            <a:solidFill>
              <a:srgbClr val="802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7" name="Google Shape;4742;p53">
              <a:extLst>
                <a:ext uri="{FF2B5EF4-FFF2-40B4-BE49-F238E27FC236}">
                  <a16:creationId xmlns:a16="http://schemas.microsoft.com/office/drawing/2014/main" id="{F4D537C5-2267-0BA8-CCE8-53BB474A82F2}"/>
                </a:ext>
              </a:extLst>
            </p:cNvPr>
            <p:cNvSpPr/>
            <p:nvPr/>
          </p:nvSpPr>
          <p:spPr>
            <a:xfrm>
              <a:off x="2876725" y="1145950"/>
              <a:ext cx="112425" cy="68200"/>
            </a:xfrm>
            <a:custGeom>
              <a:avLst/>
              <a:gdLst/>
              <a:ahLst/>
              <a:cxnLst/>
              <a:rect l="l" t="t" r="r" b="b"/>
              <a:pathLst>
                <a:path w="4497" h="2728" extrusionOk="0">
                  <a:moveTo>
                    <a:pt x="4026" y="1"/>
                  </a:moveTo>
                  <a:cubicBezTo>
                    <a:pt x="3831" y="1"/>
                    <a:pt x="3585" y="77"/>
                    <a:pt x="3356" y="226"/>
                  </a:cubicBezTo>
                  <a:cubicBezTo>
                    <a:pt x="2968" y="477"/>
                    <a:pt x="2785" y="819"/>
                    <a:pt x="2945" y="1025"/>
                  </a:cubicBezTo>
                  <a:cubicBezTo>
                    <a:pt x="3010" y="1099"/>
                    <a:pt x="3121" y="1136"/>
                    <a:pt x="3256" y="1136"/>
                  </a:cubicBezTo>
                  <a:cubicBezTo>
                    <a:pt x="3451" y="1136"/>
                    <a:pt x="3697" y="1059"/>
                    <a:pt x="3926" y="911"/>
                  </a:cubicBezTo>
                  <a:cubicBezTo>
                    <a:pt x="4314" y="660"/>
                    <a:pt x="4497" y="294"/>
                    <a:pt x="4337" y="112"/>
                  </a:cubicBezTo>
                  <a:cubicBezTo>
                    <a:pt x="4272" y="37"/>
                    <a:pt x="4161" y="1"/>
                    <a:pt x="4026" y="1"/>
                  </a:cubicBezTo>
                  <a:close/>
                  <a:moveTo>
                    <a:pt x="1731" y="1148"/>
                  </a:moveTo>
                  <a:cubicBezTo>
                    <a:pt x="1453" y="1148"/>
                    <a:pt x="1102" y="1255"/>
                    <a:pt x="776" y="1458"/>
                  </a:cubicBezTo>
                  <a:cubicBezTo>
                    <a:pt x="251" y="1801"/>
                    <a:pt x="0" y="2303"/>
                    <a:pt x="206" y="2577"/>
                  </a:cubicBezTo>
                  <a:cubicBezTo>
                    <a:pt x="298" y="2678"/>
                    <a:pt x="454" y="2728"/>
                    <a:pt x="641" y="2728"/>
                  </a:cubicBezTo>
                  <a:cubicBezTo>
                    <a:pt x="918" y="2728"/>
                    <a:pt x="1263" y="2621"/>
                    <a:pt x="1575" y="2417"/>
                  </a:cubicBezTo>
                  <a:cubicBezTo>
                    <a:pt x="2123" y="2075"/>
                    <a:pt x="2374" y="1573"/>
                    <a:pt x="2169" y="1299"/>
                  </a:cubicBezTo>
                  <a:cubicBezTo>
                    <a:pt x="2076" y="1197"/>
                    <a:pt x="1920" y="1148"/>
                    <a:pt x="1731" y="1148"/>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8" name="Google Shape;4743;p53">
              <a:extLst>
                <a:ext uri="{FF2B5EF4-FFF2-40B4-BE49-F238E27FC236}">
                  <a16:creationId xmlns:a16="http://schemas.microsoft.com/office/drawing/2014/main" id="{4E903133-6093-7CB1-C379-DE3182D45360}"/>
                </a:ext>
              </a:extLst>
            </p:cNvPr>
            <p:cNvSpPr/>
            <p:nvPr/>
          </p:nvSpPr>
          <p:spPr>
            <a:xfrm>
              <a:off x="2410500" y="1566725"/>
              <a:ext cx="78775" cy="102950"/>
            </a:xfrm>
            <a:custGeom>
              <a:avLst/>
              <a:gdLst/>
              <a:ahLst/>
              <a:cxnLst/>
              <a:rect l="l" t="t" r="r" b="b"/>
              <a:pathLst>
                <a:path w="3151" h="4118" extrusionOk="0">
                  <a:moveTo>
                    <a:pt x="514" y="1"/>
                  </a:moveTo>
                  <a:cubicBezTo>
                    <a:pt x="412" y="1"/>
                    <a:pt x="321" y="34"/>
                    <a:pt x="252" y="103"/>
                  </a:cubicBezTo>
                  <a:cubicBezTo>
                    <a:pt x="1" y="331"/>
                    <a:pt x="115" y="948"/>
                    <a:pt x="503" y="1472"/>
                  </a:cubicBezTo>
                  <a:cubicBezTo>
                    <a:pt x="789" y="1842"/>
                    <a:pt x="1136" y="2063"/>
                    <a:pt x="1400" y="2063"/>
                  </a:cubicBezTo>
                  <a:cubicBezTo>
                    <a:pt x="1494" y="2063"/>
                    <a:pt x="1578" y="2035"/>
                    <a:pt x="1644" y="1975"/>
                  </a:cubicBezTo>
                  <a:cubicBezTo>
                    <a:pt x="1895" y="1724"/>
                    <a:pt x="1781" y="1107"/>
                    <a:pt x="1393" y="605"/>
                  </a:cubicBezTo>
                  <a:cubicBezTo>
                    <a:pt x="1129" y="225"/>
                    <a:pt x="781" y="1"/>
                    <a:pt x="514" y="1"/>
                  </a:cubicBezTo>
                  <a:close/>
                  <a:moveTo>
                    <a:pt x="2179" y="2652"/>
                  </a:moveTo>
                  <a:cubicBezTo>
                    <a:pt x="2105" y="2652"/>
                    <a:pt x="2038" y="2676"/>
                    <a:pt x="1987" y="2728"/>
                  </a:cubicBezTo>
                  <a:cubicBezTo>
                    <a:pt x="1804" y="2888"/>
                    <a:pt x="1895" y="3321"/>
                    <a:pt x="2169" y="3687"/>
                  </a:cubicBezTo>
                  <a:cubicBezTo>
                    <a:pt x="2368" y="3968"/>
                    <a:pt x="2614" y="4117"/>
                    <a:pt x="2805" y="4117"/>
                  </a:cubicBezTo>
                  <a:cubicBezTo>
                    <a:pt x="2877" y="4117"/>
                    <a:pt x="2941" y="4096"/>
                    <a:pt x="2991" y="4052"/>
                  </a:cubicBezTo>
                  <a:cubicBezTo>
                    <a:pt x="3151" y="3892"/>
                    <a:pt x="3082" y="3435"/>
                    <a:pt x="2808" y="3070"/>
                  </a:cubicBezTo>
                  <a:cubicBezTo>
                    <a:pt x="2612" y="2808"/>
                    <a:pt x="2368" y="2652"/>
                    <a:pt x="2179" y="2652"/>
                  </a:cubicBezTo>
                  <a:close/>
                </a:path>
              </a:pathLst>
            </a:custGeom>
            <a:solidFill>
              <a:srgbClr val="FFFFFF">
                <a:alpha val="111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76"/>
                                        </p:tgtEl>
                                        <p:attrNameLst>
                                          <p:attrName>style.visibility</p:attrName>
                                        </p:attrNameLst>
                                      </p:cBhvr>
                                      <p:to>
                                        <p:strVal val="visible"/>
                                      </p:to>
                                    </p:set>
                                    <p:animEffect transition="in" filter="barn(inVertical)">
                                      <p:cBhvr>
                                        <p:cTn id="17" dur="500"/>
                                        <p:tgtEl>
                                          <p:spTgt spid="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45"/>
          <p:cNvSpPr/>
          <p:nvPr/>
        </p:nvSpPr>
        <p:spPr>
          <a:xfrm>
            <a:off x="4572125" y="538575"/>
            <a:ext cx="4134438" cy="4280926"/>
          </a:xfrm>
          <a:custGeom>
            <a:avLst/>
            <a:gdLst/>
            <a:ahLst/>
            <a:cxnLst/>
            <a:rect l="l" t="t" r="r" b="b"/>
            <a:pathLst>
              <a:path w="130847" h="94252" extrusionOk="0">
                <a:moveTo>
                  <a:pt x="118473" y="1"/>
                </a:moveTo>
                <a:cubicBezTo>
                  <a:pt x="113640" y="1"/>
                  <a:pt x="108751" y="981"/>
                  <a:pt x="104318" y="2928"/>
                </a:cubicBezTo>
                <a:cubicBezTo>
                  <a:pt x="95176" y="6850"/>
                  <a:pt x="87802" y="14156"/>
                  <a:pt x="82347" y="22497"/>
                </a:cubicBezTo>
                <a:cubicBezTo>
                  <a:pt x="77445" y="29981"/>
                  <a:pt x="73647" y="38668"/>
                  <a:pt x="66121" y="43391"/>
                </a:cubicBezTo>
                <a:cubicBezTo>
                  <a:pt x="60707" y="46843"/>
                  <a:pt x="54148" y="47644"/>
                  <a:pt x="47823" y="48624"/>
                </a:cubicBezTo>
                <a:cubicBezTo>
                  <a:pt x="40159" y="49826"/>
                  <a:pt x="32508" y="51331"/>
                  <a:pt x="25313" y="54314"/>
                </a:cubicBezTo>
                <a:cubicBezTo>
                  <a:pt x="18187" y="57255"/>
                  <a:pt x="11573" y="61854"/>
                  <a:pt x="7140" y="68179"/>
                </a:cubicBezTo>
                <a:cubicBezTo>
                  <a:pt x="1961" y="75719"/>
                  <a:pt x="235" y="85040"/>
                  <a:pt x="0" y="94251"/>
                </a:cubicBezTo>
                <a:lnTo>
                  <a:pt x="128831" y="94251"/>
                </a:lnTo>
                <a:cubicBezTo>
                  <a:pt x="130336" y="94251"/>
                  <a:pt x="130792" y="93381"/>
                  <a:pt x="130792" y="91890"/>
                </a:cubicBezTo>
                <a:lnTo>
                  <a:pt x="130847" y="2528"/>
                </a:lnTo>
                <a:cubicBezTo>
                  <a:pt x="126939" y="802"/>
                  <a:pt x="122740" y="1"/>
                  <a:pt x="118473" y="1"/>
                </a:cubicBezTo>
                <a:close/>
              </a:path>
            </a:pathLst>
          </a:custGeom>
          <a:solidFill>
            <a:srgbClr val="EF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txBox="1">
            <a:spLocks noGrp="1"/>
          </p:cNvSpPr>
          <p:nvPr>
            <p:ph type="title"/>
          </p:nvPr>
        </p:nvSpPr>
        <p:spPr>
          <a:xfrm>
            <a:off x="804000" y="690975"/>
            <a:ext cx="7538100" cy="26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a:latin typeface="Times New Roman" panose="02020603050405020304" pitchFamily="18" charset="0"/>
                <a:cs typeface="Times New Roman" panose="02020603050405020304" pitchFamily="18" charset="0"/>
              </a:rPr>
              <a:t>Hoạt động khởi động</a:t>
            </a:r>
            <a:endParaRPr sz="3200">
              <a:latin typeface="Times New Roman" panose="02020603050405020304" pitchFamily="18" charset="0"/>
              <a:cs typeface="Times New Roman" panose="02020603050405020304" pitchFamily="18" charset="0"/>
            </a:endParaRPr>
          </a:p>
        </p:txBody>
      </p:sp>
      <p:grpSp>
        <p:nvGrpSpPr>
          <p:cNvPr id="937" name="Google Shape;937;p45"/>
          <p:cNvGrpSpPr/>
          <p:nvPr/>
        </p:nvGrpSpPr>
        <p:grpSpPr>
          <a:xfrm>
            <a:off x="4966128" y="1739216"/>
            <a:ext cx="3463741" cy="2729785"/>
            <a:chOff x="2342171" y="1680880"/>
            <a:chExt cx="3902367" cy="3075467"/>
          </a:xfrm>
        </p:grpSpPr>
        <p:grpSp>
          <p:nvGrpSpPr>
            <p:cNvPr id="938" name="Google Shape;938;p45"/>
            <p:cNvGrpSpPr/>
            <p:nvPr/>
          </p:nvGrpSpPr>
          <p:grpSpPr>
            <a:xfrm>
              <a:off x="2342171" y="2505421"/>
              <a:ext cx="3902367" cy="2250926"/>
              <a:chOff x="1995700" y="1859350"/>
              <a:chExt cx="1461725" cy="843075"/>
            </a:xfrm>
          </p:grpSpPr>
          <p:sp>
            <p:nvSpPr>
              <p:cNvPr id="939" name="Google Shape;939;p45"/>
              <p:cNvSpPr/>
              <p:nvPr/>
            </p:nvSpPr>
            <p:spPr>
              <a:xfrm>
                <a:off x="2168650" y="1983650"/>
                <a:ext cx="1140275" cy="651325"/>
              </a:xfrm>
              <a:custGeom>
                <a:avLst/>
                <a:gdLst/>
                <a:ahLst/>
                <a:cxnLst/>
                <a:rect l="l" t="t" r="r" b="b"/>
                <a:pathLst>
                  <a:path w="45611" h="26053" extrusionOk="0">
                    <a:moveTo>
                      <a:pt x="21936" y="0"/>
                    </a:moveTo>
                    <a:cubicBezTo>
                      <a:pt x="20319" y="0"/>
                      <a:pt x="18806" y="329"/>
                      <a:pt x="17509" y="1081"/>
                    </a:cubicBezTo>
                    <a:cubicBezTo>
                      <a:pt x="15235" y="2378"/>
                      <a:pt x="13722" y="4652"/>
                      <a:pt x="12105" y="6598"/>
                    </a:cubicBezTo>
                    <a:cubicBezTo>
                      <a:pt x="11457" y="7246"/>
                      <a:pt x="10808" y="7998"/>
                      <a:pt x="9944" y="8327"/>
                    </a:cubicBezTo>
                    <a:cubicBezTo>
                      <a:pt x="9511" y="8543"/>
                      <a:pt x="8967" y="8543"/>
                      <a:pt x="8430" y="8543"/>
                    </a:cubicBezTo>
                    <a:lnTo>
                      <a:pt x="7350" y="8543"/>
                    </a:lnTo>
                    <a:cubicBezTo>
                      <a:pt x="6917" y="8431"/>
                      <a:pt x="6589" y="8431"/>
                      <a:pt x="6156" y="8431"/>
                    </a:cubicBezTo>
                    <a:lnTo>
                      <a:pt x="5940" y="8431"/>
                    </a:lnTo>
                    <a:cubicBezTo>
                      <a:pt x="4211" y="8543"/>
                      <a:pt x="2482" y="9408"/>
                      <a:pt x="1401" y="10808"/>
                    </a:cubicBezTo>
                    <a:cubicBezTo>
                      <a:pt x="320" y="12218"/>
                      <a:pt x="0" y="14163"/>
                      <a:pt x="432" y="15780"/>
                    </a:cubicBezTo>
                    <a:cubicBezTo>
                      <a:pt x="752" y="17077"/>
                      <a:pt x="1513" y="18270"/>
                      <a:pt x="1297" y="19567"/>
                    </a:cubicBezTo>
                    <a:cubicBezTo>
                      <a:pt x="1185" y="20320"/>
                      <a:pt x="752" y="20968"/>
                      <a:pt x="432" y="21729"/>
                    </a:cubicBezTo>
                    <a:cubicBezTo>
                      <a:pt x="0" y="22914"/>
                      <a:pt x="0" y="24323"/>
                      <a:pt x="649" y="25404"/>
                    </a:cubicBezTo>
                    <a:cubicBezTo>
                      <a:pt x="752" y="25620"/>
                      <a:pt x="865" y="25836"/>
                      <a:pt x="1081" y="26052"/>
                    </a:cubicBezTo>
                    <a:cubicBezTo>
                      <a:pt x="3130" y="25940"/>
                      <a:pt x="5508" y="25836"/>
                      <a:pt x="8102" y="25724"/>
                    </a:cubicBezTo>
                    <a:cubicBezTo>
                      <a:pt x="7566" y="25291"/>
                      <a:pt x="7133" y="24755"/>
                      <a:pt x="6805" y="24211"/>
                    </a:cubicBezTo>
                    <a:cubicBezTo>
                      <a:pt x="5940" y="22810"/>
                      <a:pt x="6156" y="20752"/>
                      <a:pt x="7566" y="19887"/>
                    </a:cubicBezTo>
                    <a:cubicBezTo>
                      <a:pt x="8102" y="19671"/>
                      <a:pt x="8647" y="19567"/>
                      <a:pt x="9183" y="19455"/>
                    </a:cubicBezTo>
                    <a:cubicBezTo>
                      <a:pt x="10376" y="19135"/>
                      <a:pt x="11673" y="18487"/>
                      <a:pt x="11993" y="17293"/>
                    </a:cubicBezTo>
                    <a:cubicBezTo>
                      <a:pt x="12105" y="16645"/>
                      <a:pt x="11993" y="16109"/>
                      <a:pt x="11889" y="15460"/>
                    </a:cubicBezTo>
                    <a:cubicBezTo>
                      <a:pt x="11889" y="14596"/>
                      <a:pt x="11993" y="13731"/>
                      <a:pt x="12209" y="12754"/>
                    </a:cubicBezTo>
                    <a:cubicBezTo>
                      <a:pt x="12857" y="10488"/>
                      <a:pt x="13835" y="8327"/>
                      <a:pt x="15668" y="6814"/>
                    </a:cubicBezTo>
                    <a:cubicBezTo>
                      <a:pt x="16965" y="5620"/>
                      <a:pt x="18590" y="4972"/>
                      <a:pt x="20319" y="4972"/>
                    </a:cubicBezTo>
                    <a:cubicBezTo>
                      <a:pt x="20968" y="4972"/>
                      <a:pt x="21616" y="5084"/>
                      <a:pt x="22153" y="5301"/>
                    </a:cubicBezTo>
                    <a:cubicBezTo>
                      <a:pt x="24530" y="6165"/>
                      <a:pt x="25940" y="8431"/>
                      <a:pt x="26692" y="10808"/>
                    </a:cubicBezTo>
                    <a:cubicBezTo>
                      <a:pt x="27124" y="12538"/>
                      <a:pt x="27453" y="14483"/>
                      <a:pt x="28966" y="15348"/>
                    </a:cubicBezTo>
                    <a:cubicBezTo>
                      <a:pt x="29502" y="15676"/>
                      <a:pt x="30151" y="15780"/>
                      <a:pt x="30799" y="15780"/>
                    </a:cubicBezTo>
                    <a:cubicBezTo>
                      <a:pt x="31448" y="15780"/>
                      <a:pt x="31992" y="15676"/>
                      <a:pt x="32641" y="15564"/>
                    </a:cubicBezTo>
                    <a:cubicBezTo>
                      <a:pt x="33289" y="15460"/>
                      <a:pt x="33938" y="15348"/>
                      <a:pt x="34586" y="15348"/>
                    </a:cubicBezTo>
                    <a:cubicBezTo>
                      <a:pt x="34906" y="15348"/>
                      <a:pt x="35235" y="15348"/>
                      <a:pt x="35555" y="15460"/>
                    </a:cubicBezTo>
                    <a:cubicBezTo>
                      <a:pt x="37829" y="15996"/>
                      <a:pt x="39126" y="18374"/>
                      <a:pt x="39126" y="20648"/>
                    </a:cubicBezTo>
                    <a:cubicBezTo>
                      <a:pt x="39013" y="22481"/>
                      <a:pt x="38365" y="24107"/>
                      <a:pt x="37613" y="25724"/>
                    </a:cubicBezTo>
                    <a:cubicBezTo>
                      <a:pt x="39446" y="25836"/>
                      <a:pt x="41071" y="25940"/>
                      <a:pt x="42584" y="25940"/>
                    </a:cubicBezTo>
                    <a:cubicBezTo>
                      <a:pt x="43121" y="26052"/>
                      <a:pt x="43553" y="26052"/>
                      <a:pt x="44098" y="26052"/>
                    </a:cubicBezTo>
                    <a:cubicBezTo>
                      <a:pt x="44850" y="24107"/>
                      <a:pt x="45611" y="22049"/>
                      <a:pt x="45498" y="20000"/>
                    </a:cubicBezTo>
                    <a:cubicBezTo>
                      <a:pt x="45395" y="17406"/>
                      <a:pt x="43985" y="14812"/>
                      <a:pt x="41504" y="14163"/>
                    </a:cubicBezTo>
                    <a:cubicBezTo>
                      <a:pt x="41071" y="14051"/>
                      <a:pt x="40527" y="14051"/>
                      <a:pt x="39990" y="14051"/>
                    </a:cubicBezTo>
                    <a:lnTo>
                      <a:pt x="38365" y="14051"/>
                    </a:lnTo>
                    <a:cubicBezTo>
                      <a:pt x="37613" y="14051"/>
                      <a:pt x="36964" y="14051"/>
                      <a:pt x="36316" y="13731"/>
                    </a:cubicBezTo>
                    <a:cubicBezTo>
                      <a:pt x="35122" y="13299"/>
                      <a:pt x="34258" y="12322"/>
                      <a:pt x="33722" y="11137"/>
                    </a:cubicBezTo>
                    <a:cubicBezTo>
                      <a:pt x="33177" y="10056"/>
                      <a:pt x="32857" y="8863"/>
                      <a:pt x="32312" y="7678"/>
                    </a:cubicBezTo>
                    <a:cubicBezTo>
                      <a:pt x="31128" y="4868"/>
                      <a:pt x="29070" y="2378"/>
                      <a:pt x="26372" y="1081"/>
                    </a:cubicBezTo>
                    <a:cubicBezTo>
                      <a:pt x="24963" y="329"/>
                      <a:pt x="23450" y="0"/>
                      <a:pt x="21936"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5"/>
              <p:cNvSpPr/>
              <p:nvPr/>
            </p:nvSpPr>
            <p:spPr>
              <a:xfrm>
                <a:off x="3079125" y="1967425"/>
                <a:ext cx="248600" cy="251425"/>
              </a:xfrm>
              <a:custGeom>
                <a:avLst/>
                <a:gdLst/>
                <a:ahLst/>
                <a:cxnLst/>
                <a:rect l="l" t="t" r="r" b="b"/>
                <a:pathLst>
                  <a:path w="9944" h="10057" extrusionOk="0">
                    <a:moveTo>
                      <a:pt x="5085" y="1"/>
                    </a:moveTo>
                    <a:cubicBezTo>
                      <a:pt x="3891" y="1"/>
                      <a:pt x="2811" y="545"/>
                      <a:pt x="1946" y="1410"/>
                    </a:cubicBezTo>
                    <a:cubicBezTo>
                      <a:pt x="865" y="2378"/>
                      <a:pt x="113" y="3788"/>
                      <a:pt x="0" y="5189"/>
                    </a:cubicBezTo>
                    <a:cubicBezTo>
                      <a:pt x="0" y="6702"/>
                      <a:pt x="649" y="8215"/>
                      <a:pt x="1842" y="9080"/>
                    </a:cubicBezTo>
                    <a:cubicBezTo>
                      <a:pt x="2707" y="9624"/>
                      <a:pt x="4220" y="10057"/>
                      <a:pt x="5517" y="10057"/>
                    </a:cubicBezTo>
                    <a:cubicBezTo>
                      <a:pt x="5949" y="10057"/>
                      <a:pt x="6485" y="10057"/>
                      <a:pt x="6918" y="9841"/>
                    </a:cubicBezTo>
                    <a:cubicBezTo>
                      <a:pt x="8327" y="9296"/>
                      <a:pt x="9408" y="7463"/>
                      <a:pt x="9624" y="5837"/>
                    </a:cubicBezTo>
                    <a:cubicBezTo>
                      <a:pt x="9944" y="4108"/>
                      <a:pt x="9192" y="2275"/>
                      <a:pt x="7895" y="1082"/>
                    </a:cubicBezTo>
                    <a:cubicBezTo>
                      <a:pt x="7134" y="545"/>
                      <a:pt x="6382" y="113"/>
                      <a:pt x="5517" y="113"/>
                    </a:cubicBezTo>
                    <a:cubicBezTo>
                      <a:pt x="5301" y="1"/>
                      <a:pt x="5188" y="1"/>
                      <a:pt x="5085"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5"/>
              <p:cNvSpPr/>
              <p:nvPr/>
            </p:nvSpPr>
            <p:spPr>
              <a:xfrm>
                <a:off x="2314550" y="2013475"/>
                <a:ext cx="159325" cy="143125"/>
              </a:xfrm>
              <a:custGeom>
                <a:avLst/>
                <a:gdLst/>
                <a:ahLst/>
                <a:cxnLst/>
                <a:rect l="l" t="t" r="r" b="b"/>
                <a:pathLst>
                  <a:path w="6373" h="5725" extrusionOk="0">
                    <a:moveTo>
                      <a:pt x="2811" y="0"/>
                    </a:moveTo>
                    <a:cubicBezTo>
                      <a:pt x="2482" y="0"/>
                      <a:pt x="2162" y="0"/>
                      <a:pt x="1834" y="104"/>
                    </a:cubicBezTo>
                    <a:cubicBezTo>
                      <a:pt x="1401" y="217"/>
                      <a:pt x="1081" y="433"/>
                      <a:pt x="753" y="753"/>
                    </a:cubicBezTo>
                    <a:cubicBezTo>
                      <a:pt x="649" y="969"/>
                      <a:pt x="433" y="1185"/>
                      <a:pt x="320" y="1514"/>
                    </a:cubicBezTo>
                    <a:cubicBezTo>
                      <a:pt x="0" y="2482"/>
                      <a:pt x="217" y="3675"/>
                      <a:pt x="753" y="4427"/>
                    </a:cubicBezTo>
                    <a:cubicBezTo>
                      <a:pt x="1401" y="5292"/>
                      <a:pt x="2378" y="5724"/>
                      <a:pt x="3347" y="5724"/>
                    </a:cubicBezTo>
                    <a:cubicBezTo>
                      <a:pt x="3891" y="5724"/>
                      <a:pt x="4428" y="5508"/>
                      <a:pt x="4860" y="5188"/>
                    </a:cubicBezTo>
                    <a:cubicBezTo>
                      <a:pt x="6053" y="4427"/>
                      <a:pt x="6373" y="2594"/>
                      <a:pt x="5621" y="1401"/>
                    </a:cubicBezTo>
                    <a:cubicBezTo>
                      <a:pt x="5076" y="433"/>
                      <a:pt x="3995" y="0"/>
                      <a:pt x="2811"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5"/>
              <p:cNvSpPr/>
              <p:nvPr/>
            </p:nvSpPr>
            <p:spPr>
              <a:xfrm>
                <a:off x="2219875" y="2105350"/>
                <a:ext cx="70275" cy="59475"/>
              </a:xfrm>
              <a:custGeom>
                <a:avLst/>
                <a:gdLst/>
                <a:ahLst/>
                <a:cxnLst/>
                <a:rect l="l" t="t" r="r" b="b"/>
                <a:pathLst>
                  <a:path w="2811" h="2379" extrusionOk="0">
                    <a:moveTo>
                      <a:pt x="1626" y="0"/>
                    </a:moveTo>
                    <a:cubicBezTo>
                      <a:pt x="649" y="0"/>
                      <a:pt x="0" y="1401"/>
                      <a:pt x="761" y="2049"/>
                    </a:cubicBezTo>
                    <a:cubicBezTo>
                      <a:pt x="977" y="2266"/>
                      <a:pt x="1193" y="2378"/>
                      <a:pt x="1513" y="2378"/>
                    </a:cubicBezTo>
                    <a:cubicBezTo>
                      <a:pt x="1946" y="2378"/>
                      <a:pt x="2378" y="2162"/>
                      <a:pt x="2594" y="1730"/>
                    </a:cubicBezTo>
                    <a:cubicBezTo>
                      <a:pt x="2810" y="1401"/>
                      <a:pt x="2810" y="969"/>
                      <a:pt x="2594" y="649"/>
                    </a:cubicBezTo>
                    <a:cubicBezTo>
                      <a:pt x="2594" y="536"/>
                      <a:pt x="2490" y="320"/>
                      <a:pt x="2274" y="216"/>
                    </a:cubicBezTo>
                    <a:cubicBezTo>
                      <a:pt x="2162" y="104"/>
                      <a:pt x="2058" y="0"/>
                      <a:pt x="1842"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3135975" y="1859350"/>
                <a:ext cx="64875" cy="62275"/>
              </a:xfrm>
              <a:custGeom>
                <a:avLst/>
                <a:gdLst/>
                <a:ahLst/>
                <a:cxnLst/>
                <a:rect l="l" t="t" r="r" b="b"/>
                <a:pathLst>
                  <a:path w="2595" h="2491" extrusionOk="0">
                    <a:moveTo>
                      <a:pt x="1514" y="0"/>
                    </a:moveTo>
                    <a:cubicBezTo>
                      <a:pt x="649" y="0"/>
                      <a:pt x="0" y="1297"/>
                      <a:pt x="433" y="1946"/>
                    </a:cubicBezTo>
                    <a:cubicBezTo>
                      <a:pt x="537" y="2058"/>
                      <a:pt x="537" y="2162"/>
                      <a:pt x="649" y="2274"/>
                    </a:cubicBezTo>
                    <a:cubicBezTo>
                      <a:pt x="865" y="2378"/>
                      <a:pt x="1081" y="2491"/>
                      <a:pt x="1401" y="2491"/>
                    </a:cubicBezTo>
                    <a:cubicBezTo>
                      <a:pt x="1834" y="2491"/>
                      <a:pt x="2266" y="2162"/>
                      <a:pt x="2482" y="1842"/>
                    </a:cubicBezTo>
                    <a:cubicBezTo>
                      <a:pt x="2594" y="1514"/>
                      <a:pt x="2594" y="1194"/>
                      <a:pt x="2482" y="865"/>
                    </a:cubicBezTo>
                    <a:cubicBezTo>
                      <a:pt x="2378" y="433"/>
                      <a:pt x="2050" y="217"/>
                      <a:pt x="1730" y="113"/>
                    </a:cubicBezTo>
                    <a:cubicBezTo>
                      <a:pt x="1617" y="0"/>
                      <a:pt x="1514" y="0"/>
                      <a:pt x="1514" y="0"/>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2317150" y="2107925"/>
                <a:ext cx="829650" cy="518825"/>
              </a:xfrm>
              <a:custGeom>
                <a:avLst/>
                <a:gdLst/>
                <a:ahLst/>
                <a:cxnLst/>
                <a:rect l="l" t="t" r="r" b="b"/>
                <a:pathLst>
                  <a:path w="33186" h="20753" extrusionOk="0">
                    <a:moveTo>
                      <a:pt x="14379" y="1"/>
                    </a:moveTo>
                    <a:cubicBezTo>
                      <a:pt x="12650" y="1"/>
                      <a:pt x="11025" y="649"/>
                      <a:pt x="9728" y="1843"/>
                    </a:cubicBezTo>
                    <a:cubicBezTo>
                      <a:pt x="7895" y="3356"/>
                      <a:pt x="6917" y="5517"/>
                      <a:pt x="6269" y="7783"/>
                    </a:cubicBezTo>
                    <a:cubicBezTo>
                      <a:pt x="6053" y="8760"/>
                      <a:pt x="5949" y="9625"/>
                      <a:pt x="5949" y="10489"/>
                    </a:cubicBezTo>
                    <a:cubicBezTo>
                      <a:pt x="6053" y="11138"/>
                      <a:pt x="6165" y="11674"/>
                      <a:pt x="6053" y="12322"/>
                    </a:cubicBezTo>
                    <a:cubicBezTo>
                      <a:pt x="5733" y="13516"/>
                      <a:pt x="4436" y="14164"/>
                      <a:pt x="3243" y="14484"/>
                    </a:cubicBezTo>
                    <a:cubicBezTo>
                      <a:pt x="2707" y="14596"/>
                      <a:pt x="2162" y="14700"/>
                      <a:pt x="1626" y="14916"/>
                    </a:cubicBezTo>
                    <a:cubicBezTo>
                      <a:pt x="216" y="15781"/>
                      <a:pt x="0" y="17839"/>
                      <a:pt x="865" y="19240"/>
                    </a:cubicBezTo>
                    <a:cubicBezTo>
                      <a:pt x="1193" y="19784"/>
                      <a:pt x="1626" y="20320"/>
                      <a:pt x="2162" y="20753"/>
                    </a:cubicBezTo>
                    <a:cubicBezTo>
                      <a:pt x="6381" y="20649"/>
                      <a:pt x="11241" y="20537"/>
                      <a:pt x="16325" y="20537"/>
                    </a:cubicBezTo>
                    <a:lnTo>
                      <a:pt x="20536" y="20537"/>
                    </a:lnTo>
                    <a:cubicBezTo>
                      <a:pt x="24539" y="20649"/>
                      <a:pt x="28318" y="20649"/>
                      <a:pt x="31673" y="20753"/>
                    </a:cubicBezTo>
                    <a:cubicBezTo>
                      <a:pt x="32425" y="19136"/>
                      <a:pt x="33073" y="17510"/>
                      <a:pt x="33186" y="15677"/>
                    </a:cubicBezTo>
                    <a:cubicBezTo>
                      <a:pt x="33186" y="13403"/>
                      <a:pt x="31889" y="11025"/>
                      <a:pt x="29615" y="10489"/>
                    </a:cubicBezTo>
                    <a:cubicBezTo>
                      <a:pt x="29295" y="10377"/>
                      <a:pt x="28966" y="10377"/>
                      <a:pt x="28646" y="10377"/>
                    </a:cubicBezTo>
                    <a:cubicBezTo>
                      <a:pt x="27998" y="10377"/>
                      <a:pt x="27349" y="10489"/>
                      <a:pt x="26701" y="10593"/>
                    </a:cubicBezTo>
                    <a:cubicBezTo>
                      <a:pt x="26052" y="10705"/>
                      <a:pt x="25508" y="10809"/>
                      <a:pt x="24859" y="10809"/>
                    </a:cubicBezTo>
                    <a:cubicBezTo>
                      <a:pt x="24211" y="10809"/>
                      <a:pt x="23562" y="10705"/>
                      <a:pt x="23026" y="10377"/>
                    </a:cubicBezTo>
                    <a:cubicBezTo>
                      <a:pt x="21513" y="9512"/>
                      <a:pt x="21184" y="7567"/>
                      <a:pt x="20752" y="5837"/>
                    </a:cubicBezTo>
                    <a:cubicBezTo>
                      <a:pt x="20000" y="3460"/>
                      <a:pt x="18590" y="1194"/>
                      <a:pt x="16213" y="330"/>
                    </a:cubicBezTo>
                    <a:cubicBezTo>
                      <a:pt x="15676" y="113"/>
                      <a:pt x="15028" y="1"/>
                      <a:pt x="14379" y="1"/>
                    </a:cubicBezTo>
                    <a:close/>
                  </a:path>
                </a:pathLst>
              </a:custGeom>
              <a:solidFill>
                <a:srgbClr val="CEC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1995700" y="2621325"/>
                <a:ext cx="1461725" cy="81100"/>
              </a:xfrm>
              <a:custGeom>
                <a:avLst/>
                <a:gdLst/>
                <a:ahLst/>
                <a:cxnLst/>
                <a:rect l="l" t="t" r="r" b="b"/>
                <a:pathLst>
                  <a:path w="58469" h="3244" extrusionOk="0">
                    <a:moveTo>
                      <a:pt x="29183" y="1"/>
                    </a:moveTo>
                    <a:cubicBezTo>
                      <a:pt x="24099" y="1"/>
                      <a:pt x="19239" y="113"/>
                      <a:pt x="15020" y="217"/>
                    </a:cubicBezTo>
                    <a:cubicBezTo>
                      <a:pt x="12426" y="329"/>
                      <a:pt x="10048" y="433"/>
                      <a:pt x="7999" y="545"/>
                    </a:cubicBezTo>
                    <a:lnTo>
                      <a:pt x="7454" y="545"/>
                    </a:lnTo>
                    <a:cubicBezTo>
                      <a:pt x="2811" y="865"/>
                      <a:pt x="1" y="1194"/>
                      <a:pt x="1" y="1626"/>
                    </a:cubicBezTo>
                    <a:lnTo>
                      <a:pt x="1" y="1730"/>
                    </a:lnTo>
                    <a:cubicBezTo>
                      <a:pt x="865" y="2595"/>
                      <a:pt x="13619" y="3243"/>
                      <a:pt x="29183" y="3243"/>
                    </a:cubicBezTo>
                    <a:cubicBezTo>
                      <a:pt x="45395" y="3243"/>
                      <a:pt x="58469" y="2491"/>
                      <a:pt x="58469" y="1626"/>
                    </a:cubicBezTo>
                    <a:lnTo>
                      <a:pt x="58365" y="1514"/>
                    </a:lnTo>
                    <a:cubicBezTo>
                      <a:pt x="57717" y="1194"/>
                      <a:pt x="55123" y="865"/>
                      <a:pt x="51016" y="545"/>
                    </a:cubicBezTo>
                    <a:cubicBezTo>
                      <a:pt x="50471" y="545"/>
                      <a:pt x="50039" y="545"/>
                      <a:pt x="49502" y="433"/>
                    </a:cubicBezTo>
                    <a:cubicBezTo>
                      <a:pt x="47989" y="433"/>
                      <a:pt x="46364" y="329"/>
                      <a:pt x="44531" y="217"/>
                    </a:cubicBezTo>
                    <a:cubicBezTo>
                      <a:pt x="41176" y="113"/>
                      <a:pt x="37397" y="113"/>
                      <a:pt x="33394" y="1"/>
                    </a:cubicBezTo>
                    <a:close/>
                  </a:path>
                </a:pathLst>
              </a:custGeom>
              <a:solidFill>
                <a:srgbClr val="E5E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6" name="Google Shape;946;p45"/>
            <p:cNvGrpSpPr/>
            <p:nvPr/>
          </p:nvGrpSpPr>
          <p:grpSpPr>
            <a:xfrm>
              <a:off x="2783034" y="1680880"/>
              <a:ext cx="2734307" cy="2831162"/>
              <a:chOff x="2214475" y="3357925"/>
              <a:chExt cx="1024200" cy="1060400"/>
            </a:xfrm>
          </p:grpSpPr>
          <p:sp>
            <p:nvSpPr>
              <p:cNvPr id="947" name="Google Shape;947;p45"/>
              <p:cNvSpPr/>
              <p:nvPr/>
            </p:nvSpPr>
            <p:spPr>
              <a:xfrm>
                <a:off x="2225275" y="3566875"/>
                <a:ext cx="172950" cy="192150"/>
              </a:xfrm>
              <a:custGeom>
                <a:avLst/>
                <a:gdLst/>
                <a:ahLst/>
                <a:cxnLst/>
                <a:rect l="l" t="t" r="r" b="b"/>
                <a:pathLst>
                  <a:path w="6918" h="7686" extrusionOk="0">
                    <a:moveTo>
                      <a:pt x="4208" y="1"/>
                    </a:moveTo>
                    <a:cubicBezTo>
                      <a:pt x="4091" y="1"/>
                      <a:pt x="3975" y="36"/>
                      <a:pt x="3891" y="120"/>
                    </a:cubicBezTo>
                    <a:lnTo>
                      <a:pt x="0" y="2818"/>
                    </a:lnTo>
                    <a:lnTo>
                      <a:pt x="2707" y="7686"/>
                    </a:lnTo>
                    <a:lnTo>
                      <a:pt x="6702" y="5092"/>
                    </a:lnTo>
                    <a:cubicBezTo>
                      <a:pt x="6918" y="4875"/>
                      <a:pt x="6918" y="4659"/>
                      <a:pt x="6814" y="4443"/>
                    </a:cubicBezTo>
                    <a:lnTo>
                      <a:pt x="4652" y="224"/>
                    </a:lnTo>
                    <a:cubicBezTo>
                      <a:pt x="4583" y="91"/>
                      <a:pt x="4394" y="1"/>
                      <a:pt x="4208" y="1"/>
                    </a:cubicBezTo>
                    <a:close/>
                  </a:path>
                </a:pathLst>
              </a:custGeom>
              <a:solidFill>
                <a:srgbClr val="ECC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2244300" y="3580675"/>
                <a:ext cx="140525" cy="159325"/>
              </a:xfrm>
              <a:custGeom>
                <a:avLst/>
                <a:gdLst/>
                <a:ahLst/>
                <a:cxnLst/>
                <a:rect l="l" t="t" r="r" b="b"/>
                <a:pathLst>
                  <a:path w="5621" h="6373" extrusionOk="0">
                    <a:moveTo>
                      <a:pt x="3459" y="0"/>
                    </a:moveTo>
                    <a:lnTo>
                      <a:pt x="0" y="2482"/>
                    </a:lnTo>
                    <a:lnTo>
                      <a:pt x="2162" y="6373"/>
                    </a:lnTo>
                    <a:lnTo>
                      <a:pt x="5621" y="3995"/>
                    </a:lnTo>
                    <a:lnTo>
                      <a:pt x="3459" y="0"/>
                    </a:lnTo>
                    <a:close/>
                  </a:path>
                </a:pathLst>
              </a:custGeom>
              <a:solidFill>
                <a:srgbClr val="E8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2214475" y="3637300"/>
                <a:ext cx="78475" cy="128200"/>
              </a:xfrm>
              <a:custGeom>
                <a:avLst/>
                <a:gdLst/>
                <a:ahLst/>
                <a:cxnLst/>
                <a:rect l="l" t="t" r="r" b="b"/>
                <a:pathLst>
                  <a:path w="3139" h="5128" extrusionOk="0">
                    <a:moveTo>
                      <a:pt x="432" y="1"/>
                    </a:moveTo>
                    <a:lnTo>
                      <a:pt x="113" y="113"/>
                    </a:lnTo>
                    <a:cubicBezTo>
                      <a:pt x="0" y="217"/>
                      <a:pt x="0" y="329"/>
                      <a:pt x="113" y="433"/>
                    </a:cubicBezTo>
                    <a:lnTo>
                      <a:pt x="2490" y="4972"/>
                    </a:lnTo>
                    <a:cubicBezTo>
                      <a:pt x="2564" y="5052"/>
                      <a:pt x="2642" y="5128"/>
                      <a:pt x="2718" y="5128"/>
                    </a:cubicBezTo>
                    <a:cubicBezTo>
                      <a:pt x="2749" y="5128"/>
                      <a:pt x="2780" y="5115"/>
                      <a:pt x="2810" y="5085"/>
                    </a:cubicBezTo>
                    <a:lnTo>
                      <a:pt x="3139" y="4869"/>
                    </a:lnTo>
                    <a:lnTo>
                      <a:pt x="432" y="1"/>
                    </a:ln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2214475" y="3553325"/>
                <a:ext cx="94700" cy="89400"/>
              </a:xfrm>
              <a:custGeom>
                <a:avLst/>
                <a:gdLst/>
                <a:ahLst/>
                <a:cxnLst/>
                <a:rect l="l" t="t" r="r" b="b"/>
                <a:pathLst>
                  <a:path w="3788" h="3576" extrusionOk="0">
                    <a:moveTo>
                      <a:pt x="3015" y="1"/>
                    </a:moveTo>
                    <a:cubicBezTo>
                      <a:pt x="2901" y="1"/>
                      <a:pt x="2788" y="35"/>
                      <a:pt x="2706" y="117"/>
                    </a:cubicBezTo>
                    <a:lnTo>
                      <a:pt x="0" y="3576"/>
                    </a:lnTo>
                    <a:lnTo>
                      <a:pt x="0" y="3576"/>
                    </a:lnTo>
                    <a:lnTo>
                      <a:pt x="3787" y="982"/>
                    </a:lnTo>
                    <a:lnTo>
                      <a:pt x="3459" y="230"/>
                    </a:lnTo>
                    <a:cubicBezTo>
                      <a:pt x="3394" y="95"/>
                      <a:pt x="3202" y="1"/>
                      <a:pt x="3015" y="1"/>
                    </a:cubicBezTo>
                    <a:close/>
                  </a:path>
                </a:pathLst>
              </a:custGeom>
              <a:solidFill>
                <a:srgbClr val="E8A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2303750" y="3357925"/>
                <a:ext cx="129725" cy="157925"/>
              </a:xfrm>
              <a:custGeom>
                <a:avLst/>
                <a:gdLst/>
                <a:ahLst/>
                <a:cxnLst/>
                <a:rect l="l" t="t" r="r" b="b"/>
                <a:pathLst>
                  <a:path w="5189" h="6317" extrusionOk="0">
                    <a:moveTo>
                      <a:pt x="682" y="1"/>
                    </a:moveTo>
                    <a:cubicBezTo>
                      <a:pt x="639" y="1"/>
                      <a:pt x="615" y="78"/>
                      <a:pt x="536" y="151"/>
                    </a:cubicBezTo>
                    <a:lnTo>
                      <a:pt x="0" y="5668"/>
                    </a:lnTo>
                    <a:cubicBezTo>
                      <a:pt x="0" y="5771"/>
                      <a:pt x="104" y="5884"/>
                      <a:pt x="104" y="5884"/>
                    </a:cubicBezTo>
                    <a:lnTo>
                      <a:pt x="4427" y="6316"/>
                    </a:lnTo>
                    <a:cubicBezTo>
                      <a:pt x="4540" y="6316"/>
                      <a:pt x="4540" y="6316"/>
                      <a:pt x="4540" y="6204"/>
                    </a:cubicBezTo>
                    <a:lnTo>
                      <a:pt x="5188" y="583"/>
                    </a:lnTo>
                    <a:cubicBezTo>
                      <a:pt x="5188" y="583"/>
                      <a:pt x="5076" y="480"/>
                      <a:pt x="4972" y="480"/>
                    </a:cubicBezTo>
                    <a:lnTo>
                      <a:pt x="752" y="47"/>
                    </a:lnTo>
                    <a:cubicBezTo>
                      <a:pt x="722" y="14"/>
                      <a:pt x="700" y="1"/>
                      <a:pt x="682" y="1"/>
                    </a:cubicBezTo>
                    <a:close/>
                  </a:path>
                </a:pathLst>
              </a:custGeom>
              <a:solidFill>
                <a:srgbClr val="3F3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5"/>
              <p:cNvSpPr/>
              <p:nvPr/>
            </p:nvSpPr>
            <p:spPr>
              <a:xfrm>
                <a:off x="2317150" y="3372500"/>
                <a:ext cx="102700" cy="124325"/>
              </a:xfrm>
              <a:custGeom>
                <a:avLst/>
                <a:gdLst/>
                <a:ahLst/>
                <a:cxnLst/>
                <a:rect l="l" t="t" r="r" b="b"/>
                <a:pathLst>
                  <a:path w="4108" h="4973" extrusionOk="0">
                    <a:moveTo>
                      <a:pt x="545" y="0"/>
                    </a:moveTo>
                    <a:lnTo>
                      <a:pt x="0" y="4652"/>
                    </a:lnTo>
                    <a:lnTo>
                      <a:pt x="3571" y="4972"/>
                    </a:lnTo>
                    <a:lnTo>
                      <a:pt x="4107" y="329"/>
                    </a:lnTo>
                    <a:lnTo>
                      <a:pt x="545" y="0"/>
                    </a:lnTo>
                    <a:close/>
                  </a:path>
                </a:pathLst>
              </a:custGeom>
              <a:solidFill>
                <a:srgbClr val="100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2498300" y="3448150"/>
                <a:ext cx="137700" cy="27050"/>
              </a:xfrm>
              <a:custGeom>
                <a:avLst/>
                <a:gdLst/>
                <a:ahLst/>
                <a:cxnLst/>
                <a:rect l="l" t="t" r="r" b="b"/>
                <a:pathLst>
                  <a:path w="5508" h="1082" extrusionOk="0">
                    <a:moveTo>
                      <a:pt x="5508" y="1"/>
                    </a:moveTo>
                    <a:lnTo>
                      <a:pt x="0" y="433"/>
                    </a:lnTo>
                    <a:lnTo>
                      <a:pt x="536" y="649"/>
                    </a:lnTo>
                    <a:lnTo>
                      <a:pt x="5292" y="1082"/>
                    </a:lnTo>
                    <a:lnTo>
                      <a:pt x="5508" y="1"/>
                    </a:lnTo>
                    <a:close/>
                  </a:path>
                </a:pathLst>
              </a:custGeom>
              <a:solidFill>
                <a:srgbClr val="C0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2492875" y="3464375"/>
                <a:ext cx="151350" cy="137925"/>
              </a:xfrm>
              <a:custGeom>
                <a:avLst/>
                <a:gdLst/>
                <a:ahLst/>
                <a:cxnLst/>
                <a:rect l="l" t="t" r="r" b="b"/>
                <a:pathLst>
                  <a:path w="6054" h="5517" extrusionOk="0">
                    <a:moveTo>
                      <a:pt x="753" y="0"/>
                    </a:moveTo>
                    <a:lnTo>
                      <a:pt x="1" y="5084"/>
                    </a:lnTo>
                    <a:lnTo>
                      <a:pt x="5189" y="5517"/>
                    </a:lnTo>
                    <a:lnTo>
                      <a:pt x="6054" y="216"/>
                    </a:lnTo>
                    <a:lnTo>
                      <a:pt x="753" y="0"/>
                    </a:ln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2509100" y="3480575"/>
                <a:ext cx="121500" cy="105525"/>
              </a:xfrm>
              <a:custGeom>
                <a:avLst/>
                <a:gdLst/>
                <a:ahLst/>
                <a:cxnLst/>
                <a:rect l="l" t="t" r="r" b="b"/>
                <a:pathLst>
                  <a:path w="4860" h="4221" extrusionOk="0">
                    <a:moveTo>
                      <a:pt x="536" y="1"/>
                    </a:moveTo>
                    <a:lnTo>
                      <a:pt x="0" y="3892"/>
                    </a:lnTo>
                    <a:lnTo>
                      <a:pt x="4108" y="4220"/>
                    </a:lnTo>
                    <a:lnTo>
                      <a:pt x="4860" y="329"/>
                    </a:lnTo>
                    <a:lnTo>
                      <a:pt x="536" y="1"/>
                    </a:lnTo>
                    <a:close/>
                  </a:path>
                </a:pathLst>
              </a:custGeom>
              <a:solidFill>
                <a:srgbClr val="C06D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2476675" y="3458975"/>
                <a:ext cx="35050" cy="132525"/>
              </a:xfrm>
              <a:custGeom>
                <a:avLst/>
                <a:gdLst/>
                <a:ahLst/>
                <a:cxnLst/>
                <a:rect l="l" t="t" r="r" b="b"/>
                <a:pathLst>
                  <a:path w="1402" h="5301" extrusionOk="0">
                    <a:moveTo>
                      <a:pt x="865" y="0"/>
                    </a:moveTo>
                    <a:lnTo>
                      <a:pt x="0" y="5084"/>
                    </a:lnTo>
                    <a:lnTo>
                      <a:pt x="649" y="5300"/>
                    </a:lnTo>
                    <a:lnTo>
                      <a:pt x="1401" y="216"/>
                    </a:lnTo>
                    <a:lnTo>
                      <a:pt x="865" y="0"/>
                    </a:lnTo>
                    <a:close/>
                  </a:path>
                </a:pathLst>
              </a:custGeom>
              <a:solidFill>
                <a:srgbClr val="3F3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2390200" y="3694450"/>
                <a:ext cx="213375" cy="191200"/>
              </a:xfrm>
              <a:custGeom>
                <a:avLst/>
                <a:gdLst/>
                <a:ahLst/>
                <a:cxnLst/>
                <a:rect l="l" t="t" r="r" b="b"/>
                <a:pathLst>
                  <a:path w="8535" h="7648" extrusionOk="0">
                    <a:moveTo>
                      <a:pt x="7670" y="3767"/>
                    </a:moveTo>
                    <a:cubicBezTo>
                      <a:pt x="7669" y="3767"/>
                      <a:pt x="7669" y="3767"/>
                      <a:pt x="7668" y="3768"/>
                    </a:cubicBezTo>
                    <a:lnTo>
                      <a:pt x="7668" y="3768"/>
                    </a:lnTo>
                    <a:cubicBezTo>
                      <a:pt x="7669" y="3768"/>
                      <a:pt x="7669" y="3767"/>
                      <a:pt x="7670" y="3767"/>
                    </a:cubicBezTo>
                    <a:close/>
                    <a:moveTo>
                      <a:pt x="1815" y="0"/>
                    </a:moveTo>
                    <a:cubicBezTo>
                      <a:pt x="1751" y="0"/>
                      <a:pt x="1685" y="26"/>
                      <a:pt x="1618" y="92"/>
                    </a:cubicBezTo>
                    <a:cubicBezTo>
                      <a:pt x="1618" y="205"/>
                      <a:pt x="1514" y="421"/>
                      <a:pt x="1514" y="525"/>
                    </a:cubicBezTo>
                    <a:cubicBezTo>
                      <a:pt x="1433" y="294"/>
                      <a:pt x="1244" y="118"/>
                      <a:pt x="1064" y="118"/>
                    </a:cubicBezTo>
                    <a:cubicBezTo>
                      <a:pt x="994" y="118"/>
                      <a:pt x="926" y="144"/>
                      <a:pt x="865" y="205"/>
                    </a:cubicBezTo>
                    <a:cubicBezTo>
                      <a:pt x="753" y="309"/>
                      <a:pt x="753" y="525"/>
                      <a:pt x="753" y="637"/>
                    </a:cubicBezTo>
                    <a:lnTo>
                      <a:pt x="865" y="853"/>
                    </a:lnTo>
                    <a:cubicBezTo>
                      <a:pt x="716" y="776"/>
                      <a:pt x="567" y="649"/>
                      <a:pt x="418" y="649"/>
                    </a:cubicBezTo>
                    <a:cubicBezTo>
                      <a:pt x="351" y="649"/>
                      <a:pt x="284" y="674"/>
                      <a:pt x="217" y="741"/>
                    </a:cubicBezTo>
                    <a:cubicBezTo>
                      <a:pt x="1" y="957"/>
                      <a:pt x="105" y="1389"/>
                      <a:pt x="105" y="1718"/>
                    </a:cubicBezTo>
                    <a:lnTo>
                      <a:pt x="433" y="2686"/>
                    </a:lnTo>
                    <a:cubicBezTo>
                      <a:pt x="537" y="3447"/>
                      <a:pt x="753" y="4096"/>
                      <a:pt x="1185" y="4744"/>
                    </a:cubicBezTo>
                    <a:cubicBezTo>
                      <a:pt x="2256" y="6630"/>
                      <a:pt x="4261" y="7647"/>
                      <a:pt x="6301" y="7647"/>
                    </a:cubicBezTo>
                    <a:cubicBezTo>
                      <a:pt x="6945" y="7647"/>
                      <a:pt x="7592" y="7546"/>
                      <a:pt x="8215" y="7338"/>
                    </a:cubicBezTo>
                    <a:cubicBezTo>
                      <a:pt x="8431" y="7226"/>
                      <a:pt x="8535" y="7122"/>
                      <a:pt x="8535" y="7010"/>
                    </a:cubicBezTo>
                    <a:cubicBezTo>
                      <a:pt x="8535" y="6581"/>
                      <a:pt x="7583" y="3816"/>
                      <a:pt x="7668" y="3768"/>
                    </a:cubicBezTo>
                    <a:lnTo>
                      <a:pt x="7668" y="3768"/>
                    </a:lnTo>
                    <a:cubicBezTo>
                      <a:pt x="7236" y="3880"/>
                      <a:pt x="6805" y="3984"/>
                      <a:pt x="6486" y="4096"/>
                    </a:cubicBezTo>
                    <a:cubicBezTo>
                      <a:pt x="6396" y="4107"/>
                      <a:pt x="6308" y="4112"/>
                      <a:pt x="6222" y="4112"/>
                    </a:cubicBezTo>
                    <a:cubicBezTo>
                      <a:pt x="4636" y="4112"/>
                      <a:pt x="3552" y="2294"/>
                      <a:pt x="3347" y="957"/>
                    </a:cubicBezTo>
                    <a:cubicBezTo>
                      <a:pt x="3243" y="741"/>
                      <a:pt x="3131" y="421"/>
                      <a:pt x="2915" y="421"/>
                    </a:cubicBezTo>
                    <a:cubicBezTo>
                      <a:pt x="2699" y="421"/>
                      <a:pt x="2595" y="741"/>
                      <a:pt x="2595" y="957"/>
                    </a:cubicBezTo>
                    <a:cubicBezTo>
                      <a:pt x="2595" y="853"/>
                      <a:pt x="2482" y="741"/>
                      <a:pt x="2379" y="637"/>
                    </a:cubicBezTo>
                    <a:cubicBezTo>
                      <a:pt x="2379" y="525"/>
                      <a:pt x="2266" y="309"/>
                      <a:pt x="2162" y="205"/>
                    </a:cubicBezTo>
                    <a:cubicBezTo>
                      <a:pt x="2085" y="127"/>
                      <a:pt x="1958" y="0"/>
                      <a:pt x="1815"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2565725" y="3701075"/>
                <a:ext cx="172975" cy="193450"/>
              </a:xfrm>
              <a:custGeom>
                <a:avLst/>
                <a:gdLst/>
                <a:ahLst/>
                <a:cxnLst/>
                <a:rect l="l" t="t" r="r" b="b"/>
                <a:pathLst>
                  <a:path w="6919" h="7738" extrusionOk="0">
                    <a:moveTo>
                      <a:pt x="5782" y="1"/>
                    </a:moveTo>
                    <a:cubicBezTo>
                      <a:pt x="5656" y="1"/>
                      <a:pt x="5530" y="13"/>
                      <a:pt x="5405" y="44"/>
                    </a:cubicBezTo>
                    <a:cubicBezTo>
                      <a:pt x="5085" y="44"/>
                      <a:pt x="4653" y="260"/>
                      <a:pt x="4220" y="372"/>
                    </a:cubicBezTo>
                    <a:cubicBezTo>
                      <a:pt x="3676" y="692"/>
                      <a:pt x="3140" y="908"/>
                      <a:pt x="2707" y="1237"/>
                    </a:cubicBezTo>
                    <a:cubicBezTo>
                      <a:pt x="2379" y="1453"/>
                      <a:pt x="2162" y="1557"/>
                      <a:pt x="1843" y="1773"/>
                    </a:cubicBezTo>
                    <a:cubicBezTo>
                      <a:pt x="1298" y="2101"/>
                      <a:pt x="649" y="2421"/>
                      <a:pt x="1" y="2638"/>
                    </a:cubicBezTo>
                    <a:cubicBezTo>
                      <a:pt x="217" y="4479"/>
                      <a:pt x="546" y="6312"/>
                      <a:pt x="1730" y="7722"/>
                    </a:cubicBezTo>
                    <a:cubicBezTo>
                      <a:pt x="1816" y="7732"/>
                      <a:pt x="1904" y="7737"/>
                      <a:pt x="1992" y="7737"/>
                    </a:cubicBezTo>
                    <a:cubicBezTo>
                      <a:pt x="2786" y="7737"/>
                      <a:pt x="3637" y="7328"/>
                      <a:pt x="4220" y="6745"/>
                    </a:cubicBezTo>
                    <a:cubicBezTo>
                      <a:pt x="4973" y="6096"/>
                      <a:pt x="5517" y="5344"/>
                      <a:pt x="5837" y="4479"/>
                    </a:cubicBezTo>
                    <a:cubicBezTo>
                      <a:pt x="6166" y="3935"/>
                      <a:pt x="6382" y="3286"/>
                      <a:pt x="6598" y="2750"/>
                    </a:cubicBezTo>
                    <a:cubicBezTo>
                      <a:pt x="6814" y="1989"/>
                      <a:pt x="6918" y="1021"/>
                      <a:pt x="6702" y="156"/>
                    </a:cubicBezTo>
                    <a:cubicBezTo>
                      <a:pt x="6395" y="76"/>
                      <a:pt x="6088" y="1"/>
                      <a:pt x="5782" y="1"/>
                    </a:cubicBezTo>
                    <a:close/>
                  </a:path>
                </a:pathLst>
              </a:custGeom>
              <a:solidFill>
                <a:srgbClr val="BC5B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2573950" y="3769800"/>
                <a:ext cx="43250" cy="121525"/>
              </a:xfrm>
              <a:custGeom>
                <a:avLst/>
                <a:gdLst/>
                <a:ahLst/>
                <a:cxnLst/>
                <a:rect l="l" t="t" r="r" b="b"/>
                <a:pathLst>
                  <a:path w="1730" h="4861" extrusionOk="0">
                    <a:moveTo>
                      <a:pt x="0" y="1"/>
                    </a:moveTo>
                    <a:cubicBezTo>
                      <a:pt x="104" y="1298"/>
                      <a:pt x="433" y="2699"/>
                      <a:pt x="969" y="3892"/>
                    </a:cubicBezTo>
                    <a:cubicBezTo>
                      <a:pt x="1185" y="4212"/>
                      <a:pt x="1297" y="4540"/>
                      <a:pt x="1617" y="4757"/>
                    </a:cubicBezTo>
                    <a:lnTo>
                      <a:pt x="1617" y="4860"/>
                    </a:lnTo>
                    <a:cubicBezTo>
                      <a:pt x="1730" y="4860"/>
                      <a:pt x="1730" y="4757"/>
                      <a:pt x="1730" y="4644"/>
                    </a:cubicBezTo>
                    <a:cubicBezTo>
                      <a:pt x="1514" y="4428"/>
                      <a:pt x="1401" y="4108"/>
                      <a:pt x="1185" y="3892"/>
                    </a:cubicBezTo>
                    <a:lnTo>
                      <a:pt x="865" y="2915"/>
                    </a:lnTo>
                    <a:cubicBezTo>
                      <a:pt x="536" y="2379"/>
                      <a:pt x="433" y="1730"/>
                      <a:pt x="320" y="1082"/>
                    </a:cubicBezTo>
                    <a:cubicBezTo>
                      <a:pt x="217" y="753"/>
                      <a:pt x="104" y="433"/>
                      <a:pt x="104" y="1"/>
                    </a:cubicBezTo>
                    <a:close/>
                  </a:path>
                </a:pathLst>
              </a:custGeom>
              <a:solidFill>
                <a:srgbClr val="8B2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2682025" y="3695050"/>
                <a:ext cx="81100" cy="166650"/>
              </a:xfrm>
              <a:custGeom>
                <a:avLst/>
                <a:gdLst/>
                <a:ahLst/>
                <a:cxnLst/>
                <a:rect l="l" t="t" r="r" b="b"/>
                <a:pathLst>
                  <a:path w="3244" h="6666" extrusionOk="0">
                    <a:moveTo>
                      <a:pt x="2161" y="0"/>
                    </a:moveTo>
                    <a:cubicBezTo>
                      <a:pt x="1808" y="0"/>
                      <a:pt x="1571" y="275"/>
                      <a:pt x="1401" y="613"/>
                    </a:cubicBezTo>
                    <a:cubicBezTo>
                      <a:pt x="649" y="2559"/>
                      <a:pt x="104" y="4504"/>
                      <a:pt x="1" y="6450"/>
                    </a:cubicBezTo>
                    <a:cubicBezTo>
                      <a:pt x="1" y="6553"/>
                      <a:pt x="1" y="6666"/>
                      <a:pt x="104" y="6666"/>
                    </a:cubicBezTo>
                    <a:cubicBezTo>
                      <a:pt x="217" y="6666"/>
                      <a:pt x="217" y="6666"/>
                      <a:pt x="217" y="6553"/>
                    </a:cubicBezTo>
                    <a:lnTo>
                      <a:pt x="865" y="5585"/>
                    </a:lnTo>
                    <a:cubicBezTo>
                      <a:pt x="1401" y="4608"/>
                      <a:pt x="1946" y="3743"/>
                      <a:pt x="2378" y="2662"/>
                    </a:cubicBezTo>
                    <a:cubicBezTo>
                      <a:pt x="2595" y="2126"/>
                      <a:pt x="3243" y="501"/>
                      <a:pt x="2482" y="68"/>
                    </a:cubicBezTo>
                    <a:cubicBezTo>
                      <a:pt x="2366" y="21"/>
                      <a:pt x="2259" y="0"/>
                      <a:pt x="2161" y="0"/>
                    </a:cubicBezTo>
                    <a:close/>
                  </a:path>
                </a:pathLst>
              </a:custGeom>
              <a:solidFill>
                <a:srgbClr val="6F7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2673825" y="3674725"/>
                <a:ext cx="273025" cy="299050"/>
              </a:xfrm>
              <a:custGeom>
                <a:avLst/>
                <a:gdLst/>
                <a:ahLst/>
                <a:cxnLst/>
                <a:rect l="l" t="t" r="r" b="b"/>
                <a:pathLst>
                  <a:path w="10921" h="11962" extrusionOk="0">
                    <a:moveTo>
                      <a:pt x="4132" y="1"/>
                    </a:moveTo>
                    <a:cubicBezTo>
                      <a:pt x="3577" y="1"/>
                      <a:pt x="3015" y="39"/>
                      <a:pt x="2490" y="233"/>
                    </a:cubicBezTo>
                    <a:cubicBezTo>
                      <a:pt x="329" y="994"/>
                      <a:pt x="545" y="3475"/>
                      <a:pt x="216" y="5205"/>
                    </a:cubicBezTo>
                    <a:cubicBezTo>
                      <a:pt x="112" y="6069"/>
                      <a:pt x="0" y="6830"/>
                      <a:pt x="0" y="7695"/>
                    </a:cubicBezTo>
                    <a:cubicBezTo>
                      <a:pt x="0" y="8447"/>
                      <a:pt x="216" y="9208"/>
                      <a:pt x="432" y="10073"/>
                    </a:cubicBezTo>
                    <a:cubicBezTo>
                      <a:pt x="432" y="10289"/>
                      <a:pt x="545" y="10609"/>
                      <a:pt x="649" y="10825"/>
                    </a:cubicBezTo>
                    <a:cubicBezTo>
                      <a:pt x="1081" y="11370"/>
                      <a:pt x="1729" y="11586"/>
                      <a:pt x="2378" y="11690"/>
                    </a:cubicBezTo>
                    <a:cubicBezTo>
                      <a:pt x="3407" y="11854"/>
                      <a:pt x="4462" y="11962"/>
                      <a:pt x="5503" y="11962"/>
                    </a:cubicBezTo>
                    <a:cubicBezTo>
                      <a:pt x="6543" y="11962"/>
                      <a:pt x="7570" y="11854"/>
                      <a:pt x="8543" y="11586"/>
                    </a:cubicBezTo>
                    <a:cubicBezTo>
                      <a:pt x="9191" y="11370"/>
                      <a:pt x="9840" y="11041"/>
                      <a:pt x="10160" y="10609"/>
                    </a:cubicBezTo>
                    <a:cubicBezTo>
                      <a:pt x="10488" y="10073"/>
                      <a:pt x="10488" y="9528"/>
                      <a:pt x="10592" y="8992"/>
                    </a:cubicBezTo>
                    <a:cubicBezTo>
                      <a:pt x="10592" y="7799"/>
                      <a:pt x="10705" y="6718"/>
                      <a:pt x="10705" y="5533"/>
                    </a:cubicBezTo>
                    <a:cubicBezTo>
                      <a:pt x="10808" y="4236"/>
                      <a:pt x="10921" y="2827"/>
                      <a:pt x="10592" y="1530"/>
                    </a:cubicBezTo>
                    <a:cubicBezTo>
                      <a:pt x="10592" y="1314"/>
                      <a:pt x="10488" y="1098"/>
                      <a:pt x="10376" y="881"/>
                    </a:cubicBezTo>
                    <a:cubicBezTo>
                      <a:pt x="10056" y="561"/>
                      <a:pt x="9511" y="449"/>
                      <a:pt x="8975" y="345"/>
                    </a:cubicBezTo>
                    <a:cubicBezTo>
                      <a:pt x="7678" y="233"/>
                      <a:pt x="6485" y="129"/>
                      <a:pt x="5188" y="17"/>
                    </a:cubicBezTo>
                    <a:cubicBezTo>
                      <a:pt x="4848" y="17"/>
                      <a:pt x="4492" y="1"/>
                      <a:pt x="4132" y="1"/>
                    </a:cubicBezTo>
                    <a:close/>
                  </a:path>
                </a:pathLst>
              </a:custGeom>
              <a:solidFill>
                <a:srgbClr val="6F7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2325350" y="3911850"/>
                <a:ext cx="191775" cy="395575"/>
              </a:xfrm>
              <a:custGeom>
                <a:avLst/>
                <a:gdLst/>
                <a:ahLst/>
                <a:cxnLst/>
                <a:rect l="l" t="t" r="r" b="b"/>
                <a:pathLst>
                  <a:path w="7671" h="15823" extrusionOk="0">
                    <a:moveTo>
                      <a:pt x="5728" y="0"/>
                    </a:moveTo>
                    <a:cubicBezTo>
                      <a:pt x="5475" y="0"/>
                      <a:pt x="5224" y="13"/>
                      <a:pt x="4973" y="43"/>
                    </a:cubicBezTo>
                    <a:cubicBezTo>
                      <a:pt x="3996" y="155"/>
                      <a:pt x="3131" y="372"/>
                      <a:pt x="2482" y="1020"/>
                    </a:cubicBezTo>
                    <a:cubicBezTo>
                      <a:pt x="1946" y="1452"/>
                      <a:pt x="1618" y="1988"/>
                      <a:pt x="1402" y="2533"/>
                    </a:cubicBezTo>
                    <a:cubicBezTo>
                      <a:pt x="537" y="4150"/>
                      <a:pt x="217" y="5879"/>
                      <a:pt x="105" y="7721"/>
                    </a:cubicBezTo>
                    <a:cubicBezTo>
                      <a:pt x="1" y="9554"/>
                      <a:pt x="217" y="11284"/>
                      <a:pt x="433" y="13125"/>
                    </a:cubicBezTo>
                    <a:cubicBezTo>
                      <a:pt x="537" y="13990"/>
                      <a:pt x="753" y="14855"/>
                      <a:pt x="1082" y="15719"/>
                    </a:cubicBezTo>
                    <a:cubicBezTo>
                      <a:pt x="1298" y="15823"/>
                      <a:pt x="1402" y="15823"/>
                      <a:pt x="1730" y="15823"/>
                    </a:cubicBezTo>
                    <a:lnTo>
                      <a:pt x="4428" y="15823"/>
                    </a:lnTo>
                    <a:cubicBezTo>
                      <a:pt x="4860" y="13445"/>
                      <a:pt x="5293" y="10851"/>
                      <a:pt x="5621" y="8473"/>
                    </a:cubicBezTo>
                    <a:cubicBezTo>
                      <a:pt x="6053" y="5663"/>
                      <a:pt x="6053" y="2533"/>
                      <a:pt x="7670" y="155"/>
                    </a:cubicBezTo>
                    <a:cubicBezTo>
                      <a:pt x="6983" y="76"/>
                      <a:pt x="6348" y="0"/>
                      <a:pt x="5728"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2222675" y="4302000"/>
                <a:ext cx="235000" cy="116325"/>
              </a:xfrm>
              <a:custGeom>
                <a:avLst/>
                <a:gdLst/>
                <a:ahLst/>
                <a:cxnLst/>
                <a:rect l="l" t="t" r="r" b="b"/>
                <a:pathLst>
                  <a:path w="9400" h="4653" extrusionOk="0">
                    <a:moveTo>
                      <a:pt x="8535" y="1"/>
                    </a:moveTo>
                    <a:cubicBezTo>
                      <a:pt x="7798" y="135"/>
                      <a:pt x="7101" y="230"/>
                      <a:pt x="6419" y="230"/>
                    </a:cubicBezTo>
                    <a:cubicBezTo>
                      <a:pt x="6005" y="230"/>
                      <a:pt x="5597" y="195"/>
                      <a:pt x="5189" y="113"/>
                    </a:cubicBezTo>
                    <a:cubicBezTo>
                      <a:pt x="5025" y="80"/>
                      <a:pt x="4861" y="65"/>
                      <a:pt x="4697" y="65"/>
                    </a:cubicBezTo>
                    <a:cubicBezTo>
                      <a:pt x="3785" y="65"/>
                      <a:pt x="2896" y="549"/>
                      <a:pt x="2162" y="1194"/>
                    </a:cubicBezTo>
                    <a:cubicBezTo>
                      <a:pt x="1185" y="2059"/>
                      <a:pt x="321" y="3243"/>
                      <a:pt x="1" y="4653"/>
                    </a:cubicBezTo>
                    <a:cubicBezTo>
                      <a:pt x="2811" y="4653"/>
                      <a:pt x="5725" y="4437"/>
                      <a:pt x="8535" y="4004"/>
                    </a:cubicBezTo>
                    <a:cubicBezTo>
                      <a:pt x="8751" y="4004"/>
                      <a:pt x="8967" y="3892"/>
                      <a:pt x="9080" y="3788"/>
                    </a:cubicBezTo>
                    <a:cubicBezTo>
                      <a:pt x="9183" y="3676"/>
                      <a:pt x="9183" y="3459"/>
                      <a:pt x="9183" y="3356"/>
                    </a:cubicBezTo>
                    <a:cubicBezTo>
                      <a:pt x="9296" y="2811"/>
                      <a:pt x="9400" y="2162"/>
                      <a:pt x="9296" y="1514"/>
                    </a:cubicBezTo>
                    <a:cubicBezTo>
                      <a:pt x="9296" y="978"/>
                      <a:pt x="8967" y="329"/>
                      <a:pt x="8535" y="1"/>
                    </a:cubicBezTo>
                    <a:close/>
                  </a:path>
                </a:pathLst>
              </a:custGeom>
              <a:solidFill>
                <a:srgbClr val="D3E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2265900" y="4337250"/>
                <a:ext cx="5450" cy="2600"/>
              </a:xfrm>
              <a:custGeom>
                <a:avLst/>
                <a:gdLst/>
                <a:ahLst/>
                <a:cxnLst/>
                <a:rect l="l" t="t" r="r" b="b"/>
                <a:pathLst>
                  <a:path w="218" h="104" extrusionOk="0">
                    <a:moveTo>
                      <a:pt x="105" y="0"/>
                    </a:moveTo>
                    <a:cubicBezTo>
                      <a:pt x="1" y="0"/>
                      <a:pt x="105" y="104"/>
                      <a:pt x="105" y="104"/>
                    </a:cubicBezTo>
                    <a:cubicBezTo>
                      <a:pt x="105" y="0"/>
                      <a:pt x="217" y="0"/>
                      <a:pt x="217" y="0"/>
                    </a:cubicBezTo>
                    <a:close/>
                  </a:path>
                </a:pathLst>
              </a:custGeom>
              <a:solidFill>
                <a:srgbClr val="D3E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2268500" y="4337250"/>
                <a:ext cx="40675" cy="29625"/>
              </a:xfrm>
              <a:custGeom>
                <a:avLst/>
                <a:gdLst/>
                <a:ahLst/>
                <a:cxnLst/>
                <a:rect l="l" t="t" r="r" b="b"/>
                <a:pathLst>
                  <a:path w="1627" h="1185" extrusionOk="0">
                    <a:moveTo>
                      <a:pt x="113" y="0"/>
                    </a:moveTo>
                    <a:cubicBezTo>
                      <a:pt x="113" y="0"/>
                      <a:pt x="1" y="0"/>
                      <a:pt x="1" y="104"/>
                    </a:cubicBezTo>
                    <a:lnTo>
                      <a:pt x="113" y="104"/>
                    </a:lnTo>
                    <a:cubicBezTo>
                      <a:pt x="433" y="104"/>
                      <a:pt x="649" y="216"/>
                      <a:pt x="865" y="433"/>
                    </a:cubicBezTo>
                    <a:cubicBezTo>
                      <a:pt x="1082" y="649"/>
                      <a:pt x="1298" y="865"/>
                      <a:pt x="1410" y="1185"/>
                    </a:cubicBezTo>
                    <a:lnTo>
                      <a:pt x="1514" y="1185"/>
                    </a:lnTo>
                    <a:cubicBezTo>
                      <a:pt x="1626" y="1185"/>
                      <a:pt x="1626" y="1185"/>
                      <a:pt x="1626" y="1081"/>
                    </a:cubicBezTo>
                    <a:cubicBezTo>
                      <a:pt x="1514" y="752"/>
                      <a:pt x="1194" y="536"/>
                      <a:pt x="978" y="320"/>
                    </a:cubicBezTo>
                    <a:cubicBezTo>
                      <a:pt x="762" y="104"/>
                      <a:pt x="433" y="0"/>
                      <a:pt x="217" y="0"/>
                    </a:cubicBezTo>
                    <a:close/>
                  </a:path>
                </a:pathLst>
              </a:custGeom>
              <a:solidFill>
                <a:srgbClr val="AF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2290125" y="4318225"/>
                <a:ext cx="2825" cy="2825"/>
              </a:xfrm>
              <a:custGeom>
                <a:avLst/>
                <a:gdLst/>
                <a:ahLst/>
                <a:cxnLst/>
                <a:rect l="l" t="t" r="r" b="b"/>
                <a:pathLst>
                  <a:path w="113" h="113" extrusionOk="0">
                    <a:moveTo>
                      <a:pt x="113" y="0"/>
                    </a:moveTo>
                    <a:cubicBezTo>
                      <a:pt x="0" y="0"/>
                      <a:pt x="0" y="113"/>
                      <a:pt x="0" y="113"/>
                    </a:cubicBezTo>
                    <a:cubicBezTo>
                      <a:pt x="113" y="113"/>
                      <a:pt x="113" y="113"/>
                      <a:pt x="113" y="0"/>
                    </a:cubicBezTo>
                    <a:close/>
                  </a:path>
                </a:pathLst>
              </a:custGeom>
              <a:solidFill>
                <a:srgbClr val="D3E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2290125" y="4318225"/>
                <a:ext cx="37850" cy="37850"/>
              </a:xfrm>
              <a:custGeom>
                <a:avLst/>
                <a:gdLst/>
                <a:ahLst/>
                <a:cxnLst/>
                <a:rect l="l" t="t" r="r" b="b"/>
                <a:pathLst>
                  <a:path w="1514" h="1514" extrusionOk="0">
                    <a:moveTo>
                      <a:pt x="113" y="0"/>
                    </a:moveTo>
                    <a:cubicBezTo>
                      <a:pt x="113" y="113"/>
                      <a:pt x="113" y="113"/>
                      <a:pt x="0" y="113"/>
                    </a:cubicBezTo>
                    <a:lnTo>
                      <a:pt x="113" y="113"/>
                    </a:lnTo>
                    <a:cubicBezTo>
                      <a:pt x="329" y="216"/>
                      <a:pt x="649" y="433"/>
                      <a:pt x="865" y="649"/>
                    </a:cubicBezTo>
                    <a:cubicBezTo>
                      <a:pt x="977" y="761"/>
                      <a:pt x="1081" y="865"/>
                      <a:pt x="1081" y="977"/>
                    </a:cubicBezTo>
                    <a:cubicBezTo>
                      <a:pt x="1194" y="1081"/>
                      <a:pt x="1297" y="1297"/>
                      <a:pt x="1297" y="1410"/>
                    </a:cubicBezTo>
                    <a:cubicBezTo>
                      <a:pt x="1410" y="1410"/>
                      <a:pt x="1410" y="1513"/>
                      <a:pt x="1410" y="1513"/>
                    </a:cubicBezTo>
                    <a:cubicBezTo>
                      <a:pt x="1514" y="1513"/>
                      <a:pt x="1514" y="1410"/>
                      <a:pt x="1514" y="1297"/>
                    </a:cubicBezTo>
                    <a:cubicBezTo>
                      <a:pt x="1514" y="1194"/>
                      <a:pt x="1410" y="977"/>
                      <a:pt x="1297" y="865"/>
                    </a:cubicBezTo>
                    <a:lnTo>
                      <a:pt x="977" y="545"/>
                    </a:lnTo>
                    <a:cubicBezTo>
                      <a:pt x="761" y="329"/>
                      <a:pt x="433" y="113"/>
                      <a:pt x="113" y="0"/>
                    </a:cubicBezTo>
                    <a:close/>
                  </a:path>
                </a:pathLst>
              </a:custGeom>
              <a:solidFill>
                <a:srgbClr val="AF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2319950" y="4307400"/>
                <a:ext cx="29650" cy="32450"/>
              </a:xfrm>
              <a:custGeom>
                <a:avLst/>
                <a:gdLst/>
                <a:ahLst/>
                <a:cxnLst/>
                <a:rect l="l" t="t" r="r" b="b"/>
                <a:pathLst>
                  <a:path w="1186" h="1298" extrusionOk="0">
                    <a:moveTo>
                      <a:pt x="104" y="1"/>
                    </a:moveTo>
                    <a:cubicBezTo>
                      <a:pt x="1" y="1"/>
                      <a:pt x="1" y="113"/>
                      <a:pt x="104" y="113"/>
                    </a:cubicBezTo>
                    <a:cubicBezTo>
                      <a:pt x="537" y="330"/>
                      <a:pt x="865" y="762"/>
                      <a:pt x="969" y="1298"/>
                    </a:cubicBezTo>
                    <a:lnTo>
                      <a:pt x="1081" y="1298"/>
                    </a:lnTo>
                    <a:cubicBezTo>
                      <a:pt x="1081" y="1298"/>
                      <a:pt x="1185" y="1298"/>
                      <a:pt x="1185" y="1194"/>
                    </a:cubicBezTo>
                    <a:cubicBezTo>
                      <a:pt x="1081" y="649"/>
                      <a:pt x="649" y="217"/>
                      <a:pt x="104" y="1"/>
                    </a:cubicBezTo>
                    <a:close/>
                  </a:path>
                </a:pathLst>
              </a:custGeom>
              <a:solidFill>
                <a:srgbClr val="AF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2419825" y="4337250"/>
                <a:ext cx="32450" cy="54050"/>
              </a:xfrm>
              <a:custGeom>
                <a:avLst/>
                <a:gdLst/>
                <a:ahLst/>
                <a:cxnLst/>
                <a:rect l="l" t="t" r="r" b="b"/>
                <a:pathLst>
                  <a:path w="1298" h="2162" extrusionOk="0">
                    <a:moveTo>
                      <a:pt x="1194" y="0"/>
                    </a:moveTo>
                    <a:cubicBezTo>
                      <a:pt x="1081" y="0"/>
                      <a:pt x="865" y="216"/>
                      <a:pt x="865" y="216"/>
                    </a:cubicBezTo>
                    <a:cubicBezTo>
                      <a:pt x="649" y="433"/>
                      <a:pt x="545" y="649"/>
                      <a:pt x="329" y="752"/>
                    </a:cubicBezTo>
                    <a:cubicBezTo>
                      <a:pt x="113" y="1185"/>
                      <a:pt x="0" y="1617"/>
                      <a:pt x="113" y="2162"/>
                    </a:cubicBezTo>
                    <a:lnTo>
                      <a:pt x="217" y="2049"/>
                    </a:lnTo>
                    <a:cubicBezTo>
                      <a:pt x="217" y="1730"/>
                      <a:pt x="329" y="1401"/>
                      <a:pt x="433" y="969"/>
                    </a:cubicBezTo>
                    <a:cubicBezTo>
                      <a:pt x="545" y="865"/>
                      <a:pt x="649" y="649"/>
                      <a:pt x="761" y="536"/>
                    </a:cubicBezTo>
                    <a:cubicBezTo>
                      <a:pt x="865" y="433"/>
                      <a:pt x="865" y="320"/>
                      <a:pt x="977" y="216"/>
                    </a:cubicBezTo>
                    <a:cubicBezTo>
                      <a:pt x="1081" y="216"/>
                      <a:pt x="1081" y="104"/>
                      <a:pt x="1194" y="104"/>
                    </a:cubicBezTo>
                    <a:lnTo>
                      <a:pt x="1297" y="104"/>
                    </a:lnTo>
                    <a:lnTo>
                      <a:pt x="1194" y="0"/>
                    </a:lnTo>
                    <a:close/>
                  </a:path>
                </a:pathLst>
              </a:custGeom>
              <a:solidFill>
                <a:srgbClr val="AF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2452250" y="4385875"/>
                <a:ext cx="2825" cy="2625"/>
              </a:xfrm>
              <a:custGeom>
                <a:avLst/>
                <a:gdLst/>
                <a:ahLst/>
                <a:cxnLst/>
                <a:rect l="l" t="t" r="r" b="b"/>
                <a:pathLst>
                  <a:path w="113" h="105" extrusionOk="0">
                    <a:moveTo>
                      <a:pt x="0" y="1"/>
                    </a:moveTo>
                    <a:lnTo>
                      <a:pt x="0" y="104"/>
                    </a:lnTo>
                    <a:cubicBezTo>
                      <a:pt x="113" y="104"/>
                      <a:pt x="113" y="1"/>
                      <a:pt x="0" y="1"/>
                    </a:cubicBezTo>
                    <a:close/>
                  </a:path>
                </a:pathLst>
              </a:custGeom>
              <a:solidFill>
                <a:srgbClr val="D3E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2225275" y="4385875"/>
                <a:ext cx="227000" cy="18825"/>
              </a:xfrm>
              <a:custGeom>
                <a:avLst/>
                <a:gdLst/>
                <a:ahLst/>
                <a:cxnLst/>
                <a:rect l="l" t="t" r="r" b="b"/>
                <a:pathLst>
                  <a:path w="9080" h="753" extrusionOk="0">
                    <a:moveTo>
                      <a:pt x="9079" y="1"/>
                    </a:moveTo>
                    <a:cubicBezTo>
                      <a:pt x="8759" y="1"/>
                      <a:pt x="8327" y="104"/>
                      <a:pt x="7999" y="104"/>
                    </a:cubicBezTo>
                    <a:lnTo>
                      <a:pt x="7999" y="217"/>
                    </a:lnTo>
                    <a:cubicBezTo>
                      <a:pt x="7999" y="321"/>
                      <a:pt x="7999" y="321"/>
                      <a:pt x="7895" y="321"/>
                    </a:cubicBezTo>
                    <a:lnTo>
                      <a:pt x="7895" y="217"/>
                    </a:lnTo>
                    <a:cubicBezTo>
                      <a:pt x="7134" y="217"/>
                      <a:pt x="6382" y="321"/>
                      <a:pt x="5621" y="321"/>
                    </a:cubicBezTo>
                    <a:cubicBezTo>
                      <a:pt x="4436" y="433"/>
                      <a:pt x="3243" y="433"/>
                      <a:pt x="2058" y="537"/>
                    </a:cubicBezTo>
                    <a:cubicBezTo>
                      <a:pt x="1410" y="537"/>
                      <a:pt x="761" y="649"/>
                      <a:pt x="113" y="649"/>
                    </a:cubicBezTo>
                    <a:lnTo>
                      <a:pt x="0" y="649"/>
                    </a:lnTo>
                    <a:lnTo>
                      <a:pt x="0" y="753"/>
                    </a:lnTo>
                    <a:lnTo>
                      <a:pt x="1842" y="753"/>
                    </a:lnTo>
                    <a:cubicBezTo>
                      <a:pt x="2491" y="649"/>
                      <a:pt x="3027" y="649"/>
                      <a:pt x="3675" y="649"/>
                    </a:cubicBezTo>
                    <a:cubicBezTo>
                      <a:pt x="4868" y="537"/>
                      <a:pt x="6053" y="537"/>
                      <a:pt x="7246" y="433"/>
                    </a:cubicBezTo>
                    <a:cubicBezTo>
                      <a:pt x="7782" y="321"/>
                      <a:pt x="8431" y="321"/>
                      <a:pt x="9079" y="104"/>
                    </a:cubicBezTo>
                    <a:lnTo>
                      <a:pt x="9079" y="1"/>
                    </a:lnTo>
                    <a:close/>
                  </a:path>
                </a:pathLst>
              </a:custGeom>
              <a:solidFill>
                <a:srgbClr val="AF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2422625" y="4388475"/>
                <a:ext cx="2625" cy="5425"/>
              </a:xfrm>
              <a:custGeom>
                <a:avLst/>
                <a:gdLst/>
                <a:ahLst/>
                <a:cxnLst/>
                <a:rect l="l" t="t" r="r" b="b"/>
                <a:pathLst>
                  <a:path w="105" h="217" extrusionOk="0">
                    <a:moveTo>
                      <a:pt x="105" y="0"/>
                    </a:moveTo>
                    <a:lnTo>
                      <a:pt x="1" y="113"/>
                    </a:lnTo>
                    <a:lnTo>
                      <a:pt x="1" y="217"/>
                    </a:lnTo>
                    <a:cubicBezTo>
                      <a:pt x="105" y="217"/>
                      <a:pt x="105" y="217"/>
                      <a:pt x="105" y="113"/>
                    </a:cubicBezTo>
                    <a:lnTo>
                      <a:pt x="105" y="0"/>
                    </a:lnTo>
                    <a:close/>
                  </a:path>
                </a:pathLst>
              </a:custGeom>
              <a:solidFill>
                <a:srgbClr val="91C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2461227" y="3894100"/>
                <a:ext cx="294425" cy="267425"/>
              </a:xfrm>
              <a:custGeom>
                <a:avLst/>
                <a:gdLst/>
                <a:ahLst/>
                <a:cxnLst/>
                <a:rect l="l" t="t" r="r" b="b"/>
                <a:pathLst>
                  <a:path w="11777" h="10697" extrusionOk="0">
                    <a:moveTo>
                      <a:pt x="2482" y="1"/>
                    </a:moveTo>
                    <a:cubicBezTo>
                      <a:pt x="968" y="2811"/>
                      <a:pt x="0" y="6053"/>
                      <a:pt x="0" y="9183"/>
                    </a:cubicBezTo>
                    <a:cubicBezTo>
                      <a:pt x="1833" y="9728"/>
                      <a:pt x="3675" y="10160"/>
                      <a:pt x="5620" y="10480"/>
                    </a:cubicBezTo>
                    <a:cubicBezTo>
                      <a:pt x="6269" y="10593"/>
                      <a:pt x="7021" y="10697"/>
                      <a:pt x="7670" y="10697"/>
                    </a:cubicBezTo>
                    <a:cubicBezTo>
                      <a:pt x="8430" y="10697"/>
                      <a:pt x="9079" y="10480"/>
                      <a:pt x="9615" y="10048"/>
                    </a:cubicBezTo>
                    <a:cubicBezTo>
                      <a:pt x="10264" y="9512"/>
                      <a:pt x="10592" y="8647"/>
                      <a:pt x="10912" y="7886"/>
                    </a:cubicBezTo>
                    <a:cubicBezTo>
                      <a:pt x="11457" y="6373"/>
                      <a:pt x="11777" y="4756"/>
                      <a:pt x="11457" y="3131"/>
                    </a:cubicBezTo>
                    <a:cubicBezTo>
                      <a:pt x="11241" y="2482"/>
                      <a:pt x="11024" y="1834"/>
                      <a:pt x="10480" y="1514"/>
                    </a:cubicBezTo>
                    <a:cubicBezTo>
                      <a:pt x="10096" y="1204"/>
                      <a:pt x="9654" y="948"/>
                      <a:pt x="9235" y="948"/>
                    </a:cubicBezTo>
                    <a:cubicBezTo>
                      <a:pt x="9068" y="948"/>
                      <a:pt x="8905" y="988"/>
                      <a:pt x="8750" y="1082"/>
                    </a:cubicBezTo>
                    <a:cubicBezTo>
                      <a:pt x="6701" y="753"/>
                      <a:pt x="4540" y="321"/>
                      <a:pt x="2482" y="1"/>
                    </a:cubicBezTo>
                    <a:close/>
                  </a:path>
                </a:pathLst>
              </a:custGeom>
              <a:solidFill>
                <a:srgbClr val="3F3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2471275" y="3899500"/>
                <a:ext cx="62050" cy="213400"/>
              </a:xfrm>
              <a:custGeom>
                <a:avLst/>
                <a:gdLst/>
                <a:ahLst/>
                <a:cxnLst/>
                <a:rect l="l" t="t" r="r" b="b"/>
                <a:pathLst>
                  <a:path w="2482" h="8536" extrusionOk="0">
                    <a:moveTo>
                      <a:pt x="2378" y="1"/>
                    </a:moveTo>
                    <a:cubicBezTo>
                      <a:pt x="1833" y="1082"/>
                      <a:pt x="1401" y="2163"/>
                      <a:pt x="1081" y="3243"/>
                    </a:cubicBezTo>
                    <a:cubicBezTo>
                      <a:pt x="649" y="4324"/>
                      <a:pt x="433" y="5405"/>
                      <a:pt x="216" y="6590"/>
                    </a:cubicBezTo>
                    <a:cubicBezTo>
                      <a:pt x="104" y="7238"/>
                      <a:pt x="104" y="7887"/>
                      <a:pt x="0" y="8535"/>
                    </a:cubicBezTo>
                    <a:lnTo>
                      <a:pt x="216" y="8535"/>
                    </a:lnTo>
                    <a:cubicBezTo>
                      <a:pt x="216" y="7887"/>
                      <a:pt x="320" y="7350"/>
                      <a:pt x="433" y="6806"/>
                    </a:cubicBezTo>
                    <a:cubicBezTo>
                      <a:pt x="433" y="6270"/>
                      <a:pt x="536" y="5725"/>
                      <a:pt x="752" y="5076"/>
                    </a:cubicBezTo>
                    <a:cubicBezTo>
                      <a:pt x="969" y="3996"/>
                      <a:pt x="1297" y="2915"/>
                      <a:pt x="1730" y="1834"/>
                    </a:cubicBezTo>
                    <a:cubicBezTo>
                      <a:pt x="1946" y="1298"/>
                      <a:pt x="2162" y="649"/>
                      <a:pt x="2482" y="105"/>
                    </a:cubicBezTo>
                    <a:lnTo>
                      <a:pt x="2482" y="1"/>
                    </a:lnTo>
                    <a:close/>
                  </a:path>
                </a:pathLst>
              </a:custGeom>
              <a:solidFill>
                <a:srgbClr val="100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2600975" y="4153500"/>
                <a:ext cx="43250" cy="8025"/>
              </a:xfrm>
              <a:custGeom>
                <a:avLst/>
                <a:gdLst/>
                <a:ahLst/>
                <a:cxnLst/>
                <a:rect l="l" t="t" r="r" b="b"/>
                <a:pathLst>
                  <a:path w="1730" h="321" extrusionOk="0">
                    <a:moveTo>
                      <a:pt x="0" y="1"/>
                    </a:moveTo>
                    <a:cubicBezTo>
                      <a:pt x="0" y="104"/>
                      <a:pt x="104" y="104"/>
                      <a:pt x="216" y="104"/>
                    </a:cubicBezTo>
                    <a:cubicBezTo>
                      <a:pt x="289" y="120"/>
                      <a:pt x="360" y="135"/>
                      <a:pt x="430" y="149"/>
                    </a:cubicBezTo>
                    <a:lnTo>
                      <a:pt x="430" y="149"/>
                    </a:lnTo>
                    <a:cubicBezTo>
                      <a:pt x="286" y="108"/>
                      <a:pt x="143" y="58"/>
                      <a:pt x="0" y="1"/>
                    </a:cubicBezTo>
                    <a:close/>
                    <a:moveTo>
                      <a:pt x="430" y="149"/>
                    </a:moveTo>
                    <a:lnTo>
                      <a:pt x="430" y="149"/>
                    </a:lnTo>
                    <a:cubicBezTo>
                      <a:pt x="826" y="265"/>
                      <a:pt x="1224" y="321"/>
                      <a:pt x="1617" y="321"/>
                    </a:cubicBezTo>
                    <a:lnTo>
                      <a:pt x="1730" y="321"/>
                    </a:lnTo>
                    <a:cubicBezTo>
                      <a:pt x="1259" y="321"/>
                      <a:pt x="872" y="243"/>
                      <a:pt x="430" y="149"/>
                    </a:cubicBezTo>
                    <a:close/>
                  </a:path>
                </a:pathLst>
              </a:custGeom>
              <a:solidFill>
                <a:srgbClr val="C6C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2595575" y="3966950"/>
                <a:ext cx="102700" cy="194575"/>
              </a:xfrm>
              <a:custGeom>
                <a:avLst/>
                <a:gdLst/>
                <a:ahLst/>
                <a:cxnLst/>
                <a:rect l="l" t="t" r="r" b="b"/>
                <a:pathLst>
                  <a:path w="4108" h="7783" extrusionOk="0">
                    <a:moveTo>
                      <a:pt x="4107" y="1"/>
                    </a:moveTo>
                    <a:cubicBezTo>
                      <a:pt x="2698" y="1946"/>
                      <a:pt x="1617" y="4004"/>
                      <a:pt x="536" y="6166"/>
                    </a:cubicBezTo>
                    <a:cubicBezTo>
                      <a:pt x="320" y="6598"/>
                      <a:pt x="104" y="6918"/>
                      <a:pt x="0" y="7350"/>
                    </a:cubicBezTo>
                    <a:lnTo>
                      <a:pt x="0" y="7463"/>
                    </a:lnTo>
                    <a:lnTo>
                      <a:pt x="216" y="7463"/>
                    </a:lnTo>
                    <a:cubicBezTo>
                      <a:pt x="216" y="7566"/>
                      <a:pt x="320" y="7566"/>
                      <a:pt x="432" y="7566"/>
                    </a:cubicBezTo>
                    <a:cubicBezTo>
                      <a:pt x="968" y="7679"/>
                      <a:pt x="1401" y="7783"/>
                      <a:pt x="1946" y="7783"/>
                    </a:cubicBezTo>
                    <a:cubicBezTo>
                      <a:pt x="2482" y="7783"/>
                      <a:pt x="3026" y="7679"/>
                      <a:pt x="3562" y="7566"/>
                    </a:cubicBezTo>
                    <a:cubicBezTo>
                      <a:pt x="3459" y="4972"/>
                      <a:pt x="3562" y="2378"/>
                      <a:pt x="4107" y="1"/>
                    </a:cubicBezTo>
                    <a:close/>
                  </a:path>
                </a:pathLst>
              </a:custGeom>
              <a:solidFill>
                <a:srgbClr val="3129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2725250" y="4102050"/>
                <a:ext cx="343100" cy="254025"/>
              </a:xfrm>
              <a:custGeom>
                <a:avLst/>
                <a:gdLst/>
                <a:ahLst/>
                <a:cxnLst/>
                <a:rect l="l" t="t" r="r" b="b"/>
                <a:pathLst>
                  <a:path w="13724" h="10161" extrusionOk="0">
                    <a:moveTo>
                      <a:pt x="11674" y="1"/>
                    </a:moveTo>
                    <a:cubicBezTo>
                      <a:pt x="10809" y="649"/>
                      <a:pt x="9728" y="1410"/>
                      <a:pt x="8864" y="2059"/>
                    </a:cubicBezTo>
                    <a:cubicBezTo>
                      <a:pt x="8967" y="2379"/>
                      <a:pt x="8967" y="2595"/>
                      <a:pt x="8864" y="2811"/>
                    </a:cubicBezTo>
                    <a:cubicBezTo>
                      <a:pt x="7567" y="3572"/>
                      <a:pt x="6157" y="4220"/>
                      <a:pt x="4757" y="4756"/>
                    </a:cubicBezTo>
                    <a:cubicBezTo>
                      <a:pt x="3573" y="5095"/>
                      <a:pt x="2320" y="5369"/>
                      <a:pt x="1106" y="5369"/>
                    </a:cubicBezTo>
                    <a:cubicBezTo>
                      <a:pt x="768" y="5369"/>
                      <a:pt x="434" y="5348"/>
                      <a:pt x="105" y="5301"/>
                    </a:cubicBezTo>
                    <a:lnTo>
                      <a:pt x="105" y="5301"/>
                    </a:lnTo>
                    <a:cubicBezTo>
                      <a:pt x="1" y="6598"/>
                      <a:pt x="105" y="7895"/>
                      <a:pt x="753" y="8863"/>
                    </a:cubicBezTo>
                    <a:cubicBezTo>
                      <a:pt x="1402" y="9624"/>
                      <a:pt x="2379" y="10057"/>
                      <a:pt x="3347" y="10160"/>
                    </a:cubicBezTo>
                    <a:cubicBezTo>
                      <a:pt x="4212" y="10160"/>
                      <a:pt x="5189" y="9944"/>
                      <a:pt x="6054" y="9512"/>
                    </a:cubicBezTo>
                    <a:cubicBezTo>
                      <a:pt x="7670" y="8647"/>
                      <a:pt x="8864" y="7350"/>
                      <a:pt x="10161" y="6053"/>
                    </a:cubicBezTo>
                    <a:cubicBezTo>
                      <a:pt x="11345" y="4756"/>
                      <a:pt x="12539" y="3356"/>
                      <a:pt x="13723" y="1946"/>
                    </a:cubicBezTo>
                    <a:cubicBezTo>
                      <a:pt x="13075" y="1298"/>
                      <a:pt x="12322" y="649"/>
                      <a:pt x="11674" y="1"/>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5"/>
              <p:cNvSpPr/>
              <p:nvPr/>
            </p:nvSpPr>
            <p:spPr>
              <a:xfrm>
                <a:off x="3011675" y="4037200"/>
                <a:ext cx="227000" cy="164975"/>
              </a:xfrm>
              <a:custGeom>
                <a:avLst/>
                <a:gdLst/>
                <a:ahLst/>
                <a:cxnLst/>
                <a:rect l="l" t="t" r="r" b="b"/>
                <a:pathLst>
                  <a:path w="9080" h="6599" extrusionOk="0">
                    <a:moveTo>
                      <a:pt x="3027" y="1"/>
                    </a:moveTo>
                    <a:cubicBezTo>
                      <a:pt x="2698" y="1"/>
                      <a:pt x="2482" y="113"/>
                      <a:pt x="2162" y="217"/>
                    </a:cubicBezTo>
                    <a:cubicBezTo>
                      <a:pt x="1298" y="762"/>
                      <a:pt x="537" y="1514"/>
                      <a:pt x="1" y="2491"/>
                    </a:cubicBezTo>
                    <a:cubicBezTo>
                      <a:pt x="433" y="2811"/>
                      <a:pt x="865" y="3139"/>
                      <a:pt x="1298" y="3572"/>
                    </a:cubicBezTo>
                    <a:cubicBezTo>
                      <a:pt x="1618" y="3892"/>
                      <a:pt x="1834" y="4324"/>
                      <a:pt x="2162" y="4653"/>
                    </a:cubicBezTo>
                    <a:lnTo>
                      <a:pt x="2482" y="4973"/>
                    </a:lnTo>
                    <a:cubicBezTo>
                      <a:pt x="2915" y="5517"/>
                      <a:pt x="3563" y="5733"/>
                      <a:pt x="4108" y="6053"/>
                    </a:cubicBezTo>
                    <a:cubicBezTo>
                      <a:pt x="4972" y="6382"/>
                      <a:pt x="5837" y="6598"/>
                      <a:pt x="6702" y="6598"/>
                    </a:cubicBezTo>
                    <a:cubicBezTo>
                      <a:pt x="7566" y="6598"/>
                      <a:pt x="8431" y="6270"/>
                      <a:pt x="9080" y="5733"/>
                    </a:cubicBezTo>
                    <a:cubicBezTo>
                      <a:pt x="7350" y="3676"/>
                      <a:pt x="5509" y="1842"/>
                      <a:pt x="3459" y="329"/>
                    </a:cubicBezTo>
                    <a:cubicBezTo>
                      <a:pt x="3243" y="217"/>
                      <a:pt x="3131" y="113"/>
                      <a:pt x="3027" y="1"/>
                    </a:cubicBezTo>
                    <a:close/>
                  </a:path>
                </a:pathLst>
              </a:custGeom>
              <a:solidFill>
                <a:srgbClr val="D3ED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5"/>
              <p:cNvSpPr/>
              <p:nvPr/>
            </p:nvSpPr>
            <p:spPr>
              <a:xfrm>
                <a:off x="3081925" y="4045425"/>
                <a:ext cx="137725" cy="137725"/>
              </a:xfrm>
              <a:custGeom>
                <a:avLst/>
                <a:gdLst/>
                <a:ahLst/>
                <a:cxnLst/>
                <a:rect l="l" t="t" r="r" b="b"/>
                <a:pathLst>
                  <a:path w="5509" h="5509" extrusionOk="0">
                    <a:moveTo>
                      <a:pt x="698" y="547"/>
                    </a:moveTo>
                    <a:cubicBezTo>
                      <a:pt x="712" y="562"/>
                      <a:pt x="726" y="577"/>
                      <a:pt x="740" y="591"/>
                    </a:cubicBezTo>
                    <a:lnTo>
                      <a:pt x="740" y="591"/>
                    </a:lnTo>
                    <a:cubicBezTo>
                      <a:pt x="731" y="574"/>
                      <a:pt x="719" y="558"/>
                      <a:pt x="698" y="547"/>
                    </a:cubicBezTo>
                    <a:close/>
                    <a:moveTo>
                      <a:pt x="1" y="0"/>
                    </a:moveTo>
                    <a:lnTo>
                      <a:pt x="1" y="104"/>
                    </a:lnTo>
                    <a:cubicBezTo>
                      <a:pt x="217" y="216"/>
                      <a:pt x="321" y="433"/>
                      <a:pt x="537" y="649"/>
                    </a:cubicBezTo>
                    <a:lnTo>
                      <a:pt x="537" y="536"/>
                    </a:lnTo>
                    <a:lnTo>
                      <a:pt x="649" y="536"/>
                    </a:lnTo>
                    <a:cubicBezTo>
                      <a:pt x="669" y="536"/>
                      <a:pt x="685" y="540"/>
                      <a:pt x="698" y="547"/>
                    </a:cubicBezTo>
                    <a:lnTo>
                      <a:pt x="698" y="547"/>
                    </a:lnTo>
                    <a:cubicBezTo>
                      <a:pt x="509" y="346"/>
                      <a:pt x="320" y="159"/>
                      <a:pt x="105" y="0"/>
                    </a:cubicBezTo>
                    <a:close/>
                    <a:moveTo>
                      <a:pt x="740" y="591"/>
                    </a:moveTo>
                    <a:cubicBezTo>
                      <a:pt x="753" y="620"/>
                      <a:pt x="753" y="649"/>
                      <a:pt x="753" y="649"/>
                    </a:cubicBezTo>
                    <a:lnTo>
                      <a:pt x="649" y="753"/>
                    </a:lnTo>
                    <a:cubicBezTo>
                      <a:pt x="1185" y="1185"/>
                      <a:pt x="1618" y="1730"/>
                      <a:pt x="2162" y="2162"/>
                    </a:cubicBezTo>
                    <a:cubicBezTo>
                      <a:pt x="2811" y="2810"/>
                      <a:pt x="3563" y="3563"/>
                      <a:pt x="4212" y="4324"/>
                    </a:cubicBezTo>
                    <a:cubicBezTo>
                      <a:pt x="4644" y="4644"/>
                      <a:pt x="4973" y="5076"/>
                      <a:pt x="5405" y="5508"/>
                    </a:cubicBezTo>
                    <a:cubicBezTo>
                      <a:pt x="5509" y="5508"/>
                      <a:pt x="5509" y="5404"/>
                      <a:pt x="5509" y="5404"/>
                    </a:cubicBezTo>
                    <a:cubicBezTo>
                      <a:pt x="4860" y="4644"/>
                      <a:pt x="4108" y="3891"/>
                      <a:pt x="3459" y="3243"/>
                    </a:cubicBezTo>
                    <a:cubicBezTo>
                      <a:pt x="2699" y="2482"/>
                      <a:pt x="2050" y="1833"/>
                      <a:pt x="1298" y="1185"/>
                    </a:cubicBezTo>
                    <a:cubicBezTo>
                      <a:pt x="1096" y="983"/>
                      <a:pt x="917" y="782"/>
                      <a:pt x="740" y="591"/>
                    </a:cubicBezTo>
                    <a:close/>
                  </a:path>
                </a:pathLst>
              </a:custGeom>
              <a:solidFill>
                <a:srgbClr val="AF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5"/>
              <p:cNvSpPr/>
              <p:nvPr/>
            </p:nvSpPr>
            <p:spPr>
              <a:xfrm>
                <a:off x="3108950" y="4142700"/>
                <a:ext cx="13425" cy="43250"/>
              </a:xfrm>
              <a:custGeom>
                <a:avLst/>
                <a:gdLst/>
                <a:ahLst/>
                <a:cxnLst/>
                <a:rect l="l" t="t" r="r" b="b"/>
                <a:pathLst>
                  <a:path w="537" h="1730" extrusionOk="0">
                    <a:moveTo>
                      <a:pt x="433" y="0"/>
                    </a:moveTo>
                    <a:lnTo>
                      <a:pt x="321" y="104"/>
                    </a:lnTo>
                    <a:lnTo>
                      <a:pt x="321" y="969"/>
                    </a:lnTo>
                    <a:cubicBezTo>
                      <a:pt x="217" y="1081"/>
                      <a:pt x="217" y="1185"/>
                      <a:pt x="217" y="1297"/>
                    </a:cubicBezTo>
                    <a:lnTo>
                      <a:pt x="217" y="1513"/>
                    </a:lnTo>
                    <a:cubicBezTo>
                      <a:pt x="104" y="1513"/>
                      <a:pt x="104" y="1617"/>
                      <a:pt x="104" y="1617"/>
                    </a:cubicBezTo>
                    <a:cubicBezTo>
                      <a:pt x="1" y="1617"/>
                      <a:pt x="1" y="1730"/>
                      <a:pt x="104" y="1730"/>
                    </a:cubicBezTo>
                    <a:cubicBezTo>
                      <a:pt x="217" y="1730"/>
                      <a:pt x="217" y="1617"/>
                      <a:pt x="321" y="1513"/>
                    </a:cubicBezTo>
                    <a:cubicBezTo>
                      <a:pt x="321" y="1401"/>
                      <a:pt x="433" y="1297"/>
                      <a:pt x="433" y="1081"/>
                    </a:cubicBezTo>
                    <a:cubicBezTo>
                      <a:pt x="537" y="753"/>
                      <a:pt x="537" y="433"/>
                      <a:pt x="537" y="104"/>
                    </a:cubicBezTo>
                    <a:cubicBezTo>
                      <a:pt x="537" y="104"/>
                      <a:pt x="537" y="0"/>
                      <a:pt x="433" y="0"/>
                    </a:cubicBezTo>
                    <a:close/>
                  </a:path>
                </a:pathLst>
              </a:custGeom>
              <a:solidFill>
                <a:srgbClr val="AF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3138575" y="4150700"/>
                <a:ext cx="10825" cy="43250"/>
              </a:xfrm>
              <a:custGeom>
                <a:avLst/>
                <a:gdLst/>
                <a:ahLst/>
                <a:cxnLst/>
                <a:rect l="l" t="t" r="r" b="b"/>
                <a:pathLst>
                  <a:path w="433" h="1730" extrusionOk="0">
                    <a:moveTo>
                      <a:pt x="216" y="0"/>
                    </a:moveTo>
                    <a:lnTo>
                      <a:pt x="216" y="113"/>
                    </a:lnTo>
                    <a:lnTo>
                      <a:pt x="216" y="865"/>
                    </a:lnTo>
                    <a:cubicBezTo>
                      <a:pt x="216" y="1193"/>
                      <a:pt x="113" y="1410"/>
                      <a:pt x="0" y="1626"/>
                    </a:cubicBezTo>
                    <a:cubicBezTo>
                      <a:pt x="0" y="1730"/>
                      <a:pt x="113" y="1730"/>
                      <a:pt x="113" y="1730"/>
                    </a:cubicBezTo>
                    <a:cubicBezTo>
                      <a:pt x="216" y="1513"/>
                      <a:pt x="329" y="1193"/>
                      <a:pt x="329" y="977"/>
                    </a:cubicBezTo>
                    <a:cubicBezTo>
                      <a:pt x="433" y="649"/>
                      <a:pt x="433" y="329"/>
                      <a:pt x="329" y="113"/>
                    </a:cubicBezTo>
                    <a:cubicBezTo>
                      <a:pt x="329" y="113"/>
                      <a:pt x="329" y="0"/>
                      <a:pt x="216" y="0"/>
                    </a:cubicBezTo>
                    <a:close/>
                  </a:path>
                </a:pathLst>
              </a:custGeom>
              <a:solidFill>
                <a:srgbClr val="AF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3052100" y="4056225"/>
                <a:ext cx="46075" cy="16250"/>
              </a:xfrm>
              <a:custGeom>
                <a:avLst/>
                <a:gdLst/>
                <a:ahLst/>
                <a:cxnLst/>
                <a:rect l="l" t="t" r="r" b="b"/>
                <a:pathLst>
                  <a:path w="1843" h="650" extrusionOk="0">
                    <a:moveTo>
                      <a:pt x="1" y="1"/>
                    </a:moveTo>
                    <a:cubicBezTo>
                      <a:pt x="113" y="433"/>
                      <a:pt x="433" y="649"/>
                      <a:pt x="865" y="649"/>
                    </a:cubicBezTo>
                    <a:lnTo>
                      <a:pt x="978" y="649"/>
                    </a:lnTo>
                    <a:cubicBezTo>
                      <a:pt x="1298" y="649"/>
                      <a:pt x="1626" y="537"/>
                      <a:pt x="1842" y="321"/>
                    </a:cubicBezTo>
                    <a:cubicBezTo>
                      <a:pt x="1842" y="217"/>
                      <a:pt x="1730" y="217"/>
                      <a:pt x="1730" y="217"/>
                    </a:cubicBezTo>
                    <a:cubicBezTo>
                      <a:pt x="1514" y="321"/>
                      <a:pt x="1298" y="537"/>
                      <a:pt x="978" y="537"/>
                    </a:cubicBezTo>
                    <a:lnTo>
                      <a:pt x="865" y="537"/>
                    </a:lnTo>
                    <a:cubicBezTo>
                      <a:pt x="545" y="433"/>
                      <a:pt x="217" y="217"/>
                      <a:pt x="113" y="1"/>
                    </a:cubicBezTo>
                    <a:close/>
                  </a:path>
                </a:pathLst>
              </a:custGeom>
              <a:solidFill>
                <a:srgbClr val="AFD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3095325" y="4058825"/>
                <a:ext cx="5450" cy="5425"/>
              </a:xfrm>
              <a:custGeom>
                <a:avLst/>
                <a:gdLst/>
                <a:ahLst/>
                <a:cxnLst/>
                <a:rect l="l" t="t" r="r" b="b"/>
                <a:pathLst>
                  <a:path w="218" h="217" extrusionOk="0">
                    <a:moveTo>
                      <a:pt x="1" y="0"/>
                    </a:moveTo>
                    <a:lnTo>
                      <a:pt x="1" y="113"/>
                    </a:lnTo>
                    <a:cubicBezTo>
                      <a:pt x="1" y="113"/>
                      <a:pt x="113" y="113"/>
                      <a:pt x="113" y="217"/>
                    </a:cubicBezTo>
                    <a:lnTo>
                      <a:pt x="217" y="113"/>
                    </a:lnTo>
                    <a:cubicBezTo>
                      <a:pt x="217" y="113"/>
                      <a:pt x="217" y="0"/>
                      <a:pt x="113" y="0"/>
                    </a:cubicBezTo>
                    <a:close/>
                  </a:path>
                </a:pathLst>
              </a:custGeom>
              <a:solidFill>
                <a:srgbClr val="91CC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2679225" y="3923725"/>
                <a:ext cx="270225" cy="315375"/>
              </a:xfrm>
              <a:custGeom>
                <a:avLst/>
                <a:gdLst/>
                <a:ahLst/>
                <a:cxnLst/>
                <a:rect l="l" t="t" r="r" b="b"/>
                <a:pathLst>
                  <a:path w="10809" h="12615" extrusionOk="0">
                    <a:moveTo>
                      <a:pt x="1193" y="0"/>
                    </a:moveTo>
                    <a:cubicBezTo>
                      <a:pt x="0" y="3891"/>
                      <a:pt x="113" y="8111"/>
                      <a:pt x="433" y="12218"/>
                    </a:cubicBezTo>
                    <a:cubicBezTo>
                      <a:pt x="433" y="12291"/>
                      <a:pt x="488" y="12368"/>
                      <a:pt x="558" y="12368"/>
                    </a:cubicBezTo>
                    <a:cubicBezTo>
                      <a:pt x="587" y="12368"/>
                      <a:pt x="618" y="12355"/>
                      <a:pt x="649" y="12322"/>
                    </a:cubicBezTo>
                    <a:cubicBezTo>
                      <a:pt x="1577" y="12517"/>
                      <a:pt x="2506" y="12614"/>
                      <a:pt x="3424" y="12614"/>
                    </a:cubicBezTo>
                    <a:cubicBezTo>
                      <a:pt x="5072" y="12614"/>
                      <a:pt x="6688" y="12301"/>
                      <a:pt x="8214" y="11673"/>
                    </a:cubicBezTo>
                    <a:cubicBezTo>
                      <a:pt x="9192" y="11241"/>
                      <a:pt x="10160" y="10705"/>
                      <a:pt x="10808" y="9944"/>
                    </a:cubicBezTo>
                    <a:cubicBezTo>
                      <a:pt x="10808" y="6701"/>
                      <a:pt x="10272" y="3459"/>
                      <a:pt x="9295" y="329"/>
                    </a:cubicBezTo>
                    <a:cubicBezTo>
                      <a:pt x="8209" y="734"/>
                      <a:pt x="7066" y="914"/>
                      <a:pt x="5915" y="914"/>
                    </a:cubicBezTo>
                    <a:cubicBezTo>
                      <a:pt x="4317" y="914"/>
                      <a:pt x="2701" y="568"/>
                      <a:pt x="1193" y="0"/>
                    </a:cubicBezTo>
                    <a:close/>
                  </a:path>
                </a:pathLst>
              </a:custGeom>
              <a:solidFill>
                <a:srgbClr val="3F3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2873775" y="3953550"/>
                <a:ext cx="48650" cy="62075"/>
              </a:xfrm>
              <a:custGeom>
                <a:avLst/>
                <a:gdLst/>
                <a:ahLst/>
                <a:cxnLst/>
                <a:rect l="l" t="t" r="r" b="b"/>
                <a:pathLst>
                  <a:path w="1946" h="2483" extrusionOk="0">
                    <a:moveTo>
                      <a:pt x="0" y="1"/>
                    </a:moveTo>
                    <a:lnTo>
                      <a:pt x="0" y="104"/>
                    </a:lnTo>
                    <a:cubicBezTo>
                      <a:pt x="0" y="433"/>
                      <a:pt x="0" y="753"/>
                      <a:pt x="113" y="1185"/>
                    </a:cubicBezTo>
                    <a:cubicBezTo>
                      <a:pt x="113" y="1401"/>
                      <a:pt x="216" y="1617"/>
                      <a:pt x="432" y="1834"/>
                    </a:cubicBezTo>
                    <a:cubicBezTo>
                      <a:pt x="761" y="2266"/>
                      <a:pt x="1297" y="2482"/>
                      <a:pt x="1729" y="2482"/>
                    </a:cubicBezTo>
                    <a:lnTo>
                      <a:pt x="1842" y="2482"/>
                    </a:lnTo>
                    <a:cubicBezTo>
                      <a:pt x="1946" y="2482"/>
                      <a:pt x="1946" y="2378"/>
                      <a:pt x="1842" y="2378"/>
                    </a:cubicBezTo>
                    <a:cubicBezTo>
                      <a:pt x="1626" y="2266"/>
                      <a:pt x="1410" y="2266"/>
                      <a:pt x="1193" y="2162"/>
                    </a:cubicBezTo>
                    <a:cubicBezTo>
                      <a:pt x="977" y="2050"/>
                      <a:pt x="761" y="1834"/>
                      <a:pt x="545" y="1730"/>
                    </a:cubicBezTo>
                    <a:lnTo>
                      <a:pt x="216" y="1081"/>
                    </a:lnTo>
                    <a:cubicBezTo>
                      <a:pt x="113" y="753"/>
                      <a:pt x="113" y="433"/>
                      <a:pt x="113" y="104"/>
                    </a:cubicBezTo>
                    <a:cubicBezTo>
                      <a:pt x="113" y="1"/>
                      <a:pt x="0" y="1"/>
                      <a:pt x="0" y="1"/>
                    </a:cubicBezTo>
                    <a:close/>
                  </a:path>
                </a:pathLst>
              </a:custGeom>
              <a:solidFill>
                <a:srgbClr val="100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2695425" y="4153500"/>
                <a:ext cx="248625" cy="72875"/>
              </a:xfrm>
              <a:custGeom>
                <a:avLst/>
                <a:gdLst/>
                <a:ahLst/>
                <a:cxnLst/>
                <a:rect l="l" t="t" r="r" b="b"/>
                <a:pathLst>
                  <a:path w="9945" h="2915" extrusionOk="0">
                    <a:moveTo>
                      <a:pt x="9841" y="1"/>
                    </a:moveTo>
                    <a:cubicBezTo>
                      <a:pt x="8976" y="969"/>
                      <a:pt x="7895" y="1514"/>
                      <a:pt x="6702" y="1834"/>
                    </a:cubicBezTo>
                    <a:cubicBezTo>
                      <a:pt x="6053" y="2050"/>
                      <a:pt x="5405" y="2162"/>
                      <a:pt x="4756" y="2266"/>
                    </a:cubicBezTo>
                    <a:cubicBezTo>
                      <a:pt x="4108" y="2482"/>
                      <a:pt x="3356" y="2595"/>
                      <a:pt x="2595" y="2698"/>
                    </a:cubicBezTo>
                    <a:cubicBezTo>
                      <a:pt x="2275" y="2698"/>
                      <a:pt x="1946" y="2811"/>
                      <a:pt x="1514" y="2811"/>
                    </a:cubicBezTo>
                    <a:lnTo>
                      <a:pt x="1298" y="2811"/>
                    </a:lnTo>
                    <a:cubicBezTo>
                      <a:pt x="865" y="2811"/>
                      <a:pt x="433" y="2698"/>
                      <a:pt x="1" y="2595"/>
                    </a:cubicBezTo>
                    <a:lnTo>
                      <a:pt x="1" y="2698"/>
                    </a:lnTo>
                    <a:cubicBezTo>
                      <a:pt x="545" y="2915"/>
                      <a:pt x="1082" y="2915"/>
                      <a:pt x="1626" y="2915"/>
                    </a:cubicBezTo>
                    <a:lnTo>
                      <a:pt x="2275" y="2915"/>
                    </a:lnTo>
                    <a:cubicBezTo>
                      <a:pt x="3027" y="2915"/>
                      <a:pt x="3788" y="2698"/>
                      <a:pt x="4540" y="2595"/>
                    </a:cubicBezTo>
                    <a:cubicBezTo>
                      <a:pt x="5837" y="2266"/>
                      <a:pt x="7134" y="2050"/>
                      <a:pt x="8327" y="1401"/>
                    </a:cubicBezTo>
                    <a:cubicBezTo>
                      <a:pt x="8863" y="1081"/>
                      <a:pt x="9512" y="649"/>
                      <a:pt x="9944" y="217"/>
                    </a:cubicBezTo>
                    <a:cubicBezTo>
                      <a:pt x="9944" y="104"/>
                      <a:pt x="9944" y="1"/>
                      <a:pt x="9841" y="1"/>
                    </a:cubicBezTo>
                    <a:close/>
                  </a:path>
                </a:pathLst>
              </a:custGeom>
              <a:solidFill>
                <a:srgbClr val="100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2684625" y="3704600"/>
                <a:ext cx="254025" cy="251575"/>
              </a:xfrm>
              <a:custGeom>
                <a:avLst/>
                <a:gdLst/>
                <a:ahLst/>
                <a:cxnLst/>
                <a:rect l="l" t="t" r="r" b="b"/>
                <a:pathLst>
                  <a:path w="10161" h="10063" extrusionOk="0">
                    <a:moveTo>
                      <a:pt x="2723" y="0"/>
                    </a:moveTo>
                    <a:cubicBezTo>
                      <a:pt x="2049" y="0"/>
                      <a:pt x="1485" y="505"/>
                      <a:pt x="1194" y="1096"/>
                    </a:cubicBezTo>
                    <a:cubicBezTo>
                      <a:pt x="865" y="1744"/>
                      <a:pt x="649" y="2393"/>
                      <a:pt x="545" y="3041"/>
                    </a:cubicBezTo>
                    <a:cubicBezTo>
                      <a:pt x="217" y="4338"/>
                      <a:pt x="0" y="5739"/>
                      <a:pt x="0" y="7252"/>
                    </a:cubicBezTo>
                    <a:cubicBezTo>
                      <a:pt x="0" y="8117"/>
                      <a:pt x="545" y="8878"/>
                      <a:pt x="1297" y="9198"/>
                    </a:cubicBezTo>
                    <a:cubicBezTo>
                      <a:pt x="2738" y="9774"/>
                      <a:pt x="4180" y="10062"/>
                      <a:pt x="5654" y="10062"/>
                    </a:cubicBezTo>
                    <a:cubicBezTo>
                      <a:pt x="6391" y="10062"/>
                      <a:pt x="7137" y="9990"/>
                      <a:pt x="7895" y="9846"/>
                    </a:cubicBezTo>
                    <a:cubicBezTo>
                      <a:pt x="8647" y="9630"/>
                      <a:pt x="9295" y="9094"/>
                      <a:pt x="9408" y="8229"/>
                    </a:cubicBezTo>
                    <a:cubicBezTo>
                      <a:pt x="9840" y="6284"/>
                      <a:pt x="10160" y="4442"/>
                      <a:pt x="10056" y="2497"/>
                    </a:cubicBezTo>
                    <a:cubicBezTo>
                      <a:pt x="10056" y="1528"/>
                      <a:pt x="9408" y="663"/>
                      <a:pt x="8543" y="551"/>
                    </a:cubicBezTo>
                    <a:cubicBezTo>
                      <a:pt x="8327" y="447"/>
                      <a:pt x="8215" y="447"/>
                      <a:pt x="7998" y="447"/>
                    </a:cubicBezTo>
                    <a:cubicBezTo>
                      <a:pt x="6269" y="231"/>
                      <a:pt x="4652" y="15"/>
                      <a:pt x="2923" y="15"/>
                    </a:cubicBezTo>
                    <a:cubicBezTo>
                      <a:pt x="2855" y="5"/>
                      <a:pt x="2789" y="0"/>
                      <a:pt x="2723" y="0"/>
                    </a:cubicBez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2754875" y="3726575"/>
                <a:ext cx="127125" cy="62075"/>
              </a:xfrm>
              <a:custGeom>
                <a:avLst/>
                <a:gdLst/>
                <a:ahLst/>
                <a:cxnLst/>
                <a:rect l="l" t="t" r="r" b="b"/>
                <a:pathLst>
                  <a:path w="5085" h="2483" extrusionOk="0">
                    <a:moveTo>
                      <a:pt x="649" y="1"/>
                    </a:moveTo>
                    <a:cubicBezTo>
                      <a:pt x="329" y="321"/>
                      <a:pt x="1" y="865"/>
                      <a:pt x="113" y="1401"/>
                    </a:cubicBezTo>
                    <a:cubicBezTo>
                      <a:pt x="217" y="1834"/>
                      <a:pt x="649" y="2162"/>
                      <a:pt x="978" y="2266"/>
                    </a:cubicBezTo>
                    <a:cubicBezTo>
                      <a:pt x="1298" y="2482"/>
                      <a:pt x="1730" y="2482"/>
                      <a:pt x="2162" y="2482"/>
                    </a:cubicBezTo>
                    <a:cubicBezTo>
                      <a:pt x="2811" y="2482"/>
                      <a:pt x="3459" y="2266"/>
                      <a:pt x="4004" y="1946"/>
                    </a:cubicBezTo>
                    <a:cubicBezTo>
                      <a:pt x="4436" y="1618"/>
                      <a:pt x="4869" y="1185"/>
                      <a:pt x="4972" y="753"/>
                    </a:cubicBezTo>
                    <a:cubicBezTo>
                      <a:pt x="5085" y="649"/>
                      <a:pt x="4972" y="649"/>
                      <a:pt x="4972" y="649"/>
                    </a:cubicBezTo>
                    <a:lnTo>
                      <a:pt x="4869" y="649"/>
                    </a:lnTo>
                    <a:cubicBezTo>
                      <a:pt x="4540" y="1514"/>
                      <a:pt x="3675" y="2162"/>
                      <a:pt x="2707" y="2266"/>
                    </a:cubicBezTo>
                    <a:cubicBezTo>
                      <a:pt x="2491" y="2378"/>
                      <a:pt x="2378" y="2378"/>
                      <a:pt x="2162" y="2378"/>
                    </a:cubicBezTo>
                    <a:cubicBezTo>
                      <a:pt x="1842" y="2378"/>
                      <a:pt x="1626" y="2266"/>
                      <a:pt x="1298" y="2266"/>
                    </a:cubicBezTo>
                    <a:cubicBezTo>
                      <a:pt x="978" y="2162"/>
                      <a:pt x="545" y="1946"/>
                      <a:pt x="329" y="1514"/>
                    </a:cubicBezTo>
                    <a:cubicBezTo>
                      <a:pt x="217" y="1298"/>
                      <a:pt x="217" y="969"/>
                      <a:pt x="329" y="753"/>
                    </a:cubicBezTo>
                    <a:cubicBezTo>
                      <a:pt x="433" y="433"/>
                      <a:pt x="545" y="217"/>
                      <a:pt x="761" y="1"/>
                    </a:cubicBezTo>
                    <a:close/>
                  </a:path>
                </a:pathLst>
              </a:custGeom>
              <a:solidFill>
                <a:srgbClr val="962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3068325" y="3555175"/>
                <a:ext cx="148725" cy="249675"/>
              </a:xfrm>
              <a:custGeom>
                <a:avLst/>
                <a:gdLst/>
                <a:ahLst/>
                <a:cxnLst/>
                <a:rect l="l" t="t" r="r" b="b"/>
                <a:pathLst>
                  <a:path w="5949" h="9987" extrusionOk="0">
                    <a:moveTo>
                      <a:pt x="4704" y="0"/>
                    </a:moveTo>
                    <a:cubicBezTo>
                      <a:pt x="4656" y="0"/>
                      <a:pt x="4602" y="13"/>
                      <a:pt x="4540" y="43"/>
                    </a:cubicBezTo>
                    <a:cubicBezTo>
                      <a:pt x="4436" y="43"/>
                      <a:pt x="4436" y="372"/>
                      <a:pt x="4323" y="588"/>
                    </a:cubicBezTo>
                    <a:cubicBezTo>
                      <a:pt x="4323" y="372"/>
                      <a:pt x="4107" y="43"/>
                      <a:pt x="3891" y="43"/>
                    </a:cubicBezTo>
                    <a:cubicBezTo>
                      <a:pt x="3787" y="156"/>
                      <a:pt x="3675" y="259"/>
                      <a:pt x="3675" y="475"/>
                    </a:cubicBezTo>
                    <a:cubicBezTo>
                      <a:pt x="3571" y="372"/>
                      <a:pt x="3459" y="259"/>
                      <a:pt x="3355" y="259"/>
                    </a:cubicBezTo>
                    <a:cubicBezTo>
                      <a:pt x="3316" y="241"/>
                      <a:pt x="3281" y="232"/>
                      <a:pt x="3249" y="232"/>
                    </a:cubicBezTo>
                    <a:cubicBezTo>
                      <a:pt x="3099" y="232"/>
                      <a:pt x="3008" y="410"/>
                      <a:pt x="2923" y="588"/>
                    </a:cubicBezTo>
                    <a:cubicBezTo>
                      <a:pt x="2923" y="804"/>
                      <a:pt x="3026" y="1020"/>
                      <a:pt x="2923" y="1236"/>
                    </a:cubicBezTo>
                    <a:cubicBezTo>
                      <a:pt x="2843" y="1157"/>
                      <a:pt x="2767" y="1081"/>
                      <a:pt x="2653" y="1081"/>
                    </a:cubicBezTo>
                    <a:cubicBezTo>
                      <a:pt x="2606" y="1081"/>
                      <a:pt x="2553" y="1094"/>
                      <a:pt x="2490" y="1124"/>
                    </a:cubicBezTo>
                    <a:cubicBezTo>
                      <a:pt x="2274" y="1236"/>
                      <a:pt x="2378" y="1556"/>
                      <a:pt x="2490" y="1772"/>
                    </a:cubicBezTo>
                    <a:cubicBezTo>
                      <a:pt x="3026" y="2853"/>
                      <a:pt x="2810" y="4263"/>
                      <a:pt x="1946" y="5127"/>
                    </a:cubicBezTo>
                    <a:cubicBezTo>
                      <a:pt x="1729" y="5343"/>
                      <a:pt x="1513" y="5560"/>
                      <a:pt x="1297" y="5663"/>
                    </a:cubicBezTo>
                    <a:cubicBezTo>
                      <a:pt x="865" y="5992"/>
                      <a:pt x="545" y="6312"/>
                      <a:pt x="0" y="6424"/>
                    </a:cubicBezTo>
                    <a:cubicBezTo>
                      <a:pt x="216" y="7073"/>
                      <a:pt x="432" y="7721"/>
                      <a:pt x="649" y="8257"/>
                    </a:cubicBezTo>
                    <a:cubicBezTo>
                      <a:pt x="761" y="8906"/>
                      <a:pt x="1081" y="9451"/>
                      <a:pt x="1297" y="9987"/>
                    </a:cubicBezTo>
                    <a:cubicBezTo>
                      <a:pt x="3026" y="9122"/>
                      <a:pt x="4436" y="7609"/>
                      <a:pt x="5188" y="5880"/>
                    </a:cubicBezTo>
                    <a:cubicBezTo>
                      <a:pt x="5949" y="4150"/>
                      <a:pt x="5949" y="2317"/>
                      <a:pt x="5300" y="588"/>
                    </a:cubicBezTo>
                    <a:cubicBezTo>
                      <a:pt x="5188" y="475"/>
                      <a:pt x="5188" y="259"/>
                      <a:pt x="4972" y="156"/>
                    </a:cubicBezTo>
                    <a:cubicBezTo>
                      <a:pt x="4898" y="76"/>
                      <a:pt x="4820" y="0"/>
                      <a:pt x="4704"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5"/>
              <p:cNvSpPr/>
              <p:nvPr/>
            </p:nvSpPr>
            <p:spPr>
              <a:xfrm>
                <a:off x="2892800" y="3704950"/>
                <a:ext cx="210775" cy="160075"/>
              </a:xfrm>
              <a:custGeom>
                <a:avLst/>
                <a:gdLst/>
                <a:ahLst/>
                <a:cxnLst/>
                <a:rect l="l" t="t" r="r" b="b"/>
                <a:pathLst>
                  <a:path w="8431" h="6403" extrusionOk="0">
                    <a:moveTo>
                      <a:pt x="6917" y="1"/>
                    </a:moveTo>
                    <a:cubicBezTo>
                      <a:pt x="5587" y="597"/>
                      <a:pt x="4132" y="908"/>
                      <a:pt x="2682" y="908"/>
                    </a:cubicBezTo>
                    <a:cubicBezTo>
                      <a:pt x="1776" y="908"/>
                      <a:pt x="871" y="786"/>
                      <a:pt x="0" y="537"/>
                    </a:cubicBezTo>
                    <a:lnTo>
                      <a:pt x="0" y="537"/>
                    </a:lnTo>
                    <a:cubicBezTo>
                      <a:pt x="536" y="1186"/>
                      <a:pt x="649" y="1946"/>
                      <a:pt x="865" y="2811"/>
                    </a:cubicBezTo>
                    <a:cubicBezTo>
                      <a:pt x="1081" y="3996"/>
                      <a:pt x="1297" y="5076"/>
                      <a:pt x="1513" y="6373"/>
                    </a:cubicBezTo>
                    <a:cubicBezTo>
                      <a:pt x="1722" y="6393"/>
                      <a:pt x="1931" y="6403"/>
                      <a:pt x="2141" y="6403"/>
                    </a:cubicBezTo>
                    <a:cubicBezTo>
                      <a:pt x="3118" y="6403"/>
                      <a:pt x="4100" y="6193"/>
                      <a:pt x="5076" y="5837"/>
                    </a:cubicBezTo>
                    <a:cubicBezTo>
                      <a:pt x="6156" y="5509"/>
                      <a:pt x="7350" y="5076"/>
                      <a:pt x="8430" y="4540"/>
                    </a:cubicBezTo>
                    <a:cubicBezTo>
                      <a:pt x="8102" y="3027"/>
                      <a:pt x="7453" y="1514"/>
                      <a:pt x="6917" y="1"/>
                    </a:cubicBezTo>
                    <a:close/>
                  </a:path>
                </a:pathLst>
              </a:custGeom>
              <a:solidFill>
                <a:srgbClr val="CC6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3052100" y="3715775"/>
                <a:ext cx="40675" cy="102700"/>
              </a:xfrm>
              <a:custGeom>
                <a:avLst/>
                <a:gdLst/>
                <a:ahLst/>
                <a:cxnLst/>
                <a:rect l="l" t="t" r="r" b="b"/>
                <a:pathLst>
                  <a:path w="1627" h="4108" extrusionOk="0">
                    <a:moveTo>
                      <a:pt x="113" y="0"/>
                    </a:moveTo>
                    <a:cubicBezTo>
                      <a:pt x="1" y="0"/>
                      <a:pt x="1" y="0"/>
                      <a:pt x="1" y="104"/>
                    </a:cubicBezTo>
                    <a:cubicBezTo>
                      <a:pt x="329" y="753"/>
                      <a:pt x="545" y="1401"/>
                      <a:pt x="761" y="2050"/>
                    </a:cubicBezTo>
                    <a:lnTo>
                      <a:pt x="1081" y="3027"/>
                    </a:lnTo>
                    <a:cubicBezTo>
                      <a:pt x="1194" y="3459"/>
                      <a:pt x="1298" y="3779"/>
                      <a:pt x="1410" y="4107"/>
                    </a:cubicBezTo>
                    <a:lnTo>
                      <a:pt x="1514" y="4107"/>
                    </a:lnTo>
                    <a:cubicBezTo>
                      <a:pt x="1514" y="4107"/>
                      <a:pt x="1626" y="4107"/>
                      <a:pt x="1514" y="3995"/>
                    </a:cubicBezTo>
                    <a:cubicBezTo>
                      <a:pt x="1514" y="3675"/>
                      <a:pt x="1410" y="3347"/>
                      <a:pt x="1298" y="3027"/>
                    </a:cubicBezTo>
                    <a:cubicBezTo>
                      <a:pt x="1194" y="2698"/>
                      <a:pt x="1081" y="2378"/>
                      <a:pt x="865" y="2050"/>
                    </a:cubicBezTo>
                    <a:cubicBezTo>
                      <a:pt x="649" y="1297"/>
                      <a:pt x="433" y="649"/>
                      <a:pt x="113" y="0"/>
                    </a:cubicBezTo>
                    <a:close/>
                  </a:path>
                </a:pathLst>
              </a:custGeom>
              <a:solidFill>
                <a:srgbClr val="962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5"/>
              <p:cNvSpPr/>
              <p:nvPr/>
            </p:nvSpPr>
            <p:spPr>
              <a:xfrm>
                <a:off x="2892800" y="3709250"/>
                <a:ext cx="48650" cy="192875"/>
              </a:xfrm>
              <a:custGeom>
                <a:avLst/>
                <a:gdLst/>
                <a:ahLst/>
                <a:cxnLst/>
                <a:rect l="l" t="t" r="r" b="b"/>
                <a:pathLst>
                  <a:path w="1946" h="7715" extrusionOk="0">
                    <a:moveTo>
                      <a:pt x="493" y="1"/>
                    </a:moveTo>
                    <a:cubicBezTo>
                      <a:pt x="397" y="1"/>
                      <a:pt x="302" y="15"/>
                      <a:pt x="216" y="45"/>
                    </a:cubicBezTo>
                    <a:lnTo>
                      <a:pt x="104" y="45"/>
                    </a:lnTo>
                    <a:cubicBezTo>
                      <a:pt x="0" y="149"/>
                      <a:pt x="0" y="261"/>
                      <a:pt x="0" y="261"/>
                    </a:cubicBezTo>
                    <a:cubicBezTo>
                      <a:pt x="216" y="1446"/>
                      <a:pt x="432" y="2743"/>
                      <a:pt x="536" y="3936"/>
                    </a:cubicBezTo>
                    <a:cubicBezTo>
                      <a:pt x="752" y="4904"/>
                      <a:pt x="1297" y="6746"/>
                      <a:pt x="1513" y="7715"/>
                    </a:cubicBezTo>
                    <a:cubicBezTo>
                      <a:pt x="1617" y="7715"/>
                      <a:pt x="1833" y="7282"/>
                      <a:pt x="1513" y="7066"/>
                    </a:cubicBezTo>
                    <a:cubicBezTo>
                      <a:pt x="1833" y="6098"/>
                      <a:pt x="1729" y="4801"/>
                      <a:pt x="1833" y="3824"/>
                    </a:cubicBezTo>
                    <a:cubicBezTo>
                      <a:pt x="1946" y="3175"/>
                      <a:pt x="1946" y="2639"/>
                      <a:pt x="1946" y="1991"/>
                    </a:cubicBezTo>
                    <a:cubicBezTo>
                      <a:pt x="1833" y="1342"/>
                      <a:pt x="1617" y="694"/>
                      <a:pt x="1185" y="261"/>
                    </a:cubicBezTo>
                    <a:cubicBezTo>
                      <a:pt x="1027" y="103"/>
                      <a:pt x="754" y="1"/>
                      <a:pt x="493" y="1"/>
                    </a:cubicBezTo>
                    <a:close/>
                  </a:path>
                </a:pathLst>
              </a:custGeom>
              <a:solidFill>
                <a:srgbClr val="6F79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5"/>
              <p:cNvSpPr/>
              <p:nvPr/>
            </p:nvSpPr>
            <p:spPr>
              <a:xfrm>
                <a:off x="2787300" y="3439675"/>
                <a:ext cx="23325" cy="57800"/>
              </a:xfrm>
              <a:custGeom>
                <a:avLst/>
                <a:gdLst/>
                <a:ahLst/>
                <a:cxnLst/>
                <a:rect l="l" t="t" r="r" b="b"/>
                <a:pathLst>
                  <a:path w="933" h="2312" extrusionOk="0">
                    <a:moveTo>
                      <a:pt x="157" y="0"/>
                    </a:moveTo>
                    <a:cubicBezTo>
                      <a:pt x="73" y="0"/>
                      <a:pt x="1" y="63"/>
                      <a:pt x="1" y="124"/>
                    </a:cubicBezTo>
                    <a:lnTo>
                      <a:pt x="329" y="2069"/>
                    </a:lnTo>
                    <a:cubicBezTo>
                      <a:pt x="371" y="2242"/>
                      <a:pt x="483" y="2312"/>
                      <a:pt x="596" y="2312"/>
                    </a:cubicBezTo>
                    <a:cubicBezTo>
                      <a:pt x="764" y="2312"/>
                      <a:pt x="933" y="2157"/>
                      <a:pt x="865" y="1965"/>
                    </a:cubicBezTo>
                    <a:cubicBezTo>
                      <a:pt x="649" y="1317"/>
                      <a:pt x="545" y="668"/>
                      <a:pt x="329" y="124"/>
                    </a:cubicBezTo>
                    <a:cubicBezTo>
                      <a:pt x="282" y="33"/>
                      <a:pt x="217" y="0"/>
                      <a:pt x="157" y="0"/>
                    </a:cubicBezTo>
                    <a:close/>
                  </a:path>
                </a:pathLst>
              </a:custGeom>
              <a:solidFill>
                <a:srgbClr val="ECC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CC664"/>
                  </a:solidFill>
                </a:endParaRPr>
              </a:p>
            </p:txBody>
          </p:sp>
          <p:sp>
            <p:nvSpPr>
              <p:cNvPr id="994" name="Google Shape;994;p45"/>
              <p:cNvSpPr/>
              <p:nvPr/>
            </p:nvSpPr>
            <p:spPr>
              <a:xfrm>
                <a:off x="2864125" y="3432650"/>
                <a:ext cx="23275" cy="69125"/>
              </a:xfrm>
              <a:custGeom>
                <a:avLst/>
                <a:gdLst/>
                <a:ahLst/>
                <a:cxnLst/>
                <a:rect l="l" t="t" r="r" b="b"/>
                <a:pathLst>
                  <a:path w="931" h="2765" extrusionOk="0">
                    <a:moveTo>
                      <a:pt x="809" y="0"/>
                    </a:moveTo>
                    <a:cubicBezTo>
                      <a:pt x="741" y="0"/>
                      <a:pt x="659" y="29"/>
                      <a:pt x="602" y="85"/>
                    </a:cubicBezTo>
                    <a:cubicBezTo>
                      <a:pt x="386" y="837"/>
                      <a:pt x="282" y="1702"/>
                      <a:pt x="66" y="2463"/>
                    </a:cubicBezTo>
                    <a:cubicBezTo>
                      <a:pt x="1" y="2648"/>
                      <a:pt x="157" y="2764"/>
                      <a:pt x="320" y="2764"/>
                    </a:cubicBezTo>
                    <a:cubicBezTo>
                      <a:pt x="438" y="2764"/>
                      <a:pt x="559" y="2704"/>
                      <a:pt x="602" y="2566"/>
                    </a:cubicBezTo>
                    <a:cubicBezTo>
                      <a:pt x="715" y="1702"/>
                      <a:pt x="818" y="949"/>
                      <a:pt x="931" y="85"/>
                    </a:cubicBezTo>
                    <a:cubicBezTo>
                      <a:pt x="931" y="29"/>
                      <a:pt x="877" y="0"/>
                      <a:pt x="809" y="0"/>
                    </a:cubicBezTo>
                    <a:close/>
                  </a:path>
                </a:pathLst>
              </a:custGeom>
              <a:solidFill>
                <a:srgbClr val="ECC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CC664"/>
                  </a:solidFill>
                </a:endParaRPr>
              </a:p>
            </p:txBody>
          </p:sp>
          <p:sp>
            <p:nvSpPr>
              <p:cNvPr id="995" name="Google Shape;995;p45"/>
              <p:cNvSpPr/>
              <p:nvPr/>
            </p:nvSpPr>
            <p:spPr>
              <a:xfrm>
                <a:off x="2929875" y="3458275"/>
                <a:ext cx="54300" cy="76850"/>
              </a:xfrm>
              <a:custGeom>
                <a:avLst/>
                <a:gdLst/>
                <a:ahLst/>
                <a:cxnLst/>
                <a:rect l="l" t="t" r="r" b="b"/>
                <a:pathLst>
                  <a:path w="2172" h="3074" extrusionOk="0">
                    <a:moveTo>
                      <a:pt x="1934" y="1"/>
                    </a:moveTo>
                    <a:cubicBezTo>
                      <a:pt x="1909" y="1"/>
                      <a:pt x="1884" y="9"/>
                      <a:pt x="1863" y="28"/>
                    </a:cubicBezTo>
                    <a:cubicBezTo>
                      <a:pt x="1215" y="893"/>
                      <a:pt x="679" y="1757"/>
                      <a:pt x="134" y="2622"/>
                    </a:cubicBezTo>
                    <a:cubicBezTo>
                      <a:pt x="0" y="2889"/>
                      <a:pt x="157" y="3074"/>
                      <a:pt x="348" y="3074"/>
                    </a:cubicBezTo>
                    <a:cubicBezTo>
                      <a:pt x="466" y="3074"/>
                      <a:pt x="596" y="3003"/>
                      <a:pt x="679" y="2838"/>
                    </a:cubicBezTo>
                    <a:cubicBezTo>
                      <a:pt x="999" y="1974"/>
                      <a:pt x="1543" y="1109"/>
                      <a:pt x="2079" y="244"/>
                    </a:cubicBezTo>
                    <a:cubicBezTo>
                      <a:pt x="2171" y="160"/>
                      <a:pt x="2045" y="1"/>
                      <a:pt x="1934" y="1"/>
                    </a:cubicBezTo>
                    <a:close/>
                  </a:path>
                </a:pathLst>
              </a:custGeom>
              <a:solidFill>
                <a:srgbClr val="ECC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CC664"/>
                  </a:solidFill>
                </a:endParaRPr>
              </a:p>
            </p:txBody>
          </p:sp>
          <p:sp>
            <p:nvSpPr>
              <p:cNvPr id="996" name="Google Shape;996;p45"/>
              <p:cNvSpPr/>
              <p:nvPr/>
            </p:nvSpPr>
            <p:spPr>
              <a:xfrm>
                <a:off x="2727850" y="3474025"/>
                <a:ext cx="30800" cy="37075"/>
              </a:xfrm>
              <a:custGeom>
                <a:avLst/>
                <a:gdLst/>
                <a:ahLst/>
                <a:cxnLst/>
                <a:rect l="l" t="t" r="r" b="b"/>
                <a:pathLst>
                  <a:path w="1232" h="1483" extrusionOk="0">
                    <a:moveTo>
                      <a:pt x="84" y="1"/>
                    </a:moveTo>
                    <a:cubicBezTo>
                      <a:pt x="51" y="1"/>
                      <a:pt x="1" y="47"/>
                      <a:pt x="1" y="47"/>
                    </a:cubicBezTo>
                    <a:lnTo>
                      <a:pt x="39" y="121"/>
                    </a:lnTo>
                    <a:lnTo>
                      <a:pt x="39" y="121"/>
                    </a:lnTo>
                    <a:lnTo>
                      <a:pt x="1" y="159"/>
                    </a:lnTo>
                    <a:cubicBezTo>
                      <a:pt x="30" y="159"/>
                      <a:pt x="51" y="166"/>
                      <a:pt x="67" y="178"/>
                    </a:cubicBezTo>
                    <a:lnTo>
                      <a:pt x="67" y="178"/>
                    </a:lnTo>
                    <a:lnTo>
                      <a:pt x="107" y="256"/>
                    </a:lnTo>
                    <a:lnTo>
                      <a:pt x="107" y="256"/>
                    </a:lnTo>
                    <a:cubicBezTo>
                      <a:pt x="113" y="291"/>
                      <a:pt x="113" y="333"/>
                      <a:pt x="113" y="375"/>
                    </a:cubicBezTo>
                    <a:cubicBezTo>
                      <a:pt x="113" y="427"/>
                      <a:pt x="139" y="453"/>
                      <a:pt x="165" y="453"/>
                    </a:cubicBezTo>
                    <a:cubicBezTo>
                      <a:pt x="177" y="453"/>
                      <a:pt x="189" y="448"/>
                      <a:pt x="198" y="437"/>
                    </a:cubicBezTo>
                    <a:lnTo>
                      <a:pt x="198" y="437"/>
                    </a:lnTo>
                    <a:lnTo>
                      <a:pt x="329" y="695"/>
                    </a:lnTo>
                    <a:cubicBezTo>
                      <a:pt x="433" y="911"/>
                      <a:pt x="545" y="1127"/>
                      <a:pt x="762" y="1344"/>
                    </a:cubicBezTo>
                    <a:cubicBezTo>
                      <a:pt x="793" y="1444"/>
                      <a:pt x="855" y="1483"/>
                      <a:pt x="920" y="1483"/>
                    </a:cubicBezTo>
                    <a:cubicBezTo>
                      <a:pt x="1068" y="1483"/>
                      <a:pt x="1232" y="1278"/>
                      <a:pt x="1082" y="1127"/>
                    </a:cubicBezTo>
                    <a:cubicBezTo>
                      <a:pt x="865" y="911"/>
                      <a:pt x="762" y="695"/>
                      <a:pt x="649" y="591"/>
                    </a:cubicBezTo>
                    <a:cubicBezTo>
                      <a:pt x="433" y="375"/>
                      <a:pt x="329" y="159"/>
                      <a:pt x="113" y="47"/>
                    </a:cubicBezTo>
                    <a:cubicBezTo>
                      <a:pt x="113" y="12"/>
                      <a:pt x="101" y="1"/>
                      <a:pt x="84" y="1"/>
                    </a:cubicBezTo>
                    <a:close/>
                  </a:path>
                </a:pathLst>
              </a:custGeom>
              <a:solidFill>
                <a:srgbClr val="ECC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CC664"/>
                  </a:solidFill>
                </a:endParaRPr>
              </a:p>
            </p:txBody>
          </p:sp>
          <p:sp>
            <p:nvSpPr>
              <p:cNvPr id="997" name="Google Shape;997;p45"/>
              <p:cNvSpPr/>
              <p:nvPr/>
            </p:nvSpPr>
            <p:spPr>
              <a:xfrm>
                <a:off x="2966650" y="3525125"/>
                <a:ext cx="51500" cy="34625"/>
              </a:xfrm>
              <a:custGeom>
                <a:avLst/>
                <a:gdLst/>
                <a:ahLst/>
                <a:cxnLst/>
                <a:rect l="l" t="t" r="r" b="b"/>
                <a:pathLst>
                  <a:path w="2060" h="1385" extrusionOk="0">
                    <a:moveTo>
                      <a:pt x="1719" y="1"/>
                    </a:moveTo>
                    <a:cubicBezTo>
                      <a:pt x="1674" y="1"/>
                      <a:pt x="1628" y="18"/>
                      <a:pt x="1586" y="61"/>
                    </a:cubicBezTo>
                    <a:cubicBezTo>
                      <a:pt x="1153" y="380"/>
                      <a:pt x="608" y="813"/>
                      <a:pt x="176" y="1141"/>
                    </a:cubicBezTo>
                    <a:cubicBezTo>
                      <a:pt x="0" y="1226"/>
                      <a:pt x="111" y="1385"/>
                      <a:pt x="219" y="1385"/>
                    </a:cubicBezTo>
                    <a:cubicBezTo>
                      <a:pt x="243" y="1385"/>
                      <a:pt x="268" y="1377"/>
                      <a:pt x="289" y="1358"/>
                    </a:cubicBezTo>
                    <a:cubicBezTo>
                      <a:pt x="825" y="1029"/>
                      <a:pt x="1369" y="709"/>
                      <a:pt x="1802" y="380"/>
                    </a:cubicBezTo>
                    <a:cubicBezTo>
                      <a:pt x="2059" y="297"/>
                      <a:pt x="1902" y="1"/>
                      <a:pt x="1719" y="1"/>
                    </a:cubicBezTo>
                    <a:close/>
                  </a:path>
                </a:pathLst>
              </a:custGeom>
              <a:solidFill>
                <a:srgbClr val="ECC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ECC664"/>
                  </a:solidFill>
                </a:endParaRPr>
              </a:p>
            </p:txBody>
          </p:sp>
          <p:sp>
            <p:nvSpPr>
              <p:cNvPr id="998" name="Google Shape;998;p45"/>
              <p:cNvSpPr/>
              <p:nvPr/>
            </p:nvSpPr>
            <p:spPr>
              <a:xfrm>
                <a:off x="2752275" y="3572175"/>
                <a:ext cx="153950" cy="134500"/>
              </a:xfrm>
              <a:custGeom>
                <a:avLst/>
                <a:gdLst/>
                <a:ahLst/>
                <a:cxnLst/>
                <a:rect l="l" t="t" r="r" b="b"/>
                <a:pathLst>
                  <a:path w="6158" h="5380" extrusionOk="0">
                    <a:moveTo>
                      <a:pt x="3048" y="0"/>
                    </a:moveTo>
                    <a:cubicBezTo>
                      <a:pt x="2480" y="0"/>
                      <a:pt x="1918" y="108"/>
                      <a:pt x="1514" y="340"/>
                    </a:cubicBezTo>
                    <a:cubicBezTo>
                      <a:pt x="969" y="772"/>
                      <a:pt x="537" y="1309"/>
                      <a:pt x="217" y="1957"/>
                    </a:cubicBezTo>
                    <a:cubicBezTo>
                      <a:pt x="105" y="2173"/>
                      <a:pt x="105" y="2389"/>
                      <a:pt x="1" y="2606"/>
                    </a:cubicBezTo>
                    <a:lnTo>
                      <a:pt x="1" y="3366"/>
                    </a:lnTo>
                    <a:cubicBezTo>
                      <a:pt x="105" y="3903"/>
                      <a:pt x="321" y="4231"/>
                      <a:pt x="649" y="4551"/>
                    </a:cubicBezTo>
                    <a:cubicBezTo>
                      <a:pt x="1082" y="4880"/>
                      <a:pt x="1514" y="5096"/>
                      <a:pt x="1946" y="5200"/>
                    </a:cubicBezTo>
                    <a:cubicBezTo>
                      <a:pt x="2263" y="5327"/>
                      <a:pt x="2619" y="5379"/>
                      <a:pt x="2991" y="5379"/>
                    </a:cubicBezTo>
                    <a:cubicBezTo>
                      <a:pt x="3249" y="5379"/>
                      <a:pt x="3514" y="5354"/>
                      <a:pt x="3779" y="5312"/>
                    </a:cubicBezTo>
                    <a:cubicBezTo>
                      <a:pt x="4324" y="5200"/>
                      <a:pt x="4973" y="4983"/>
                      <a:pt x="5292" y="4447"/>
                    </a:cubicBezTo>
                    <a:cubicBezTo>
                      <a:pt x="5509" y="4231"/>
                      <a:pt x="5621" y="4015"/>
                      <a:pt x="5725" y="3799"/>
                    </a:cubicBezTo>
                    <a:cubicBezTo>
                      <a:pt x="6053" y="3150"/>
                      <a:pt x="6157" y="2389"/>
                      <a:pt x="6053" y="1741"/>
                    </a:cubicBezTo>
                    <a:cubicBezTo>
                      <a:pt x="5837" y="989"/>
                      <a:pt x="5189" y="444"/>
                      <a:pt x="4428" y="228"/>
                    </a:cubicBezTo>
                    <a:cubicBezTo>
                      <a:pt x="4028" y="80"/>
                      <a:pt x="3536" y="0"/>
                      <a:pt x="3048"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5"/>
              <p:cNvSpPr/>
              <p:nvPr/>
            </p:nvSpPr>
            <p:spPr>
              <a:xfrm>
                <a:off x="2777525" y="3531525"/>
                <a:ext cx="150300" cy="131925"/>
              </a:xfrm>
              <a:custGeom>
                <a:avLst/>
                <a:gdLst/>
                <a:ahLst/>
                <a:cxnLst/>
                <a:rect l="l" t="t" r="r" b="b"/>
                <a:pathLst>
                  <a:path w="6012" h="5277" extrusionOk="0">
                    <a:moveTo>
                      <a:pt x="2132" y="1"/>
                    </a:moveTo>
                    <a:cubicBezTo>
                      <a:pt x="2035" y="1"/>
                      <a:pt x="1952" y="34"/>
                      <a:pt x="1905" y="124"/>
                    </a:cubicBezTo>
                    <a:cubicBezTo>
                      <a:pt x="1689" y="124"/>
                      <a:pt x="1689" y="341"/>
                      <a:pt x="1585" y="453"/>
                    </a:cubicBezTo>
                    <a:lnTo>
                      <a:pt x="1369" y="453"/>
                    </a:lnTo>
                    <a:cubicBezTo>
                      <a:pt x="1275" y="432"/>
                      <a:pt x="1186" y="422"/>
                      <a:pt x="1102" y="422"/>
                    </a:cubicBezTo>
                    <a:cubicBezTo>
                      <a:pt x="316" y="422"/>
                      <a:pt x="1" y="1289"/>
                      <a:pt x="392" y="2070"/>
                    </a:cubicBezTo>
                    <a:cubicBezTo>
                      <a:pt x="640" y="2646"/>
                      <a:pt x="1197" y="2910"/>
                      <a:pt x="1779" y="2910"/>
                    </a:cubicBezTo>
                    <a:cubicBezTo>
                      <a:pt x="1966" y="2910"/>
                      <a:pt x="2155" y="2883"/>
                      <a:pt x="2337" y="2831"/>
                    </a:cubicBezTo>
                    <a:cubicBezTo>
                      <a:pt x="2337" y="3047"/>
                      <a:pt x="2449" y="3151"/>
                      <a:pt x="2553" y="3263"/>
                    </a:cubicBezTo>
                    <a:cubicBezTo>
                      <a:pt x="2666" y="3367"/>
                      <a:pt x="2882" y="3479"/>
                      <a:pt x="2986" y="3479"/>
                    </a:cubicBezTo>
                    <a:cubicBezTo>
                      <a:pt x="3202" y="3583"/>
                      <a:pt x="3314" y="3583"/>
                      <a:pt x="3530" y="3583"/>
                    </a:cubicBezTo>
                    <a:cubicBezTo>
                      <a:pt x="3746" y="3583"/>
                      <a:pt x="4066" y="3479"/>
                      <a:pt x="4395" y="3263"/>
                    </a:cubicBezTo>
                    <a:lnTo>
                      <a:pt x="4395" y="3263"/>
                    </a:lnTo>
                    <a:cubicBezTo>
                      <a:pt x="4179" y="3479"/>
                      <a:pt x="4066" y="3695"/>
                      <a:pt x="3963" y="4015"/>
                    </a:cubicBezTo>
                    <a:cubicBezTo>
                      <a:pt x="3963" y="4128"/>
                      <a:pt x="3850" y="4344"/>
                      <a:pt x="3963" y="4560"/>
                    </a:cubicBezTo>
                    <a:cubicBezTo>
                      <a:pt x="3963" y="4776"/>
                      <a:pt x="4066" y="4992"/>
                      <a:pt x="4282" y="5096"/>
                    </a:cubicBezTo>
                    <a:cubicBezTo>
                      <a:pt x="4410" y="5224"/>
                      <a:pt x="4538" y="5276"/>
                      <a:pt x="4644" y="5276"/>
                    </a:cubicBezTo>
                    <a:cubicBezTo>
                      <a:pt x="4718" y="5276"/>
                      <a:pt x="4781" y="5251"/>
                      <a:pt x="4827" y="5209"/>
                    </a:cubicBezTo>
                    <a:cubicBezTo>
                      <a:pt x="4931" y="5096"/>
                      <a:pt x="5043" y="4880"/>
                      <a:pt x="5260" y="4664"/>
                    </a:cubicBezTo>
                    <a:cubicBezTo>
                      <a:pt x="5579" y="4128"/>
                      <a:pt x="6012" y="3047"/>
                      <a:pt x="5476" y="2398"/>
                    </a:cubicBezTo>
                    <a:cubicBezTo>
                      <a:pt x="5260" y="2070"/>
                      <a:pt x="4931" y="1966"/>
                      <a:pt x="4611" y="1750"/>
                    </a:cubicBezTo>
                    <a:cubicBezTo>
                      <a:pt x="4282" y="1534"/>
                      <a:pt x="4066" y="1205"/>
                      <a:pt x="3963" y="885"/>
                    </a:cubicBezTo>
                    <a:cubicBezTo>
                      <a:pt x="3850" y="557"/>
                      <a:pt x="3634" y="341"/>
                      <a:pt x="3314" y="341"/>
                    </a:cubicBezTo>
                    <a:cubicBezTo>
                      <a:pt x="3098" y="341"/>
                      <a:pt x="2986" y="557"/>
                      <a:pt x="2882" y="669"/>
                    </a:cubicBezTo>
                    <a:cubicBezTo>
                      <a:pt x="2882" y="453"/>
                      <a:pt x="2769" y="237"/>
                      <a:pt x="2553" y="124"/>
                    </a:cubicBezTo>
                    <a:cubicBezTo>
                      <a:pt x="2428" y="64"/>
                      <a:pt x="2267" y="1"/>
                      <a:pt x="2132" y="1"/>
                    </a:cubicBezTo>
                    <a:close/>
                  </a:path>
                </a:pathLst>
              </a:custGeom>
              <a:solidFill>
                <a:srgbClr val="3F3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5"/>
              <p:cNvSpPr/>
              <p:nvPr/>
            </p:nvSpPr>
            <p:spPr>
              <a:xfrm>
                <a:off x="2790100" y="3545425"/>
                <a:ext cx="29650" cy="51475"/>
              </a:xfrm>
              <a:custGeom>
                <a:avLst/>
                <a:gdLst/>
                <a:ahLst/>
                <a:cxnLst/>
                <a:rect l="l" t="t" r="r" b="b"/>
                <a:pathLst>
                  <a:path w="1186" h="2059" extrusionOk="0">
                    <a:moveTo>
                      <a:pt x="433" y="1"/>
                    </a:moveTo>
                    <a:cubicBezTo>
                      <a:pt x="1" y="329"/>
                      <a:pt x="1" y="865"/>
                      <a:pt x="105" y="1298"/>
                    </a:cubicBezTo>
                    <a:cubicBezTo>
                      <a:pt x="321" y="1730"/>
                      <a:pt x="753" y="2059"/>
                      <a:pt x="1186" y="2059"/>
                    </a:cubicBezTo>
                    <a:cubicBezTo>
                      <a:pt x="753" y="1946"/>
                      <a:pt x="433" y="1626"/>
                      <a:pt x="217" y="1298"/>
                    </a:cubicBezTo>
                    <a:cubicBezTo>
                      <a:pt x="105" y="865"/>
                      <a:pt x="105" y="329"/>
                      <a:pt x="433" y="113"/>
                    </a:cubicBezTo>
                    <a:lnTo>
                      <a:pt x="433" y="1"/>
                    </a:lnTo>
                    <a:close/>
                  </a:path>
                </a:pathLst>
              </a:custGeom>
              <a:solidFill>
                <a:srgbClr val="100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5"/>
              <p:cNvSpPr/>
              <p:nvPr/>
            </p:nvSpPr>
            <p:spPr>
              <a:xfrm>
                <a:off x="2803525" y="3548250"/>
                <a:ext cx="56875" cy="64875"/>
              </a:xfrm>
              <a:custGeom>
                <a:avLst/>
                <a:gdLst/>
                <a:ahLst/>
                <a:cxnLst/>
                <a:rect l="l" t="t" r="r" b="b"/>
                <a:pathLst>
                  <a:path w="2275" h="2595" extrusionOk="0">
                    <a:moveTo>
                      <a:pt x="112" y="0"/>
                    </a:moveTo>
                    <a:cubicBezTo>
                      <a:pt x="0" y="536"/>
                      <a:pt x="112" y="969"/>
                      <a:pt x="432" y="1401"/>
                    </a:cubicBezTo>
                    <a:cubicBezTo>
                      <a:pt x="545" y="1513"/>
                      <a:pt x="761" y="1617"/>
                      <a:pt x="977" y="1729"/>
                    </a:cubicBezTo>
                    <a:cubicBezTo>
                      <a:pt x="1193" y="1833"/>
                      <a:pt x="1513" y="1833"/>
                      <a:pt x="1729" y="1946"/>
                    </a:cubicBezTo>
                    <a:cubicBezTo>
                      <a:pt x="2058" y="2049"/>
                      <a:pt x="2162" y="2266"/>
                      <a:pt x="2274" y="2594"/>
                    </a:cubicBezTo>
                    <a:cubicBezTo>
                      <a:pt x="2274" y="2378"/>
                      <a:pt x="2162" y="2162"/>
                      <a:pt x="2058" y="2049"/>
                    </a:cubicBezTo>
                    <a:cubicBezTo>
                      <a:pt x="1842" y="1833"/>
                      <a:pt x="1626" y="1833"/>
                      <a:pt x="1409" y="1729"/>
                    </a:cubicBezTo>
                    <a:cubicBezTo>
                      <a:pt x="1193" y="1729"/>
                      <a:pt x="977" y="1617"/>
                      <a:pt x="761" y="1513"/>
                    </a:cubicBezTo>
                    <a:cubicBezTo>
                      <a:pt x="545" y="1297"/>
                      <a:pt x="329" y="1185"/>
                      <a:pt x="216" y="969"/>
                    </a:cubicBezTo>
                    <a:cubicBezTo>
                      <a:pt x="112" y="649"/>
                      <a:pt x="112" y="320"/>
                      <a:pt x="112" y="0"/>
                    </a:cubicBezTo>
                    <a:close/>
                  </a:path>
                </a:pathLst>
              </a:custGeom>
              <a:solidFill>
                <a:srgbClr val="100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5"/>
              <p:cNvSpPr/>
              <p:nvPr/>
            </p:nvSpPr>
            <p:spPr>
              <a:xfrm>
                <a:off x="2817125" y="3537425"/>
                <a:ext cx="51250" cy="67475"/>
              </a:xfrm>
              <a:custGeom>
                <a:avLst/>
                <a:gdLst/>
                <a:ahLst/>
                <a:cxnLst/>
                <a:rect l="l" t="t" r="r" b="b"/>
                <a:pathLst>
                  <a:path w="2050" h="2699" extrusionOk="0">
                    <a:moveTo>
                      <a:pt x="433" y="1"/>
                    </a:moveTo>
                    <a:lnTo>
                      <a:pt x="433" y="1"/>
                    </a:lnTo>
                    <a:cubicBezTo>
                      <a:pt x="1" y="433"/>
                      <a:pt x="105" y="1082"/>
                      <a:pt x="537" y="1514"/>
                    </a:cubicBezTo>
                    <a:cubicBezTo>
                      <a:pt x="969" y="1946"/>
                      <a:pt x="1730" y="2050"/>
                      <a:pt x="1946" y="2699"/>
                    </a:cubicBezTo>
                    <a:lnTo>
                      <a:pt x="2050" y="2699"/>
                    </a:lnTo>
                    <a:cubicBezTo>
                      <a:pt x="1946" y="2050"/>
                      <a:pt x="1185" y="1946"/>
                      <a:pt x="753" y="1618"/>
                    </a:cubicBezTo>
                    <a:cubicBezTo>
                      <a:pt x="321" y="1185"/>
                      <a:pt x="105" y="537"/>
                      <a:pt x="433" y="1"/>
                    </a:cubicBezTo>
                    <a:close/>
                  </a:path>
                </a:pathLst>
              </a:custGeom>
              <a:solidFill>
                <a:srgbClr val="100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5"/>
              <p:cNvSpPr/>
              <p:nvPr/>
            </p:nvSpPr>
            <p:spPr>
              <a:xfrm>
                <a:off x="2841350" y="3550825"/>
                <a:ext cx="64875" cy="97300"/>
              </a:xfrm>
              <a:custGeom>
                <a:avLst/>
                <a:gdLst/>
                <a:ahLst/>
                <a:cxnLst/>
                <a:rect l="l" t="t" r="r" b="b"/>
                <a:pathLst>
                  <a:path w="2595" h="3892" extrusionOk="0">
                    <a:moveTo>
                      <a:pt x="0" y="1"/>
                    </a:moveTo>
                    <a:lnTo>
                      <a:pt x="0" y="113"/>
                    </a:lnTo>
                    <a:cubicBezTo>
                      <a:pt x="0" y="330"/>
                      <a:pt x="113" y="546"/>
                      <a:pt x="216" y="762"/>
                    </a:cubicBezTo>
                    <a:cubicBezTo>
                      <a:pt x="433" y="978"/>
                      <a:pt x="761" y="1082"/>
                      <a:pt x="1081" y="1194"/>
                    </a:cubicBezTo>
                    <a:cubicBezTo>
                      <a:pt x="1729" y="1514"/>
                      <a:pt x="2378" y="1946"/>
                      <a:pt x="2378" y="2707"/>
                    </a:cubicBezTo>
                    <a:cubicBezTo>
                      <a:pt x="2274" y="3140"/>
                      <a:pt x="2058" y="3460"/>
                      <a:pt x="1842" y="3788"/>
                    </a:cubicBezTo>
                    <a:cubicBezTo>
                      <a:pt x="1842" y="3892"/>
                      <a:pt x="1842" y="3892"/>
                      <a:pt x="1946" y="3892"/>
                    </a:cubicBezTo>
                    <a:cubicBezTo>
                      <a:pt x="2378" y="3356"/>
                      <a:pt x="2594" y="2595"/>
                      <a:pt x="2274" y="2059"/>
                    </a:cubicBezTo>
                    <a:cubicBezTo>
                      <a:pt x="2058" y="1730"/>
                      <a:pt x="1842" y="1514"/>
                      <a:pt x="1513" y="1410"/>
                    </a:cubicBezTo>
                    <a:cubicBezTo>
                      <a:pt x="1297" y="1194"/>
                      <a:pt x="977" y="1082"/>
                      <a:pt x="649" y="978"/>
                    </a:cubicBezTo>
                    <a:cubicBezTo>
                      <a:pt x="329" y="762"/>
                      <a:pt x="0" y="433"/>
                      <a:pt x="113" y="113"/>
                    </a:cubicBezTo>
                    <a:cubicBezTo>
                      <a:pt x="113" y="113"/>
                      <a:pt x="113" y="1"/>
                      <a:pt x="0" y="1"/>
                    </a:cubicBezTo>
                    <a:close/>
                  </a:path>
                </a:pathLst>
              </a:custGeom>
              <a:solidFill>
                <a:srgbClr val="100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2884575" y="3618500"/>
                <a:ext cx="8250" cy="24225"/>
              </a:xfrm>
              <a:custGeom>
                <a:avLst/>
                <a:gdLst/>
                <a:ahLst/>
                <a:cxnLst/>
                <a:rect l="l" t="t" r="r" b="b"/>
                <a:pathLst>
                  <a:path w="330" h="969" extrusionOk="0">
                    <a:moveTo>
                      <a:pt x="329" y="0"/>
                    </a:moveTo>
                    <a:lnTo>
                      <a:pt x="329" y="0"/>
                    </a:lnTo>
                    <a:cubicBezTo>
                      <a:pt x="217" y="216"/>
                      <a:pt x="217" y="320"/>
                      <a:pt x="217" y="536"/>
                    </a:cubicBezTo>
                    <a:cubicBezTo>
                      <a:pt x="329" y="320"/>
                      <a:pt x="329" y="216"/>
                      <a:pt x="329" y="0"/>
                    </a:cubicBezTo>
                    <a:close/>
                    <a:moveTo>
                      <a:pt x="217" y="536"/>
                    </a:moveTo>
                    <a:cubicBezTo>
                      <a:pt x="113" y="649"/>
                      <a:pt x="113" y="753"/>
                      <a:pt x="0" y="969"/>
                    </a:cubicBezTo>
                    <a:lnTo>
                      <a:pt x="113" y="969"/>
                    </a:lnTo>
                    <a:cubicBezTo>
                      <a:pt x="113" y="865"/>
                      <a:pt x="217" y="649"/>
                      <a:pt x="217" y="536"/>
                    </a:cubicBezTo>
                    <a:close/>
                  </a:path>
                </a:pathLst>
              </a:custGeom>
              <a:solidFill>
                <a:srgbClr val="100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5"/>
              <p:cNvSpPr/>
              <p:nvPr/>
            </p:nvSpPr>
            <p:spPr>
              <a:xfrm>
                <a:off x="2881975" y="3575250"/>
                <a:ext cx="35050" cy="67475"/>
              </a:xfrm>
              <a:custGeom>
                <a:avLst/>
                <a:gdLst/>
                <a:ahLst/>
                <a:cxnLst/>
                <a:rect l="l" t="t" r="r" b="b"/>
                <a:pathLst>
                  <a:path w="1402" h="2699" extrusionOk="0">
                    <a:moveTo>
                      <a:pt x="104" y="1"/>
                    </a:moveTo>
                    <a:cubicBezTo>
                      <a:pt x="104" y="1"/>
                      <a:pt x="1" y="1"/>
                      <a:pt x="104" y="105"/>
                    </a:cubicBezTo>
                    <a:cubicBezTo>
                      <a:pt x="217" y="217"/>
                      <a:pt x="433" y="433"/>
                      <a:pt x="649" y="537"/>
                    </a:cubicBezTo>
                    <a:cubicBezTo>
                      <a:pt x="865" y="753"/>
                      <a:pt x="1082" y="969"/>
                      <a:pt x="1082" y="1186"/>
                    </a:cubicBezTo>
                    <a:cubicBezTo>
                      <a:pt x="1298" y="1730"/>
                      <a:pt x="1082" y="2163"/>
                      <a:pt x="865" y="2595"/>
                    </a:cubicBezTo>
                    <a:lnTo>
                      <a:pt x="865" y="2699"/>
                    </a:lnTo>
                    <a:lnTo>
                      <a:pt x="969" y="2699"/>
                    </a:lnTo>
                    <a:cubicBezTo>
                      <a:pt x="1185" y="2266"/>
                      <a:pt x="1401" y="1730"/>
                      <a:pt x="1185" y="1186"/>
                    </a:cubicBezTo>
                    <a:cubicBezTo>
                      <a:pt x="1185" y="969"/>
                      <a:pt x="969" y="753"/>
                      <a:pt x="865" y="537"/>
                    </a:cubicBezTo>
                    <a:cubicBezTo>
                      <a:pt x="537" y="433"/>
                      <a:pt x="321" y="217"/>
                      <a:pt x="104" y="1"/>
                    </a:cubicBezTo>
                    <a:close/>
                  </a:path>
                </a:pathLst>
              </a:custGeom>
              <a:solidFill>
                <a:srgbClr val="100B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5"/>
              <p:cNvSpPr/>
              <p:nvPr/>
            </p:nvSpPr>
            <p:spPr>
              <a:xfrm>
                <a:off x="2781900" y="3613100"/>
                <a:ext cx="5425" cy="8025"/>
              </a:xfrm>
              <a:custGeom>
                <a:avLst/>
                <a:gdLst/>
                <a:ahLst/>
                <a:cxnLst/>
                <a:rect l="l" t="t" r="r" b="b"/>
                <a:pathLst>
                  <a:path w="217" h="321" extrusionOk="0">
                    <a:moveTo>
                      <a:pt x="113" y="0"/>
                    </a:moveTo>
                    <a:cubicBezTo>
                      <a:pt x="0" y="0"/>
                      <a:pt x="0" y="104"/>
                      <a:pt x="0" y="216"/>
                    </a:cubicBezTo>
                    <a:cubicBezTo>
                      <a:pt x="0" y="320"/>
                      <a:pt x="0" y="320"/>
                      <a:pt x="113" y="320"/>
                    </a:cubicBezTo>
                    <a:cubicBezTo>
                      <a:pt x="217" y="320"/>
                      <a:pt x="217" y="320"/>
                      <a:pt x="217" y="216"/>
                    </a:cubicBezTo>
                    <a:cubicBezTo>
                      <a:pt x="217" y="104"/>
                      <a:pt x="217" y="0"/>
                      <a:pt x="11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a:off x="2827950" y="3623900"/>
                <a:ext cx="5425" cy="8025"/>
              </a:xfrm>
              <a:custGeom>
                <a:avLst/>
                <a:gdLst/>
                <a:ahLst/>
                <a:cxnLst/>
                <a:rect l="l" t="t" r="r" b="b"/>
                <a:pathLst>
                  <a:path w="217" h="321" extrusionOk="0">
                    <a:moveTo>
                      <a:pt x="104" y="0"/>
                    </a:moveTo>
                    <a:cubicBezTo>
                      <a:pt x="104" y="0"/>
                      <a:pt x="0" y="0"/>
                      <a:pt x="0" y="104"/>
                    </a:cubicBezTo>
                    <a:cubicBezTo>
                      <a:pt x="0" y="217"/>
                      <a:pt x="104" y="320"/>
                      <a:pt x="104" y="320"/>
                    </a:cubicBezTo>
                    <a:cubicBezTo>
                      <a:pt x="216" y="320"/>
                      <a:pt x="216" y="217"/>
                      <a:pt x="216" y="104"/>
                    </a:cubicBezTo>
                    <a:cubicBezTo>
                      <a:pt x="216" y="0"/>
                      <a:pt x="216" y="0"/>
                      <a:pt x="104"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a:off x="2752275" y="3621100"/>
                <a:ext cx="24250" cy="35250"/>
              </a:xfrm>
              <a:custGeom>
                <a:avLst/>
                <a:gdLst/>
                <a:ahLst/>
                <a:cxnLst/>
                <a:rect l="l" t="t" r="r" b="b"/>
                <a:pathLst>
                  <a:path w="970" h="1410" extrusionOk="0">
                    <a:moveTo>
                      <a:pt x="217" y="0"/>
                    </a:moveTo>
                    <a:cubicBezTo>
                      <a:pt x="105" y="216"/>
                      <a:pt x="105" y="432"/>
                      <a:pt x="1" y="649"/>
                    </a:cubicBezTo>
                    <a:lnTo>
                      <a:pt x="1" y="1193"/>
                    </a:lnTo>
                    <a:lnTo>
                      <a:pt x="1" y="1409"/>
                    </a:lnTo>
                    <a:lnTo>
                      <a:pt x="217" y="1409"/>
                    </a:lnTo>
                    <a:cubicBezTo>
                      <a:pt x="649" y="1409"/>
                      <a:pt x="969" y="1081"/>
                      <a:pt x="969" y="761"/>
                    </a:cubicBezTo>
                    <a:cubicBezTo>
                      <a:pt x="969" y="329"/>
                      <a:pt x="649" y="0"/>
                      <a:pt x="217" y="0"/>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a:off x="2827950" y="3637300"/>
                <a:ext cx="37850" cy="32450"/>
              </a:xfrm>
              <a:custGeom>
                <a:avLst/>
                <a:gdLst/>
                <a:ahLst/>
                <a:cxnLst/>
                <a:rect l="l" t="t" r="r" b="b"/>
                <a:pathLst>
                  <a:path w="1514" h="1298" extrusionOk="0">
                    <a:moveTo>
                      <a:pt x="752" y="1"/>
                    </a:moveTo>
                    <a:cubicBezTo>
                      <a:pt x="320" y="1"/>
                      <a:pt x="0" y="329"/>
                      <a:pt x="0" y="649"/>
                    </a:cubicBezTo>
                    <a:cubicBezTo>
                      <a:pt x="0" y="1081"/>
                      <a:pt x="320" y="1298"/>
                      <a:pt x="752" y="1298"/>
                    </a:cubicBezTo>
                    <a:cubicBezTo>
                      <a:pt x="1185" y="1298"/>
                      <a:pt x="1513" y="1081"/>
                      <a:pt x="1513" y="649"/>
                    </a:cubicBezTo>
                    <a:cubicBezTo>
                      <a:pt x="1513" y="329"/>
                      <a:pt x="1185" y="1"/>
                      <a:pt x="752" y="1"/>
                    </a:cubicBez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a:off x="2787300" y="3615675"/>
                <a:ext cx="24450" cy="29875"/>
              </a:xfrm>
              <a:custGeom>
                <a:avLst/>
                <a:gdLst/>
                <a:ahLst/>
                <a:cxnLst/>
                <a:rect l="l" t="t" r="r" b="b"/>
                <a:pathLst>
                  <a:path w="978" h="1195" extrusionOk="0">
                    <a:moveTo>
                      <a:pt x="865" y="1"/>
                    </a:moveTo>
                    <a:cubicBezTo>
                      <a:pt x="649" y="217"/>
                      <a:pt x="1" y="1082"/>
                      <a:pt x="545" y="1194"/>
                    </a:cubicBezTo>
                    <a:cubicBezTo>
                      <a:pt x="649" y="1194"/>
                      <a:pt x="649" y="1082"/>
                      <a:pt x="649" y="1082"/>
                    </a:cubicBezTo>
                    <a:cubicBezTo>
                      <a:pt x="329" y="978"/>
                      <a:pt x="865" y="217"/>
                      <a:pt x="978" y="113"/>
                    </a:cubicBezTo>
                    <a:lnTo>
                      <a:pt x="865" y="1"/>
                    </a:ln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a:off x="2773900" y="3645525"/>
                <a:ext cx="51250" cy="35350"/>
              </a:xfrm>
              <a:custGeom>
                <a:avLst/>
                <a:gdLst/>
                <a:ahLst/>
                <a:cxnLst/>
                <a:rect l="l" t="t" r="r" b="b"/>
                <a:pathLst>
                  <a:path w="2050" h="1414" extrusionOk="0">
                    <a:moveTo>
                      <a:pt x="320" y="0"/>
                    </a:moveTo>
                    <a:cubicBezTo>
                      <a:pt x="104" y="0"/>
                      <a:pt x="104" y="216"/>
                      <a:pt x="0" y="320"/>
                    </a:cubicBezTo>
                    <a:cubicBezTo>
                      <a:pt x="0" y="649"/>
                      <a:pt x="217" y="969"/>
                      <a:pt x="433" y="1185"/>
                    </a:cubicBezTo>
                    <a:cubicBezTo>
                      <a:pt x="632" y="1319"/>
                      <a:pt x="874" y="1414"/>
                      <a:pt x="1108" y="1414"/>
                    </a:cubicBezTo>
                    <a:cubicBezTo>
                      <a:pt x="1251" y="1414"/>
                      <a:pt x="1389" y="1379"/>
                      <a:pt x="1514" y="1297"/>
                    </a:cubicBezTo>
                    <a:cubicBezTo>
                      <a:pt x="1617" y="1297"/>
                      <a:pt x="1730" y="1185"/>
                      <a:pt x="1834" y="1081"/>
                    </a:cubicBezTo>
                    <a:cubicBezTo>
                      <a:pt x="1946" y="969"/>
                      <a:pt x="2050" y="865"/>
                      <a:pt x="2050" y="649"/>
                    </a:cubicBezTo>
                    <a:cubicBezTo>
                      <a:pt x="2050" y="649"/>
                      <a:pt x="2050" y="536"/>
                      <a:pt x="1946" y="536"/>
                    </a:cubicBezTo>
                    <a:cubicBezTo>
                      <a:pt x="1946" y="432"/>
                      <a:pt x="1946" y="432"/>
                      <a:pt x="1834" y="320"/>
                    </a:cubicBezTo>
                    <a:cubicBezTo>
                      <a:pt x="1730" y="216"/>
                      <a:pt x="1514" y="216"/>
                      <a:pt x="1297" y="216"/>
                    </a:cubicBezTo>
                    <a:cubicBezTo>
                      <a:pt x="1189" y="268"/>
                      <a:pt x="1081" y="294"/>
                      <a:pt x="973" y="294"/>
                    </a:cubicBezTo>
                    <a:cubicBezTo>
                      <a:pt x="865" y="294"/>
                      <a:pt x="757" y="268"/>
                      <a:pt x="649" y="216"/>
                    </a:cubicBezTo>
                    <a:cubicBezTo>
                      <a:pt x="537" y="216"/>
                      <a:pt x="537" y="216"/>
                      <a:pt x="433" y="104"/>
                    </a:cubicBezTo>
                    <a:lnTo>
                      <a:pt x="320" y="0"/>
                    </a:ln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5"/>
              <p:cNvSpPr/>
              <p:nvPr/>
            </p:nvSpPr>
            <p:spPr>
              <a:xfrm>
                <a:off x="2880025" y="3649675"/>
                <a:ext cx="34400" cy="29525"/>
              </a:xfrm>
              <a:custGeom>
                <a:avLst/>
                <a:gdLst/>
                <a:ahLst/>
                <a:cxnLst/>
                <a:rect l="l" t="t" r="r" b="b"/>
                <a:pathLst>
                  <a:path w="1376" h="1181" extrusionOk="0">
                    <a:moveTo>
                      <a:pt x="725" y="0"/>
                    </a:moveTo>
                    <a:cubicBezTo>
                      <a:pt x="653" y="0"/>
                      <a:pt x="580" y="50"/>
                      <a:pt x="511" y="50"/>
                    </a:cubicBezTo>
                    <a:lnTo>
                      <a:pt x="182" y="370"/>
                    </a:lnTo>
                    <a:cubicBezTo>
                      <a:pt x="0" y="735"/>
                      <a:pt x="126" y="1180"/>
                      <a:pt x="497" y="1180"/>
                    </a:cubicBezTo>
                    <a:cubicBezTo>
                      <a:pt x="565" y="1180"/>
                      <a:pt x="642" y="1165"/>
                      <a:pt x="727" y="1131"/>
                    </a:cubicBezTo>
                    <a:cubicBezTo>
                      <a:pt x="1047" y="1019"/>
                      <a:pt x="1376" y="699"/>
                      <a:pt x="1263" y="370"/>
                    </a:cubicBezTo>
                    <a:cubicBezTo>
                      <a:pt x="1160" y="154"/>
                      <a:pt x="1047" y="50"/>
                      <a:pt x="831" y="50"/>
                    </a:cubicBezTo>
                    <a:cubicBezTo>
                      <a:pt x="796" y="13"/>
                      <a:pt x="761" y="0"/>
                      <a:pt x="725"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a:off x="2887375" y="3656325"/>
                <a:ext cx="16250" cy="10825"/>
              </a:xfrm>
              <a:custGeom>
                <a:avLst/>
                <a:gdLst/>
                <a:ahLst/>
                <a:cxnLst/>
                <a:rect l="l" t="t" r="r" b="b"/>
                <a:pathLst>
                  <a:path w="650" h="433" extrusionOk="0">
                    <a:moveTo>
                      <a:pt x="537" y="0"/>
                    </a:moveTo>
                    <a:cubicBezTo>
                      <a:pt x="504" y="33"/>
                      <a:pt x="449" y="67"/>
                      <a:pt x="386" y="104"/>
                    </a:cubicBezTo>
                    <a:lnTo>
                      <a:pt x="433" y="104"/>
                    </a:lnTo>
                    <a:cubicBezTo>
                      <a:pt x="433" y="104"/>
                      <a:pt x="537" y="104"/>
                      <a:pt x="649" y="0"/>
                    </a:cubicBezTo>
                    <a:close/>
                    <a:moveTo>
                      <a:pt x="321" y="104"/>
                    </a:moveTo>
                    <a:lnTo>
                      <a:pt x="321" y="143"/>
                    </a:lnTo>
                    <a:lnTo>
                      <a:pt x="321" y="143"/>
                    </a:lnTo>
                    <a:cubicBezTo>
                      <a:pt x="343" y="129"/>
                      <a:pt x="365" y="117"/>
                      <a:pt x="386" y="104"/>
                    </a:cubicBezTo>
                    <a:close/>
                    <a:moveTo>
                      <a:pt x="321" y="143"/>
                    </a:moveTo>
                    <a:cubicBezTo>
                      <a:pt x="197" y="217"/>
                      <a:pt x="61" y="307"/>
                      <a:pt x="1" y="433"/>
                    </a:cubicBezTo>
                    <a:lnTo>
                      <a:pt x="105" y="433"/>
                    </a:lnTo>
                    <a:cubicBezTo>
                      <a:pt x="217" y="320"/>
                      <a:pt x="217" y="217"/>
                      <a:pt x="321" y="217"/>
                    </a:cubicBezTo>
                    <a:lnTo>
                      <a:pt x="321" y="143"/>
                    </a:ln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a:off x="2895375" y="3658925"/>
                <a:ext cx="2850" cy="10825"/>
              </a:xfrm>
              <a:custGeom>
                <a:avLst/>
                <a:gdLst/>
                <a:ahLst/>
                <a:cxnLst/>
                <a:rect l="l" t="t" r="r" b="b"/>
                <a:pathLst>
                  <a:path w="114" h="433" extrusionOk="0">
                    <a:moveTo>
                      <a:pt x="113" y="0"/>
                    </a:moveTo>
                    <a:lnTo>
                      <a:pt x="1" y="113"/>
                    </a:lnTo>
                    <a:lnTo>
                      <a:pt x="1" y="433"/>
                    </a:lnTo>
                    <a:lnTo>
                      <a:pt x="113" y="433"/>
                    </a:lnTo>
                    <a:lnTo>
                      <a:pt x="113" y="0"/>
                    </a:lnTo>
                    <a:close/>
                  </a:path>
                </a:pathLst>
              </a:custGeom>
              <a:solidFill>
                <a:srgbClr val="C369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a:off x="2895375" y="3658925"/>
                <a:ext cx="2850" cy="2825"/>
              </a:xfrm>
              <a:custGeom>
                <a:avLst/>
                <a:gdLst/>
                <a:ahLst/>
                <a:cxnLst/>
                <a:rect l="l" t="t" r="r" b="b"/>
                <a:pathLst>
                  <a:path w="114" h="113" extrusionOk="0">
                    <a:moveTo>
                      <a:pt x="1" y="0"/>
                    </a:moveTo>
                    <a:lnTo>
                      <a:pt x="1" y="113"/>
                    </a:lnTo>
                    <a:lnTo>
                      <a:pt x="113" y="0"/>
                    </a:lnTo>
                    <a:close/>
                  </a:path>
                </a:pathLst>
              </a:custGeom>
              <a:solidFill>
                <a:srgbClr val="AB44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a:off x="2768500" y="3696750"/>
                <a:ext cx="102700" cy="74775"/>
              </a:xfrm>
              <a:custGeom>
                <a:avLst/>
                <a:gdLst/>
                <a:ahLst/>
                <a:cxnLst/>
                <a:rect l="l" t="t" r="r" b="b"/>
                <a:pathLst>
                  <a:path w="4108" h="2991" extrusionOk="0">
                    <a:moveTo>
                      <a:pt x="4107" y="0"/>
                    </a:moveTo>
                    <a:cubicBezTo>
                      <a:pt x="3620" y="244"/>
                      <a:pt x="3028" y="386"/>
                      <a:pt x="2430" y="386"/>
                    </a:cubicBezTo>
                    <a:cubicBezTo>
                      <a:pt x="1968" y="386"/>
                      <a:pt x="1503" y="301"/>
                      <a:pt x="1081" y="113"/>
                    </a:cubicBezTo>
                    <a:lnTo>
                      <a:pt x="1081" y="113"/>
                    </a:lnTo>
                    <a:cubicBezTo>
                      <a:pt x="1185" y="433"/>
                      <a:pt x="969" y="761"/>
                      <a:pt x="753" y="977"/>
                    </a:cubicBezTo>
                    <a:cubicBezTo>
                      <a:pt x="536" y="1194"/>
                      <a:pt x="216" y="1410"/>
                      <a:pt x="216" y="1626"/>
                    </a:cubicBezTo>
                    <a:cubicBezTo>
                      <a:pt x="0" y="2058"/>
                      <a:pt x="320" y="2594"/>
                      <a:pt x="753" y="2811"/>
                    </a:cubicBezTo>
                    <a:cubicBezTo>
                      <a:pt x="947" y="2938"/>
                      <a:pt x="1213" y="2990"/>
                      <a:pt x="1488" y="2990"/>
                    </a:cubicBezTo>
                    <a:cubicBezTo>
                      <a:pt x="1678" y="2990"/>
                      <a:pt x="1873" y="2965"/>
                      <a:pt x="2050" y="2923"/>
                    </a:cubicBezTo>
                    <a:cubicBezTo>
                      <a:pt x="2482" y="2811"/>
                      <a:pt x="3027" y="2707"/>
                      <a:pt x="3347" y="2378"/>
                    </a:cubicBezTo>
                    <a:cubicBezTo>
                      <a:pt x="3779" y="2058"/>
                      <a:pt x="3995" y="1626"/>
                      <a:pt x="3995" y="1194"/>
                    </a:cubicBezTo>
                    <a:lnTo>
                      <a:pt x="3995" y="545"/>
                    </a:lnTo>
                    <a:cubicBezTo>
                      <a:pt x="3995" y="329"/>
                      <a:pt x="3995" y="113"/>
                      <a:pt x="4107" y="0"/>
                    </a:cubicBezTo>
                    <a:close/>
                  </a:path>
                </a:pathLst>
              </a:custGeom>
              <a:solidFill>
                <a:srgbClr val="DFA4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a:off x="2865775" y="3696750"/>
                <a:ext cx="2600" cy="2825"/>
              </a:xfrm>
              <a:custGeom>
                <a:avLst/>
                <a:gdLst/>
                <a:ahLst/>
                <a:cxnLst/>
                <a:rect l="l" t="t" r="r" b="b"/>
                <a:pathLst>
                  <a:path w="104" h="113" extrusionOk="0">
                    <a:moveTo>
                      <a:pt x="104" y="0"/>
                    </a:moveTo>
                    <a:cubicBezTo>
                      <a:pt x="104" y="1"/>
                      <a:pt x="104" y="113"/>
                      <a:pt x="0" y="113"/>
                    </a:cubicBezTo>
                    <a:cubicBezTo>
                      <a:pt x="104" y="113"/>
                      <a:pt x="104" y="113"/>
                      <a:pt x="104" y="0"/>
                    </a:cubicBezTo>
                    <a:close/>
                  </a:path>
                </a:pathLst>
              </a:custGeom>
              <a:solidFill>
                <a:srgbClr val="565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a:off x="2857550" y="3696750"/>
                <a:ext cx="10825" cy="5425"/>
              </a:xfrm>
              <a:custGeom>
                <a:avLst/>
                <a:gdLst/>
                <a:ahLst/>
                <a:cxnLst/>
                <a:rect l="l" t="t" r="r" b="b"/>
                <a:pathLst>
                  <a:path w="433" h="217" extrusionOk="0">
                    <a:moveTo>
                      <a:pt x="433" y="0"/>
                    </a:moveTo>
                    <a:cubicBezTo>
                      <a:pt x="329" y="113"/>
                      <a:pt x="113" y="113"/>
                      <a:pt x="1" y="217"/>
                    </a:cubicBezTo>
                    <a:cubicBezTo>
                      <a:pt x="113" y="217"/>
                      <a:pt x="217" y="113"/>
                      <a:pt x="329" y="113"/>
                    </a:cubicBezTo>
                    <a:cubicBezTo>
                      <a:pt x="433" y="113"/>
                      <a:pt x="433" y="113"/>
                      <a:pt x="433" y="0"/>
                    </a:cubicBezTo>
                    <a:close/>
                  </a:path>
                </a:pathLst>
              </a:custGeom>
              <a:solidFill>
                <a:srgbClr val="AD80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a:off x="2795525" y="3699550"/>
                <a:ext cx="25" cy="2625"/>
              </a:xfrm>
              <a:custGeom>
                <a:avLst/>
                <a:gdLst/>
                <a:ahLst/>
                <a:cxnLst/>
                <a:rect l="l" t="t" r="r" b="b"/>
                <a:pathLst>
                  <a:path w="1" h="105" extrusionOk="0">
                    <a:moveTo>
                      <a:pt x="0" y="1"/>
                    </a:moveTo>
                    <a:lnTo>
                      <a:pt x="0" y="105"/>
                    </a:lnTo>
                    <a:lnTo>
                      <a:pt x="0" y="1"/>
                    </a:lnTo>
                    <a:close/>
                  </a:path>
                </a:pathLst>
              </a:custGeom>
              <a:solidFill>
                <a:srgbClr val="565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2806325" y="3702150"/>
                <a:ext cx="8025" cy="2825"/>
              </a:xfrm>
              <a:custGeom>
                <a:avLst/>
                <a:gdLst/>
                <a:ahLst/>
                <a:cxnLst/>
                <a:rect l="l" t="t" r="r" b="b"/>
                <a:pathLst>
                  <a:path w="321" h="113" extrusionOk="0">
                    <a:moveTo>
                      <a:pt x="0" y="1"/>
                    </a:moveTo>
                    <a:cubicBezTo>
                      <a:pt x="0" y="1"/>
                      <a:pt x="0" y="113"/>
                      <a:pt x="104" y="113"/>
                    </a:cubicBezTo>
                    <a:lnTo>
                      <a:pt x="320" y="113"/>
                    </a:lnTo>
                    <a:cubicBezTo>
                      <a:pt x="217" y="113"/>
                      <a:pt x="104" y="113"/>
                      <a:pt x="0" y="1"/>
                    </a:cubicBezTo>
                    <a:close/>
                  </a:path>
                </a:pathLst>
              </a:custGeom>
              <a:solidFill>
                <a:srgbClr val="AD80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5"/>
              <p:cNvSpPr/>
              <p:nvPr/>
            </p:nvSpPr>
            <p:spPr>
              <a:xfrm>
                <a:off x="2787300" y="3718375"/>
                <a:ext cx="25" cy="2825"/>
              </a:xfrm>
              <a:custGeom>
                <a:avLst/>
                <a:gdLst/>
                <a:ahLst/>
                <a:cxnLst/>
                <a:rect l="l" t="t" r="r" b="b"/>
                <a:pathLst>
                  <a:path w="1" h="113" extrusionOk="0">
                    <a:moveTo>
                      <a:pt x="1" y="0"/>
                    </a:moveTo>
                    <a:lnTo>
                      <a:pt x="1" y="112"/>
                    </a:lnTo>
                    <a:lnTo>
                      <a:pt x="1" y="112"/>
                    </a:lnTo>
                    <a:close/>
                  </a:path>
                </a:pathLst>
              </a:custGeom>
              <a:solidFill>
                <a:srgbClr val="9E5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5"/>
              <p:cNvSpPr/>
              <p:nvPr/>
            </p:nvSpPr>
            <p:spPr>
              <a:xfrm>
                <a:off x="2787300" y="3696750"/>
                <a:ext cx="81075" cy="27050"/>
              </a:xfrm>
              <a:custGeom>
                <a:avLst/>
                <a:gdLst/>
                <a:ahLst/>
                <a:cxnLst/>
                <a:rect l="l" t="t" r="r" b="b"/>
                <a:pathLst>
                  <a:path w="3243" h="1082" extrusionOk="0">
                    <a:moveTo>
                      <a:pt x="3243" y="0"/>
                    </a:moveTo>
                    <a:lnTo>
                      <a:pt x="3243" y="0"/>
                    </a:lnTo>
                    <a:cubicBezTo>
                      <a:pt x="3238" y="23"/>
                      <a:pt x="3232" y="45"/>
                      <a:pt x="3225" y="66"/>
                    </a:cubicBezTo>
                    <a:lnTo>
                      <a:pt x="3225" y="66"/>
                    </a:lnTo>
                    <a:cubicBezTo>
                      <a:pt x="3243" y="35"/>
                      <a:pt x="3243" y="0"/>
                      <a:pt x="3243" y="0"/>
                    </a:cubicBezTo>
                    <a:close/>
                    <a:moveTo>
                      <a:pt x="3225" y="66"/>
                    </a:moveTo>
                    <a:cubicBezTo>
                      <a:pt x="3211" y="91"/>
                      <a:pt x="3185" y="113"/>
                      <a:pt x="3139" y="113"/>
                    </a:cubicBezTo>
                    <a:cubicBezTo>
                      <a:pt x="3027" y="113"/>
                      <a:pt x="2923" y="217"/>
                      <a:pt x="2811" y="217"/>
                    </a:cubicBezTo>
                    <a:cubicBezTo>
                      <a:pt x="2595" y="217"/>
                      <a:pt x="2491" y="329"/>
                      <a:pt x="2275" y="329"/>
                    </a:cubicBezTo>
                    <a:cubicBezTo>
                      <a:pt x="2162" y="329"/>
                      <a:pt x="2058" y="433"/>
                      <a:pt x="1946" y="433"/>
                    </a:cubicBezTo>
                    <a:lnTo>
                      <a:pt x="1730" y="433"/>
                    </a:lnTo>
                    <a:cubicBezTo>
                      <a:pt x="1514" y="433"/>
                      <a:pt x="1298" y="329"/>
                      <a:pt x="1081" y="329"/>
                    </a:cubicBezTo>
                    <a:cubicBezTo>
                      <a:pt x="978" y="329"/>
                      <a:pt x="865" y="329"/>
                      <a:pt x="761" y="217"/>
                    </a:cubicBezTo>
                    <a:cubicBezTo>
                      <a:pt x="649" y="217"/>
                      <a:pt x="433" y="217"/>
                      <a:pt x="329" y="113"/>
                    </a:cubicBezTo>
                    <a:lnTo>
                      <a:pt x="329" y="217"/>
                    </a:lnTo>
                    <a:cubicBezTo>
                      <a:pt x="433" y="217"/>
                      <a:pt x="329" y="217"/>
                      <a:pt x="329" y="329"/>
                    </a:cubicBezTo>
                    <a:lnTo>
                      <a:pt x="329" y="545"/>
                    </a:lnTo>
                    <a:cubicBezTo>
                      <a:pt x="329" y="649"/>
                      <a:pt x="217" y="761"/>
                      <a:pt x="1" y="865"/>
                    </a:cubicBezTo>
                    <a:lnTo>
                      <a:pt x="1" y="977"/>
                    </a:lnTo>
                    <a:cubicBezTo>
                      <a:pt x="217" y="1081"/>
                      <a:pt x="433" y="1081"/>
                      <a:pt x="649" y="1081"/>
                    </a:cubicBezTo>
                    <a:lnTo>
                      <a:pt x="1298" y="1081"/>
                    </a:lnTo>
                    <a:cubicBezTo>
                      <a:pt x="1730" y="977"/>
                      <a:pt x="2058" y="977"/>
                      <a:pt x="2491" y="761"/>
                    </a:cubicBezTo>
                    <a:cubicBezTo>
                      <a:pt x="2794" y="655"/>
                      <a:pt x="3105" y="455"/>
                      <a:pt x="3225" y="66"/>
                    </a:cubicBezTo>
                    <a:close/>
                  </a:path>
                </a:pathLst>
              </a:custGeom>
              <a:solidFill>
                <a:srgbClr val="AD80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023" name="Google Shape;1023;p45"/>
          <p:cNvCxnSpPr/>
          <p:nvPr/>
        </p:nvCxnSpPr>
        <p:spPr>
          <a:xfrm>
            <a:off x="3919011" y="1204950"/>
            <a:ext cx="1310100" cy="0"/>
          </a:xfrm>
          <a:prstGeom prst="straightConnector1">
            <a:avLst/>
          </a:prstGeom>
          <a:noFill/>
          <a:ln w="38100" cap="flat" cmpd="sng">
            <a:solidFill>
              <a:srgbClr val="ECC664"/>
            </a:solidFill>
            <a:prstDash val="solid"/>
            <a:round/>
            <a:headEnd type="none" w="med" len="med"/>
            <a:tailEnd type="none" w="med" len="med"/>
          </a:ln>
        </p:spPr>
      </p:cxnSp>
      <p:pic>
        <p:nvPicPr>
          <p:cNvPr id="14" name="图片 4">
            <a:extLst>
              <a:ext uri="{FF2B5EF4-FFF2-40B4-BE49-F238E27FC236}">
                <a16:creationId xmlns:a16="http://schemas.microsoft.com/office/drawing/2014/main" id="{382B88D0-8453-4EDC-BAFD-89C484281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55" y="1381175"/>
            <a:ext cx="3665978" cy="2217589"/>
          </a:xfrm>
          <a:prstGeom prst="rect">
            <a:avLst/>
          </a:prstGeom>
        </p:spPr>
      </p:pic>
      <p:sp>
        <p:nvSpPr>
          <p:cNvPr id="15" name="文本框 9">
            <a:extLst>
              <a:ext uri="{FF2B5EF4-FFF2-40B4-BE49-F238E27FC236}">
                <a16:creationId xmlns:a16="http://schemas.microsoft.com/office/drawing/2014/main" id="{5AA6A46D-E115-49F1-B7DB-5A1FC63A50E2}"/>
              </a:ext>
            </a:extLst>
          </p:cNvPr>
          <p:cNvSpPr txBox="1"/>
          <p:nvPr/>
        </p:nvSpPr>
        <p:spPr>
          <a:xfrm>
            <a:off x="969431" y="1865323"/>
            <a:ext cx="2856887" cy="10772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i="1">
                <a:solidFill>
                  <a:schemeClr val="bg2">
                    <a:lumMod val="50000"/>
                  </a:schemeClr>
                </a:solidFill>
                <a:latin typeface="Times New Roman" panose="02020603050405020304" pitchFamily="18" charset="0"/>
                <a:cs typeface="Times New Roman" panose="02020603050405020304" pitchFamily="18" charset="0"/>
              </a:rPr>
              <a:t>“Đuổi hình bắt tác phẩm”. </a:t>
            </a:r>
            <a:endParaRPr lang="en-US" sz="3200" b="1">
              <a:solidFill>
                <a:schemeClr val="bg2">
                  <a:lumMod val="50000"/>
                </a:schemeClr>
              </a:solidFill>
              <a:latin typeface="Times New Roman" panose="02020603050405020304" pitchFamily="18" charset="0"/>
              <a:cs typeface="Times New Roman" panose="02020603050405020304" pitchFamily="18" charset="0"/>
            </a:endParaRPr>
          </a:p>
        </p:txBody>
      </p:sp>
      <p:sp>
        <p:nvSpPr>
          <p:cNvPr id="2" name="Google Shape;1230;p40">
            <a:extLst>
              <a:ext uri="{FF2B5EF4-FFF2-40B4-BE49-F238E27FC236}">
                <a16:creationId xmlns:a16="http://schemas.microsoft.com/office/drawing/2014/main" id="{15289ECE-E945-1845-1551-1948ED14BE6E}"/>
              </a:ext>
            </a:extLst>
          </p:cNvPr>
          <p:cNvSpPr/>
          <p:nvPr/>
        </p:nvSpPr>
        <p:spPr>
          <a:xfrm>
            <a:off x="437437" y="743219"/>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sp>
      <p:grpSp>
        <p:nvGrpSpPr>
          <p:cNvPr id="3" name="Google Shape;1482;p40">
            <a:extLst>
              <a:ext uri="{FF2B5EF4-FFF2-40B4-BE49-F238E27FC236}">
                <a16:creationId xmlns:a16="http://schemas.microsoft.com/office/drawing/2014/main" id="{E9256CF5-84D3-C825-1013-F3D072E35856}"/>
              </a:ext>
            </a:extLst>
          </p:cNvPr>
          <p:cNvGrpSpPr/>
          <p:nvPr/>
        </p:nvGrpSpPr>
        <p:grpSpPr>
          <a:xfrm>
            <a:off x="1145603" y="439092"/>
            <a:ext cx="499565" cy="373207"/>
            <a:chOff x="371391" y="975898"/>
            <a:chExt cx="499565" cy="373207"/>
          </a:xfrm>
        </p:grpSpPr>
        <p:sp>
          <p:nvSpPr>
            <p:cNvPr id="4" name="Google Shape;1483;p40">
              <a:extLst>
                <a:ext uri="{FF2B5EF4-FFF2-40B4-BE49-F238E27FC236}">
                  <a16:creationId xmlns:a16="http://schemas.microsoft.com/office/drawing/2014/main" id="{FB14061F-9352-AF25-5671-84276EF85958}"/>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484;p40">
              <a:extLst>
                <a:ext uri="{FF2B5EF4-FFF2-40B4-BE49-F238E27FC236}">
                  <a16:creationId xmlns:a16="http://schemas.microsoft.com/office/drawing/2014/main" id="{75AD8CEB-92AA-A860-9B60-7A85573FCCB8}"/>
                </a:ext>
              </a:extLst>
            </p:cNvPr>
            <p:cNvGrpSpPr/>
            <p:nvPr/>
          </p:nvGrpSpPr>
          <p:grpSpPr>
            <a:xfrm>
              <a:off x="391183" y="1161314"/>
              <a:ext cx="160756" cy="140616"/>
              <a:chOff x="391183" y="1161314"/>
              <a:chExt cx="160756" cy="140616"/>
            </a:xfrm>
          </p:grpSpPr>
          <p:sp>
            <p:nvSpPr>
              <p:cNvPr id="27" name="Google Shape;1485;p40">
                <a:extLst>
                  <a:ext uri="{FF2B5EF4-FFF2-40B4-BE49-F238E27FC236}">
                    <a16:creationId xmlns:a16="http://schemas.microsoft.com/office/drawing/2014/main" id="{D8EBE77F-848C-8FEC-4BD8-C71387A7BDFE}"/>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86;p40">
                <a:extLst>
                  <a:ext uri="{FF2B5EF4-FFF2-40B4-BE49-F238E27FC236}">
                    <a16:creationId xmlns:a16="http://schemas.microsoft.com/office/drawing/2014/main" id="{A3647E23-FB34-92D4-E991-199ED794133F}"/>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487;p40">
              <a:extLst>
                <a:ext uri="{FF2B5EF4-FFF2-40B4-BE49-F238E27FC236}">
                  <a16:creationId xmlns:a16="http://schemas.microsoft.com/office/drawing/2014/main" id="{69F387A7-04AD-9275-234B-90C967802FF2}"/>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88;p40">
              <a:extLst>
                <a:ext uri="{FF2B5EF4-FFF2-40B4-BE49-F238E27FC236}">
                  <a16:creationId xmlns:a16="http://schemas.microsoft.com/office/drawing/2014/main" id="{254AFF2A-0D62-BDFD-25AC-ED253EC4F4EB}"/>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89;p40">
              <a:extLst>
                <a:ext uri="{FF2B5EF4-FFF2-40B4-BE49-F238E27FC236}">
                  <a16:creationId xmlns:a16="http://schemas.microsoft.com/office/drawing/2014/main" id="{30FDDA0F-F58D-512C-2019-BCFC75D3943E}"/>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90;p40">
              <a:extLst>
                <a:ext uri="{FF2B5EF4-FFF2-40B4-BE49-F238E27FC236}">
                  <a16:creationId xmlns:a16="http://schemas.microsoft.com/office/drawing/2014/main" id="{EB4C3E6E-B240-7BE3-8C2F-8F9911AFC2B2}"/>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491;p40">
              <a:extLst>
                <a:ext uri="{FF2B5EF4-FFF2-40B4-BE49-F238E27FC236}">
                  <a16:creationId xmlns:a16="http://schemas.microsoft.com/office/drawing/2014/main" id="{B1BB616B-EA14-1E82-997A-86243DD87EDF}"/>
                </a:ext>
              </a:extLst>
            </p:cNvPr>
            <p:cNvGrpSpPr/>
            <p:nvPr/>
          </p:nvGrpSpPr>
          <p:grpSpPr>
            <a:xfrm>
              <a:off x="753580" y="1067827"/>
              <a:ext cx="34383" cy="30784"/>
              <a:chOff x="3323588" y="-610525"/>
              <a:chExt cx="56850" cy="50900"/>
            </a:xfrm>
          </p:grpSpPr>
          <p:sp>
            <p:nvSpPr>
              <p:cNvPr id="24" name="Google Shape;1492;p40">
                <a:extLst>
                  <a:ext uri="{FF2B5EF4-FFF2-40B4-BE49-F238E27FC236}">
                    <a16:creationId xmlns:a16="http://schemas.microsoft.com/office/drawing/2014/main" id="{3C386ED7-CD8C-CF4A-965D-E47D24B42A01}"/>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93;p40">
                <a:extLst>
                  <a:ext uri="{FF2B5EF4-FFF2-40B4-BE49-F238E27FC236}">
                    <a16:creationId xmlns:a16="http://schemas.microsoft.com/office/drawing/2014/main" id="{4E02EE2B-205A-A17E-EE6D-37052E708742}"/>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94;p40">
                <a:extLst>
                  <a:ext uri="{FF2B5EF4-FFF2-40B4-BE49-F238E27FC236}">
                    <a16:creationId xmlns:a16="http://schemas.microsoft.com/office/drawing/2014/main" id="{84B743C6-2509-C1F1-A073-DC3CA8B7CD65}"/>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495;p40">
              <a:extLst>
                <a:ext uri="{FF2B5EF4-FFF2-40B4-BE49-F238E27FC236}">
                  <a16:creationId xmlns:a16="http://schemas.microsoft.com/office/drawing/2014/main" id="{C84ADEFA-2C58-04E6-8E20-13AC16E1C0E7}"/>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96;p40">
              <a:extLst>
                <a:ext uri="{FF2B5EF4-FFF2-40B4-BE49-F238E27FC236}">
                  <a16:creationId xmlns:a16="http://schemas.microsoft.com/office/drawing/2014/main" id="{CE68569D-5ED0-71EE-012E-347BBF12A830}"/>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97;p40">
              <a:extLst>
                <a:ext uri="{FF2B5EF4-FFF2-40B4-BE49-F238E27FC236}">
                  <a16:creationId xmlns:a16="http://schemas.microsoft.com/office/drawing/2014/main" id="{A15BB72C-E5CD-B791-FDAF-0D63570DE0BA}"/>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498;p40">
              <a:extLst>
                <a:ext uri="{FF2B5EF4-FFF2-40B4-BE49-F238E27FC236}">
                  <a16:creationId xmlns:a16="http://schemas.microsoft.com/office/drawing/2014/main" id="{ECFC80DC-DB21-9F2A-445A-95B71FDFF69E}"/>
                </a:ext>
              </a:extLst>
            </p:cNvPr>
            <p:cNvGrpSpPr/>
            <p:nvPr/>
          </p:nvGrpSpPr>
          <p:grpSpPr>
            <a:xfrm>
              <a:off x="505297" y="975898"/>
              <a:ext cx="197981" cy="185477"/>
              <a:chOff x="352959" y="975898"/>
              <a:chExt cx="197981" cy="185477"/>
            </a:xfrm>
          </p:grpSpPr>
          <p:sp>
            <p:nvSpPr>
              <p:cNvPr id="22" name="Google Shape;1499;p40">
                <a:extLst>
                  <a:ext uri="{FF2B5EF4-FFF2-40B4-BE49-F238E27FC236}">
                    <a16:creationId xmlns:a16="http://schemas.microsoft.com/office/drawing/2014/main" id="{8C52E561-6DC1-602E-5783-7731F143001A}"/>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00;p40">
                <a:extLst>
                  <a:ext uri="{FF2B5EF4-FFF2-40B4-BE49-F238E27FC236}">
                    <a16:creationId xmlns:a16="http://schemas.microsoft.com/office/drawing/2014/main" id="{C8DCDD05-01E2-75BB-05CF-A33DF4A70ABE}"/>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501;p40">
              <a:extLst>
                <a:ext uri="{FF2B5EF4-FFF2-40B4-BE49-F238E27FC236}">
                  <a16:creationId xmlns:a16="http://schemas.microsoft.com/office/drawing/2014/main" id="{8BE50A86-BC5D-6ED7-467A-48069F38DAA3}"/>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502;p40">
              <a:extLst>
                <a:ext uri="{FF2B5EF4-FFF2-40B4-BE49-F238E27FC236}">
                  <a16:creationId xmlns:a16="http://schemas.microsoft.com/office/drawing/2014/main" id="{631A902A-851D-564F-1320-DB406ED2606E}"/>
                </a:ext>
              </a:extLst>
            </p:cNvPr>
            <p:cNvGrpSpPr/>
            <p:nvPr/>
          </p:nvGrpSpPr>
          <p:grpSpPr>
            <a:xfrm>
              <a:off x="391183" y="1161314"/>
              <a:ext cx="160756" cy="140616"/>
              <a:chOff x="391183" y="1161314"/>
              <a:chExt cx="160756" cy="140616"/>
            </a:xfrm>
          </p:grpSpPr>
          <p:sp>
            <p:nvSpPr>
              <p:cNvPr id="20" name="Google Shape;1503;p40">
                <a:extLst>
                  <a:ext uri="{FF2B5EF4-FFF2-40B4-BE49-F238E27FC236}">
                    <a16:creationId xmlns:a16="http://schemas.microsoft.com/office/drawing/2014/main" id="{EAF122C6-169E-506E-B11A-3C1B64F6CA27}"/>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04;p40">
                <a:extLst>
                  <a:ext uri="{FF2B5EF4-FFF2-40B4-BE49-F238E27FC236}">
                    <a16:creationId xmlns:a16="http://schemas.microsoft.com/office/drawing/2014/main" id="{EAC634B9-6A68-6727-9740-B5FA1B1F2E38}"/>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505;p40">
              <a:extLst>
                <a:ext uri="{FF2B5EF4-FFF2-40B4-BE49-F238E27FC236}">
                  <a16:creationId xmlns:a16="http://schemas.microsoft.com/office/drawing/2014/main" id="{D12D4BDA-B4B5-A33F-1CF4-B2CB8D675C85}"/>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37"/>
                                        </p:tgtEl>
                                        <p:attrNameLst>
                                          <p:attrName>style.visibility</p:attrName>
                                        </p:attrNameLst>
                                      </p:cBhvr>
                                      <p:to>
                                        <p:strVal val="visible"/>
                                      </p:to>
                                    </p:set>
                                    <p:animEffect transition="in" filter="randombar(horizontal)">
                                      <p:cBhvr>
                                        <p:cTn id="17" dur="500"/>
                                        <p:tgtEl>
                                          <p:spTgt spid="93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929"/>
                                        </p:tgtEl>
                                        <p:attrNameLst>
                                          <p:attrName>style.visibility</p:attrName>
                                        </p:attrNameLst>
                                      </p:cBhvr>
                                      <p:to>
                                        <p:strVal val="visible"/>
                                      </p:to>
                                    </p:set>
                                    <p:animEffect transition="in" filter="randombar(horizontal)">
                                      <p:cBhvr>
                                        <p:cTn id="20" dur="500"/>
                                        <p:tgtEl>
                                          <p:spTgt spid="92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par>
                                <p:cTn id="24" presetID="14" presetClass="entr" presetSubtype="1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randombar(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2" name="Google Shape;1230;p40">
            <a:extLst>
              <a:ext uri="{FF2B5EF4-FFF2-40B4-BE49-F238E27FC236}">
                <a16:creationId xmlns:a16="http://schemas.microsoft.com/office/drawing/2014/main" id="{15289ECE-E945-1845-1551-1948ED14BE6E}"/>
              </a:ext>
            </a:extLst>
          </p:cNvPr>
          <p:cNvSpPr/>
          <p:nvPr/>
        </p:nvSpPr>
        <p:spPr>
          <a:xfrm>
            <a:off x="437437" y="743219"/>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sp>
      <p:grpSp>
        <p:nvGrpSpPr>
          <p:cNvPr id="3" name="Google Shape;1482;p40">
            <a:extLst>
              <a:ext uri="{FF2B5EF4-FFF2-40B4-BE49-F238E27FC236}">
                <a16:creationId xmlns:a16="http://schemas.microsoft.com/office/drawing/2014/main" id="{E9256CF5-84D3-C825-1013-F3D072E35856}"/>
              </a:ext>
            </a:extLst>
          </p:cNvPr>
          <p:cNvGrpSpPr/>
          <p:nvPr/>
        </p:nvGrpSpPr>
        <p:grpSpPr>
          <a:xfrm>
            <a:off x="1145603" y="439092"/>
            <a:ext cx="499565" cy="373207"/>
            <a:chOff x="371391" y="975898"/>
            <a:chExt cx="499565" cy="373207"/>
          </a:xfrm>
        </p:grpSpPr>
        <p:sp>
          <p:nvSpPr>
            <p:cNvPr id="4" name="Google Shape;1483;p40">
              <a:extLst>
                <a:ext uri="{FF2B5EF4-FFF2-40B4-BE49-F238E27FC236}">
                  <a16:creationId xmlns:a16="http://schemas.microsoft.com/office/drawing/2014/main" id="{FB14061F-9352-AF25-5671-84276EF85958}"/>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484;p40">
              <a:extLst>
                <a:ext uri="{FF2B5EF4-FFF2-40B4-BE49-F238E27FC236}">
                  <a16:creationId xmlns:a16="http://schemas.microsoft.com/office/drawing/2014/main" id="{75AD8CEB-92AA-A860-9B60-7A85573FCCB8}"/>
                </a:ext>
              </a:extLst>
            </p:cNvPr>
            <p:cNvGrpSpPr/>
            <p:nvPr/>
          </p:nvGrpSpPr>
          <p:grpSpPr>
            <a:xfrm>
              <a:off x="391183" y="1161314"/>
              <a:ext cx="160756" cy="140616"/>
              <a:chOff x="391183" y="1161314"/>
              <a:chExt cx="160756" cy="140616"/>
            </a:xfrm>
          </p:grpSpPr>
          <p:sp>
            <p:nvSpPr>
              <p:cNvPr id="27" name="Google Shape;1485;p40">
                <a:extLst>
                  <a:ext uri="{FF2B5EF4-FFF2-40B4-BE49-F238E27FC236}">
                    <a16:creationId xmlns:a16="http://schemas.microsoft.com/office/drawing/2014/main" id="{D8EBE77F-848C-8FEC-4BD8-C71387A7BDFE}"/>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86;p40">
                <a:extLst>
                  <a:ext uri="{FF2B5EF4-FFF2-40B4-BE49-F238E27FC236}">
                    <a16:creationId xmlns:a16="http://schemas.microsoft.com/office/drawing/2014/main" id="{A3647E23-FB34-92D4-E991-199ED794133F}"/>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487;p40">
              <a:extLst>
                <a:ext uri="{FF2B5EF4-FFF2-40B4-BE49-F238E27FC236}">
                  <a16:creationId xmlns:a16="http://schemas.microsoft.com/office/drawing/2014/main" id="{69F387A7-04AD-9275-234B-90C967802FF2}"/>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88;p40">
              <a:extLst>
                <a:ext uri="{FF2B5EF4-FFF2-40B4-BE49-F238E27FC236}">
                  <a16:creationId xmlns:a16="http://schemas.microsoft.com/office/drawing/2014/main" id="{254AFF2A-0D62-BDFD-25AC-ED253EC4F4EB}"/>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89;p40">
              <a:extLst>
                <a:ext uri="{FF2B5EF4-FFF2-40B4-BE49-F238E27FC236}">
                  <a16:creationId xmlns:a16="http://schemas.microsoft.com/office/drawing/2014/main" id="{30FDDA0F-F58D-512C-2019-BCFC75D3943E}"/>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90;p40">
              <a:extLst>
                <a:ext uri="{FF2B5EF4-FFF2-40B4-BE49-F238E27FC236}">
                  <a16:creationId xmlns:a16="http://schemas.microsoft.com/office/drawing/2014/main" id="{EB4C3E6E-B240-7BE3-8C2F-8F9911AFC2B2}"/>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491;p40">
              <a:extLst>
                <a:ext uri="{FF2B5EF4-FFF2-40B4-BE49-F238E27FC236}">
                  <a16:creationId xmlns:a16="http://schemas.microsoft.com/office/drawing/2014/main" id="{B1BB616B-EA14-1E82-997A-86243DD87EDF}"/>
                </a:ext>
              </a:extLst>
            </p:cNvPr>
            <p:cNvGrpSpPr/>
            <p:nvPr/>
          </p:nvGrpSpPr>
          <p:grpSpPr>
            <a:xfrm>
              <a:off x="753580" y="1067827"/>
              <a:ext cx="34383" cy="30784"/>
              <a:chOff x="3323588" y="-610525"/>
              <a:chExt cx="56850" cy="50900"/>
            </a:xfrm>
          </p:grpSpPr>
          <p:sp>
            <p:nvSpPr>
              <p:cNvPr id="24" name="Google Shape;1492;p40">
                <a:extLst>
                  <a:ext uri="{FF2B5EF4-FFF2-40B4-BE49-F238E27FC236}">
                    <a16:creationId xmlns:a16="http://schemas.microsoft.com/office/drawing/2014/main" id="{3C386ED7-CD8C-CF4A-965D-E47D24B42A01}"/>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93;p40">
                <a:extLst>
                  <a:ext uri="{FF2B5EF4-FFF2-40B4-BE49-F238E27FC236}">
                    <a16:creationId xmlns:a16="http://schemas.microsoft.com/office/drawing/2014/main" id="{4E02EE2B-205A-A17E-EE6D-37052E708742}"/>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94;p40">
                <a:extLst>
                  <a:ext uri="{FF2B5EF4-FFF2-40B4-BE49-F238E27FC236}">
                    <a16:creationId xmlns:a16="http://schemas.microsoft.com/office/drawing/2014/main" id="{84B743C6-2509-C1F1-A073-DC3CA8B7CD65}"/>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495;p40">
              <a:extLst>
                <a:ext uri="{FF2B5EF4-FFF2-40B4-BE49-F238E27FC236}">
                  <a16:creationId xmlns:a16="http://schemas.microsoft.com/office/drawing/2014/main" id="{C84ADEFA-2C58-04E6-8E20-13AC16E1C0E7}"/>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96;p40">
              <a:extLst>
                <a:ext uri="{FF2B5EF4-FFF2-40B4-BE49-F238E27FC236}">
                  <a16:creationId xmlns:a16="http://schemas.microsoft.com/office/drawing/2014/main" id="{CE68569D-5ED0-71EE-012E-347BBF12A830}"/>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97;p40">
              <a:extLst>
                <a:ext uri="{FF2B5EF4-FFF2-40B4-BE49-F238E27FC236}">
                  <a16:creationId xmlns:a16="http://schemas.microsoft.com/office/drawing/2014/main" id="{A15BB72C-E5CD-B791-FDAF-0D63570DE0BA}"/>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498;p40">
              <a:extLst>
                <a:ext uri="{FF2B5EF4-FFF2-40B4-BE49-F238E27FC236}">
                  <a16:creationId xmlns:a16="http://schemas.microsoft.com/office/drawing/2014/main" id="{ECFC80DC-DB21-9F2A-445A-95B71FDFF69E}"/>
                </a:ext>
              </a:extLst>
            </p:cNvPr>
            <p:cNvGrpSpPr/>
            <p:nvPr/>
          </p:nvGrpSpPr>
          <p:grpSpPr>
            <a:xfrm>
              <a:off x="505297" y="975898"/>
              <a:ext cx="197981" cy="185477"/>
              <a:chOff x="352959" y="975898"/>
              <a:chExt cx="197981" cy="185477"/>
            </a:xfrm>
          </p:grpSpPr>
          <p:sp>
            <p:nvSpPr>
              <p:cNvPr id="22" name="Google Shape;1499;p40">
                <a:extLst>
                  <a:ext uri="{FF2B5EF4-FFF2-40B4-BE49-F238E27FC236}">
                    <a16:creationId xmlns:a16="http://schemas.microsoft.com/office/drawing/2014/main" id="{8C52E561-6DC1-602E-5783-7731F143001A}"/>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00;p40">
                <a:extLst>
                  <a:ext uri="{FF2B5EF4-FFF2-40B4-BE49-F238E27FC236}">
                    <a16:creationId xmlns:a16="http://schemas.microsoft.com/office/drawing/2014/main" id="{C8DCDD05-01E2-75BB-05CF-A33DF4A70ABE}"/>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501;p40">
              <a:extLst>
                <a:ext uri="{FF2B5EF4-FFF2-40B4-BE49-F238E27FC236}">
                  <a16:creationId xmlns:a16="http://schemas.microsoft.com/office/drawing/2014/main" id="{8BE50A86-BC5D-6ED7-467A-48069F38DAA3}"/>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502;p40">
              <a:extLst>
                <a:ext uri="{FF2B5EF4-FFF2-40B4-BE49-F238E27FC236}">
                  <a16:creationId xmlns:a16="http://schemas.microsoft.com/office/drawing/2014/main" id="{631A902A-851D-564F-1320-DB406ED2606E}"/>
                </a:ext>
              </a:extLst>
            </p:cNvPr>
            <p:cNvGrpSpPr/>
            <p:nvPr/>
          </p:nvGrpSpPr>
          <p:grpSpPr>
            <a:xfrm>
              <a:off x="391183" y="1161314"/>
              <a:ext cx="160756" cy="140616"/>
              <a:chOff x="391183" y="1161314"/>
              <a:chExt cx="160756" cy="140616"/>
            </a:xfrm>
          </p:grpSpPr>
          <p:sp>
            <p:nvSpPr>
              <p:cNvPr id="20" name="Google Shape;1503;p40">
                <a:extLst>
                  <a:ext uri="{FF2B5EF4-FFF2-40B4-BE49-F238E27FC236}">
                    <a16:creationId xmlns:a16="http://schemas.microsoft.com/office/drawing/2014/main" id="{EAF122C6-169E-506E-B11A-3C1B64F6CA27}"/>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04;p40">
                <a:extLst>
                  <a:ext uri="{FF2B5EF4-FFF2-40B4-BE49-F238E27FC236}">
                    <a16:creationId xmlns:a16="http://schemas.microsoft.com/office/drawing/2014/main" id="{EAC634B9-6A68-6727-9740-B5FA1B1F2E38}"/>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505;p40">
              <a:extLst>
                <a:ext uri="{FF2B5EF4-FFF2-40B4-BE49-F238E27FC236}">
                  <a16:creationId xmlns:a16="http://schemas.microsoft.com/office/drawing/2014/main" id="{D12D4BDA-B4B5-A33F-1CF4-B2CB8D675C85}"/>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Khỉ và Cá Sấu [truyện ngụ ngôn Việt Nam] - Thế giới cổ tích">
            <a:extLst>
              <a:ext uri="{FF2B5EF4-FFF2-40B4-BE49-F238E27FC236}">
                <a16:creationId xmlns:a16="http://schemas.microsoft.com/office/drawing/2014/main" id="{1E38954E-7723-A028-E04C-724F645F7A3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7809" y="647793"/>
            <a:ext cx="5268381" cy="2969864"/>
          </a:xfrm>
          <a:prstGeom prst="rect">
            <a:avLst/>
          </a:prstGeom>
          <a:noFill/>
          <a:ln>
            <a:noFill/>
          </a:ln>
        </p:spPr>
      </p:pic>
      <p:sp>
        <p:nvSpPr>
          <p:cNvPr id="32" name="Google Shape;4927;p45">
            <a:extLst>
              <a:ext uri="{FF2B5EF4-FFF2-40B4-BE49-F238E27FC236}">
                <a16:creationId xmlns:a16="http://schemas.microsoft.com/office/drawing/2014/main" id="{27791169-6992-F6E9-A9FE-864D70569E3B}"/>
              </a:ext>
            </a:extLst>
          </p:cNvPr>
          <p:cNvSpPr/>
          <p:nvPr/>
        </p:nvSpPr>
        <p:spPr>
          <a:xfrm rot="66">
            <a:off x="1402689" y="3910015"/>
            <a:ext cx="5925679" cy="585244"/>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chemeClr val="accent3">
              <a:lumMod val="75000"/>
              <a:alpha val="39660"/>
            </a:schemeClr>
          </a:solidFill>
          <a:ln>
            <a:noFill/>
          </a:ln>
        </p:spPr>
        <p:txBody>
          <a:bodyPr spcFirstLastPara="1" wrap="square" lIns="91425" tIns="91425" rIns="91425" bIns="91425" anchor="ctr" anchorCtr="0">
            <a:noAutofit/>
          </a:bodyPr>
          <a:lstStyle/>
          <a:p>
            <a:endParaRPr sz="1800" b="1" i="1">
              <a:latin typeface="Times New Roman" panose="02020603050405020304" pitchFamily="18" charset="0"/>
              <a:cs typeface="Times New Roman" panose="02020603050405020304" pitchFamily="18" charset="0"/>
            </a:endParaRPr>
          </a:p>
        </p:txBody>
      </p:sp>
      <p:sp>
        <p:nvSpPr>
          <p:cNvPr id="33" name="Google Shape;6573;p68">
            <a:extLst>
              <a:ext uri="{FF2B5EF4-FFF2-40B4-BE49-F238E27FC236}">
                <a16:creationId xmlns:a16="http://schemas.microsoft.com/office/drawing/2014/main" id="{707CDCA5-8610-6E98-D22A-A7FC5A89567F}"/>
              </a:ext>
            </a:extLst>
          </p:cNvPr>
          <p:cNvSpPr txBox="1">
            <a:spLocks/>
          </p:cNvSpPr>
          <p:nvPr/>
        </p:nvSpPr>
        <p:spPr>
          <a:xfrm>
            <a:off x="2977301" y="3910016"/>
            <a:ext cx="7714200" cy="585300"/>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100"/>
              <a:buFont typeface="Elsie"/>
              <a:buNone/>
              <a:defRPr sz="4100" b="0" i="0" u="none" strike="noStrike" cap="none">
                <a:solidFill>
                  <a:schemeClr val="dk1"/>
                </a:solidFill>
                <a:latin typeface="Elsie"/>
                <a:ea typeface="Elsie"/>
                <a:cs typeface="Elsie"/>
                <a:sym typeface="Elsie"/>
              </a:defRPr>
            </a:lvl1pPr>
            <a:lvl2pPr marR="0" lvl="1"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2pPr>
            <a:lvl3pPr marR="0" lvl="2"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3pPr>
            <a:lvl4pPr marR="0" lvl="3"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4pPr>
            <a:lvl5pPr marR="0" lvl="4"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5pPr>
            <a:lvl6pPr marR="0" lvl="5"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6pPr>
            <a:lvl7pPr marR="0" lvl="6"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7pPr>
            <a:lvl8pPr marR="0" lvl="7"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8pPr>
            <a:lvl9pPr marR="0" lvl="8"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9pPr>
          </a:lstStyle>
          <a:p>
            <a:pPr algn="just">
              <a:lnSpc>
                <a:spcPct val="150000"/>
              </a:lnSpc>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Truyện Khỉ và Cá Sấu</a:t>
            </a:r>
            <a:endParaRPr lang="en-US" sz="2400" b="1">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072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2" name="Google Shape;1230;p40">
            <a:extLst>
              <a:ext uri="{FF2B5EF4-FFF2-40B4-BE49-F238E27FC236}">
                <a16:creationId xmlns:a16="http://schemas.microsoft.com/office/drawing/2014/main" id="{15289ECE-E945-1845-1551-1948ED14BE6E}"/>
              </a:ext>
            </a:extLst>
          </p:cNvPr>
          <p:cNvSpPr/>
          <p:nvPr/>
        </p:nvSpPr>
        <p:spPr>
          <a:xfrm>
            <a:off x="437437" y="743219"/>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sp>
      <p:grpSp>
        <p:nvGrpSpPr>
          <p:cNvPr id="3" name="Google Shape;1482;p40">
            <a:extLst>
              <a:ext uri="{FF2B5EF4-FFF2-40B4-BE49-F238E27FC236}">
                <a16:creationId xmlns:a16="http://schemas.microsoft.com/office/drawing/2014/main" id="{E9256CF5-84D3-C825-1013-F3D072E35856}"/>
              </a:ext>
            </a:extLst>
          </p:cNvPr>
          <p:cNvGrpSpPr/>
          <p:nvPr/>
        </p:nvGrpSpPr>
        <p:grpSpPr>
          <a:xfrm>
            <a:off x="1145603" y="439092"/>
            <a:ext cx="499565" cy="373207"/>
            <a:chOff x="371391" y="975898"/>
            <a:chExt cx="499565" cy="373207"/>
          </a:xfrm>
        </p:grpSpPr>
        <p:sp>
          <p:nvSpPr>
            <p:cNvPr id="4" name="Google Shape;1483;p40">
              <a:extLst>
                <a:ext uri="{FF2B5EF4-FFF2-40B4-BE49-F238E27FC236}">
                  <a16:creationId xmlns:a16="http://schemas.microsoft.com/office/drawing/2014/main" id="{FB14061F-9352-AF25-5671-84276EF85958}"/>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484;p40">
              <a:extLst>
                <a:ext uri="{FF2B5EF4-FFF2-40B4-BE49-F238E27FC236}">
                  <a16:creationId xmlns:a16="http://schemas.microsoft.com/office/drawing/2014/main" id="{75AD8CEB-92AA-A860-9B60-7A85573FCCB8}"/>
                </a:ext>
              </a:extLst>
            </p:cNvPr>
            <p:cNvGrpSpPr/>
            <p:nvPr/>
          </p:nvGrpSpPr>
          <p:grpSpPr>
            <a:xfrm>
              <a:off x="391183" y="1161314"/>
              <a:ext cx="160756" cy="140616"/>
              <a:chOff x="391183" y="1161314"/>
              <a:chExt cx="160756" cy="140616"/>
            </a:xfrm>
          </p:grpSpPr>
          <p:sp>
            <p:nvSpPr>
              <p:cNvPr id="27" name="Google Shape;1485;p40">
                <a:extLst>
                  <a:ext uri="{FF2B5EF4-FFF2-40B4-BE49-F238E27FC236}">
                    <a16:creationId xmlns:a16="http://schemas.microsoft.com/office/drawing/2014/main" id="{D8EBE77F-848C-8FEC-4BD8-C71387A7BDFE}"/>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86;p40">
                <a:extLst>
                  <a:ext uri="{FF2B5EF4-FFF2-40B4-BE49-F238E27FC236}">
                    <a16:creationId xmlns:a16="http://schemas.microsoft.com/office/drawing/2014/main" id="{A3647E23-FB34-92D4-E991-199ED794133F}"/>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487;p40">
              <a:extLst>
                <a:ext uri="{FF2B5EF4-FFF2-40B4-BE49-F238E27FC236}">
                  <a16:creationId xmlns:a16="http://schemas.microsoft.com/office/drawing/2014/main" id="{69F387A7-04AD-9275-234B-90C967802FF2}"/>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88;p40">
              <a:extLst>
                <a:ext uri="{FF2B5EF4-FFF2-40B4-BE49-F238E27FC236}">
                  <a16:creationId xmlns:a16="http://schemas.microsoft.com/office/drawing/2014/main" id="{254AFF2A-0D62-BDFD-25AC-ED253EC4F4EB}"/>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89;p40">
              <a:extLst>
                <a:ext uri="{FF2B5EF4-FFF2-40B4-BE49-F238E27FC236}">
                  <a16:creationId xmlns:a16="http://schemas.microsoft.com/office/drawing/2014/main" id="{30FDDA0F-F58D-512C-2019-BCFC75D3943E}"/>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90;p40">
              <a:extLst>
                <a:ext uri="{FF2B5EF4-FFF2-40B4-BE49-F238E27FC236}">
                  <a16:creationId xmlns:a16="http://schemas.microsoft.com/office/drawing/2014/main" id="{EB4C3E6E-B240-7BE3-8C2F-8F9911AFC2B2}"/>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491;p40">
              <a:extLst>
                <a:ext uri="{FF2B5EF4-FFF2-40B4-BE49-F238E27FC236}">
                  <a16:creationId xmlns:a16="http://schemas.microsoft.com/office/drawing/2014/main" id="{B1BB616B-EA14-1E82-997A-86243DD87EDF}"/>
                </a:ext>
              </a:extLst>
            </p:cNvPr>
            <p:cNvGrpSpPr/>
            <p:nvPr/>
          </p:nvGrpSpPr>
          <p:grpSpPr>
            <a:xfrm>
              <a:off x="753580" y="1067827"/>
              <a:ext cx="34383" cy="30784"/>
              <a:chOff x="3323588" y="-610525"/>
              <a:chExt cx="56850" cy="50900"/>
            </a:xfrm>
          </p:grpSpPr>
          <p:sp>
            <p:nvSpPr>
              <p:cNvPr id="24" name="Google Shape;1492;p40">
                <a:extLst>
                  <a:ext uri="{FF2B5EF4-FFF2-40B4-BE49-F238E27FC236}">
                    <a16:creationId xmlns:a16="http://schemas.microsoft.com/office/drawing/2014/main" id="{3C386ED7-CD8C-CF4A-965D-E47D24B42A01}"/>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93;p40">
                <a:extLst>
                  <a:ext uri="{FF2B5EF4-FFF2-40B4-BE49-F238E27FC236}">
                    <a16:creationId xmlns:a16="http://schemas.microsoft.com/office/drawing/2014/main" id="{4E02EE2B-205A-A17E-EE6D-37052E708742}"/>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94;p40">
                <a:extLst>
                  <a:ext uri="{FF2B5EF4-FFF2-40B4-BE49-F238E27FC236}">
                    <a16:creationId xmlns:a16="http://schemas.microsoft.com/office/drawing/2014/main" id="{84B743C6-2509-C1F1-A073-DC3CA8B7CD65}"/>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495;p40">
              <a:extLst>
                <a:ext uri="{FF2B5EF4-FFF2-40B4-BE49-F238E27FC236}">
                  <a16:creationId xmlns:a16="http://schemas.microsoft.com/office/drawing/2014/main" id="{C84ADEFA-2C58-04E6-8E20-13AC16E1C0E7}"/>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96;p40">
              <a:extLst>
                <a:ext uri="{FF2B5EF4-FFF2-40B4-BE49-F238E27FC236}">
                  <a16:creationId xmlns:a16="http://schemas.microsoft.com/office/drawing/2014/main" id="{CE68569D-5ED0-71EE-012E-347BBF12A830}"/>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97;p40">
              <a:extLst>
                <a:ext uri="{FF2B5EF4-FFF2-40B4-BE49-F238E27FC236}">
                  <a16:creationId xmlns:a16="http://schemas.microsoft.com/office/drawing/2014/main" id="{A15BB72C-E5CD-B791-FDAF-0D63570DE0BA}"/>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498;p40">
              <a:extLst>
                <a:ext uri="{FF2B5EF4-FFF2-40B4-BE49-F238E27FC236}">
                  <a16:creationId xmlns:a16="http://schemas.microsoft.com/office/drawing/2014/main" id="{ECFC80DC-DB21-9F2A-445A-95B71FDFF69E}"/>
                </a:ext>
              </a:extLst>
            </p:cNvPr>
            <p:cNvGrpSpPr/>
            <p:nvPr/>
          </p:nvGrpSpPr>
          <p:grpSpPr>
            <a:xfrm>
              <a:off x="505297" y="975898"/>
              <a:ext cx="197981" cy="185477"/>
              <a:chOff x="352959" y="975898"/>
              <a:chExt cx="197981" cy="185477"/>
            </a:xfrm>
          </p:grpSpPr>
          <p:sp>
            <p:nvSpPr>
              <p:cNvPr id="22" name="Google Shape;1499;p40">
                <a:extLst>
                  <a:ext uri="{FF2B5EF4-FFF2-40B4-BE49-F238E27FC236}">
                    <a16:creationId xmlns:a16="http://schemas.microsoft.com/office/drawing/2014/main" id="{8C52E561-6DC1-602E-5783-7731F143001A}"/>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00;p40">
                <a:extLst>
                  <a:ext uri="{FF2B5EF4-FFF2-40B4-BE49-F238E27FC236}">
                    <a16:creationId xmlns:a16="http://schemas.microsoft.com/office/drawing/2014/main" id="{C8DCDD05-01E2-75BB-05CF-A33DF4A70ABE}"/>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501;p40">
              <a:extLst>
                <a:ext uri="{FF2B5EF4-FFF2-40B4-BE49-F238E27FC236}">
                  <a16:creationId xmlns:a16="http://schemas.microsoft.com/office/drawing/2014/main" id="{8BE50A86-BC5D-6ED7-467A-48069F38DAA3}"/>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502;p40">
              <a:extLst>
                <a:ext uri="{FF2B5EF4-FFF2-40B4-BE49-F238E27FC236}">
                  <a16:creationId xmlns:a16="http://schemas.microsoft.com/office/drawing/2014/main" id="{631A902A-851D-564F-1320-DB406ED2606E}"/>
                </a:ext>
              </a:extLst>
            </p:cNvPr>
            <p:cNvGrpSpPr/>
            <p:nvPr/>
          </p:nvGrpSpPr>
          <p:grpSpPr>
            <a:xfrm>
              <a:off x="391183" y="1161314"/>
              <a:ext cx="160756" cy="140616"/>
              <a:chOff x="391183" y="1161314"/>
              <a:chExt cx="160756" cy="140616"/>
            </a:xfrm>
          </p:grpSpPr>
          <p:sp>
            <p:nvSpPr>
              <p:cNvPr id="20" name="Google Shape;1503;p40">
                <a:extLst>
                  <a:ext uri="{FF2B5EF4-FFF2-40B4-BE49-F238E27FC236}">
                    <a16:creationId xmlns:a16="http://schemas.microsoft.com/office/drawing/2014/main" id="{EAF122C6-169E-506E-B11A-3C1B64F6CA27}"/>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04;p40">
                <a:extLst>
                  <a:ext uri="{FF2B5EF4-FFF2-40B4-BE49-F238E27FC236}">
                    <a16:creationId xmlns:a16="http://schemas.microsoft.com/office/drawing/2014/main" id="{EAC634B9-6A68-6727-9740-B5FA1B1F2E38}"/>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505;p40">
              <a:extLst>
                <a:ext uri="{FF2B5EF4-FFF2-40B4-BE49-F238E27FC236}">
                  <a16:creationId xmlns:a16="http://schemas.microsoft.com/office/drawing/2014/main" id="{D12D4BDA-B4B5-A33F-1CF4-B2CB8D675C85}"/>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4927;p45">
            <a:extLst>
              <a:ext uri="{FF2B5EF4-FFF2-40B4-BE49-F238E27FC236}">
                <a16:creationId xmlns:a16="http://schemas.microsoft.com/office/drawing/2014/main" id="{27791169-6992-F6E9-A9FE-864D70569E3B}"/>
              </a:ext>
            </a:extLst>
          </p:cNvPr>
          <p:cNvSpPr/>
          <p:nvPr/>
        </p:nvSpPr>
        <p:spPr>
          <a:xfrm rot="66">
            <a:off x="1402689" y="3910015"/>
            <a:ext cx="5925679" cy="585244"/>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chemeClr val="accent3">
              <a:lumMod val="75000"/>
              <a:alpha val="39660"/>
            </a:schemeClr>
          </a:solidFill>
          <a:ln>
            <a:noFill/>
          </a:ln>
        </p:spPr>
        <p:txBody>
          <a:bodyPr spcFirstLastPara="1" wrap="square" lIns="91425" tIns="91425" rIns="91425" bIns="91425" anchor="ctr" anchorCtr="0">
            <a:noAutofit/>
          </a:bodyPr>
          <a:lstStyle/>
          <a:p>
            <a:endParaRPr sz="1800" b="1" i="1">
              <a:latin typeface="Times New Roman" panose="02020603050405020304" pitchFamily="18" charset="0"/>
              <a:cs typeface="Times New Roman" panose="02020603050405020304" pitchFamily="18" charset="0"/>
            </a:endParaRPr>
          </a:p>
        </p:txBody>
      </p:sp>
      <p:sp>
        <p:nvSpPr>
          <p:cNvPr id="33" name="Google Shape;6573;p68">
            <a:extLst>
              <a:ext uri="{FF2B5EF4-FFF2-40B4-BE49-F238E27FC236}">
                <a16:creationId xmlns:a16="http://schemas.microsoft.com/office/drawing/2014/main" id="{707CDCA5-8610-6E98-D22A-A7FC5A89567F}"/>
              </a:ext>
            </a:extLst>
          </p:cNvPr>
          <p:cNvSpPr txBox="1">
            <a:spLocks/>
          </p:cNvSpPr>
          <p:nvPr/>
        </p:nvSpPr>
        <p:spPr>
          <a:xfrm>
            <a:off x="3551661" y="3911165"/>
            <a:ext cx="7714200" cy="585300"/>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100"/>
              <a:buFont typeface="Elsie"/>
              <a:buNone/>
              <a:defRPr sz="4100" b="0" i="0" u="none" strike="noStrike" cap="none">
                <a:solidFill>
                  <a:schemeClr val="dk1"/>
                </a:solidFill>
                <a:latin typeface="Elsie"/>
                <a:ea typeface="Elsie"/>
                <a:cs typeface="Elsie"/>
                <a:sym typeface="Elsie"/>
              </a:defRPr>
            </a:lvl1pPr>
            <a:lvl2pPr marR="0" lvl="1"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2pPr>
            <a:lvl3pPr marR="0" lvl="2"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3pPr>
            <a:lvl4pPr marR="0" lvl="3"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4pPr>
            <a:lvl5pPr marR="0" lvl="4"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5pPr>
            <a:lvl6pPr marR="0" lvl="5"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6pPr>
            <a:lvl7pPr marR="0" lvl="6"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7pPr>
            <a:lvl8pPr marR="0" lvl="7"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8pPr>
            <a:lvl9pPr marR="0" lvl="8"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9pPr>
          </a:lstStyle>
          <a:p>
            <a:pPr algn="just">
              <a:lnSpc>
                <a:spcPct val="150000"/>
              </a:lnSpc>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Thỏ và Rùa</a:t>
            </a:r>
            <a:endParaRPr lang="en-US" sz="2400" b="1">
              <a:effectLst/>
              <a:latin typeface=".VnTime"/>
              <a:ea typeface="Times New Roman" panose="02020603050405020304" pitchFamily="18" charset="0"/>
              <a:cs typeface="Times New Roman" panose="02020603050405020304" pitchFamily="18" charset="0"/>
            </a:endParaRPr>
          </a:p>
        </p:txBody>
      </p:sp>
      <p:pic>
        <p:nvPicPr>
          <p:cNvPr id="14" name="Picture 13" descr="Ảnh Rùa Và Thỏ Hoạt Hình Đơn Giản, Cute, Ngộ Nghĩnh Nhất">
            <a:extLst>
              <a:ext uri="{FF2B5EF4-FFF2-40B4-BE49-F238E27FC236}">
                <a16:creationId xmlns:a16="http://schemas.microsoft.com/office/drawing/2014/main" id="{A5A98D61-C071-480E-7274-8D6FA36657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5202" y="782421"/>
            <a:ext cx="6202198" cy="2864986"/>
          </a:xfrm>
          <a:prstGeom prst="rect">
            <a:avLst/>
          </a:prstGeom>
          <a:noFill/>
          <a:ln>
            <a:noFill/>
          </a:ln>
        </p:spPr>
      </p:pic>
    </p:spTree>
    <p:extLst>
      <p:ext uri="{BB962C8B-B14F-4D97-AF65-F5344CB8AC3E}">
        <p14:creationId xmlns:p14="http://schemas.microsoft.com/office/powerpoint/2010/main" val="3711349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arn(inVertical)">
                                      <p:cBhvr>
                                        <p:cTn id="22" dur="500"/>
                                        <p:tgtEl>
                                          <p:spTgt spid="3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2" name="Google Shape;1230;p40">
            <a:extLst>
              <a:ext uri="{FF2B5EF4-FFF2-40B4-BE49-F238E27FC236}">
                <a16:creationId xmlns:a16="http://schemas.microsoft.com/office/drawing/2014/main" id="{15289ECE-E945-1845-1551-1948ED14BE6E}"/>
              </a:ext>
            </a:extLst>
          </p:cNvPr>
          <p:cNvSpPr/>
          <p:nvPr/>
        </p:nvSpPr>
        <p:spPr>
          <a:xfrm>
            <a:off x="437437" y="743219"/>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sp>
      <p:grpSp>
        <p:nvGrpSpPr>
          <p:cNvPr id="3" name="Google Shape;1482;p40">
            <a:extLst>
              <a:ext uri="{FF2B5EF4-FFF2-40B4-BE49-F238E27FC236}">
                <a16:creationId xmlns:a16="http://schemas.microsoft.com/office/drawing/2014/main" id="{E9256CF5-84D3-C825-1013-F3D072E35856}"/>
              </a:ext>
            </a:extLst>
          </p:cNvPr>
          <p:cNvGrpSpPr/>
          <p:nvPr/>
        </p:nvGrpSpPr>
        <p:grpSpPr>
          <a:xfrm>
            <a:off x="1145603" y="439092"/>
            <a:ext cx="499565" cy="373207"/>
            <a:chOff x="371391" y="975898"/>
            <a:chExt cx="499565" cy="373207"/>
          </a:xfrm>
        </p:grpSpPr>
        <p:sp>
          <p:nvSpPr>
            <p:cNvPr id="4" name="Google Shape;1483;p40">
              <a:extLst>
                <a:ext uri="{FF2B5EF4-FFF2-40B4-BE49-F238E27FC236}">
                  <a16:creationId xmlns:a16="http://schemas.microsoft.com/office/drawing/2014/main" id="{FB14061F-9352-AF25-5671-84276EF85958}"/>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484;p40">
              <a:extLst>
                <a:ext uri="{FF2B5EF4-FFF2-40B4-BE49-F238E27FC236}">
                  <a16:creationId xmlns:a16="http://schemas.microsoft.com/office/drawing/2014/main" id="{75AD8CEB-92AA-A860-9B60-7A85573FCCB8}"/>
                </a:ext>
              </a:extLst>
            </p:cNvPr>
            <p:cNvGrpSpPr/>
            <p:nvPr/>
          </p:nvGrpSpPr>
          <p:grpSpPr>
            <a:xfrm>
              <a:off x="391183" y="1161314"/>
              <a:ext cx="160756" cy="140616"/>
              <a:chOff x="391183" y="1161314"/>
              <a:chExt cx="160756" cy="140616"/>
            </a:xfrm>
          </p:grpSpPr>
          <p:sp>
            <p:nvSpPr>
              <p:cNvPr id="27" name="Google Shape;1485;p40">
                <a:extLst>
                  <a:ext uri="{FF2B5EF4-FFF2-40B4-BE49-F238E27FC236}">
                    <a16:creationId xmlns:a16="http://schemas.microsoft.com/office/drawing/2014/main" id="{D8EBE77F-848C-8FEC-4BD8-C71387A7BDFE}"/>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86;p40">
                <a:extLst>
                  <a:ext uri="{FF2B5EF4-FFF2-40B4-BE49-F238E27FC236}">
                    <a16:creationId xmlns:a16="http://schemas.microsoft.com/office/drawing/2014/main" id="{A3647E23-FB34-92D4-E991-199ED794133F}"/>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487;p40">
              <a:extLst>
                <a:ext uri="{FF2B5EF4-FFF2-40B4-BE49-F238E27FC236}">
                  <a16:creationId xmlns:a16="http://schemas.microsoft.com/office/drawing/2014/main" id="{69F387A7-04AD-9275-234B-90C967802FF2}"/>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88;p40">
              <a:extLst>
                <a:ext uri="{FF2B5EF4-FFF2-40B4-BE49-F238E27FC236}">
                  <a16:creationId xmlns:a16="http://schemas.microsoft.com/office/drawing/2014/main" id="{254AFF2A-0D62-BDFD-25AC-ED253EC4F4EB}"/>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89;p40">
              <a:extLst>
                <a:ext uri="{FF2B5EF4-FFF2-40B4-BE49-F238E27FC236}">
                  <a16:creationId xmlns:a16="http://schemas.microsoft.com/office/drawing/2014/main" id="{30FDDA0F-F58D-512C-2019-BCFC75D3943E}"/>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90;p40">
              <a:extLst>
                <a:ext uri="{FF2B5EF4-FFF2-40B4-BE49-F238E27FC236}">
                  <a16:creationId xmlns:a16="http://schemas.microsoft.com/office/drawing/2014/main" id="{EB4C3E6E-B240-7BE3-8C2F-8F9911AFC2B2}"/>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491;p40">
              <a:extLst>
                <a:ext uri="{FF2B5EF4-FFF2-40B4-BE49-F238E27FC236}">
                  <a16:creationId xmlns:a16="http://schemas.microsoft.com/office/drawing/2014/main" id="{B1BB616B-EA14-1E82-997A-86243DD87EDF}"/>
                </a:ext>
              </a:extLst>
            </p:cNvPr>
            <p:cNvGrpSpPr/>
            <p:nvPr/>
          </p:nvGrpSpPr>
          <p:grpSpPr>
            <a:xfrm>
              <a:off x="753580" y="1067827"/>
              <a:ext cx="34383" cy="30784"/>
              <a:chOff x="3323588" y="-610525"/>
              <a:chExt cx="56850" cy="50900"/>
            </a:xfrm>
          </p:grpSpPr>
          <p:sp>
            <p:nvSpPr>
              <p:cNvPr id="24" name="Google Shape;1492;p40">
                <a:extLst>
                  <a:ext uri="{FF2B5EF4-FFF2-40B4-BE49-F238E27FC236}">
                    <a16:creationId xmlns:a16="http://schemas.microsoft.com/office/drawing/2014/main" id="{3C386ED7-CD8C-CF4A-965D-E47D24B42A01}"/>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93;p40">
                <a:extLst>
                  <a:ext uri="{FF2B5EF4-FFF2-40B4-BE49-F238E27FC236}">
                    <a16:creationId xmlns:a16="http://schemas.microsoft.com/office/drawing/2014/main" id="{4E02EE2B-205A-A17E-EE6D-37052E708742}"/>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94;p40">
                <a:extLst>
                  <a:ext uri="{FF2B5EF4-FFF2-40B4-BE49-F238E27FC236}">
                    <a16:creationId xmlns:a16="http://schemas.microsoft.com/office/drawing/2014/main" id="{84B743C6-2509-C1F1-A073-DC3CA8B7CD65}"/>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495;p40">
              <a:extLst>
                <a:ext uri="{FF2B5EF4-FFF2-40B4-BE49-F238E27FC236}">
                  <a16:creationId xmlns:a16="http://schemas.microsoft.com/office/drawing/2014/main" id="{C84ADEFA-2C58-04E6-8E20-13AC16E1C0E7}"/>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96;p40">
              <a:extLst>
                <a:ext uri="{FF2B5EF4-FFF2-40B4-BE49-F238E27FC236}">
                  <a16:creationId xmlns:a16="http://schemas.microsoft.com/office/drawing/2014/main" id="{CE68569D-5ED0-71EE-012E-347BBF12A830}"/>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97;p40">
              <a:extLst>
                <a:ext uri="{FF2B5EF4-FFF2-40B4-BE49-F238E27FC236}">
                  <a16:creationId xmlns:a16="http://schemas.microsoft.com/office/drawing/2014/main" id="{A15BB72C-E5CD-B791-FDAF-0D63570DE0BA}"/>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498;p40">
              <a:extLst>
                <a:ext uri="{FF2B5EF4-FFF2-40B4-BE49-F238E27FC236}">
                  <a16:creationId xmlns:a16="http://schemas.microsoft.com/office/drawing/2014/main" id="{ECFC80DC-DB21-9F2A-445A-95B71FDFF69E}"/>
                </a:ext>
              </a:extLst>
            </p:cNvPr>
            <p:cNvGrpSpPr/>
            <p:nvPr/>
          </p:nvGrpSpPr>
          <p:grpSpPr>
            <a:xfrm>
              <a:off x="505297" y="975898"/>
              <a:ext cx="197981" cy="185477"/>
              <a:chOff x="352959" y="975898"/>
              <a:chExt cx="197981" cy="185477"/>
            </a:xfrm>
          </p:grpSpPr>
          <p:sp>
            <p:nvSpPr>
              <p:cNvPr id="22" name="Google Shape;1499;p40">
                <a:extLst>
                  <a:ext uri="{FF2B5EF4-FFF2-40B4-BE49-F238E27FC236}">
                    <a16:creationId xmlns:a16="http://schemas.microsoft.com/office/drawing/2014/main" id="{8C52E561-6DC1-602E-5783-7731F143001A}"/>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00;p40">
                <a:extLst>
                  <a:ext uri="{FF2B5EF4-FFF2-40B4-BE49-F238E27FC236}">
                    <a16:creationId xmlns:a16="http://schemas.microsoft.com/office/drawing/2014/main" id="{C8DCDD05-01E2-75BB-05CF-A33DF4A70ABE}"/>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501;p40">
              <a:extLst>
                <a:ext uri="{FF2B5EF4-FFF2-40B4-BE49-F238E27FC236}">
                  <a16:creationId xmlns:a16="http://schemas.microsoft.com/office/drawing/2014/main" id="{8BE50A86-BC5D-6ED7-467A-48069F38DAA3}"/>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502;p40">
              <a:extLst>
                <a:ext uri="{FF2B5EF4-FFF2-40B4-BE49-F238E27FC236}">
                  <a16:creationId xmlns:a16="http://schemas.microsoft.com/office/drawing/2014/main" id="{631A902A-851D-564F-1320-DB406ED2606E}"/>
                </a:ext>
              </a:extLst>
            </p:cNvPr>
            <p:cNvGrpSpPr/>
            <p:nvPr/>
          </p:nvGrpSpPr>
          <p:grpSpPr>
            <a:xfrm>
              <a:off x="391183" y="1161314"/>
              <a:ext cx="160756" cy="140616"/>
              <a:chOff x="391183" y="1161314"/>
              <a:chExt cx="160756" cy="140616"/>
            </a:xfrm>
          </p:grpSpPr>
          <p:sp>
            <p:nvSpPr>
              <p:cNvPr id="20" name="Google Shape;1503;p40">
                <a:extLst>
                  <a:ext uri="{FF2B5EF4-FFF2-40B4-BE49-F238E27FC236}">
                    <a16:creationId xmlns:a16="http://schemas.microsoft.com/office/drawing/2014/main" id="{EAF122C6-169E-506E-B11A-3C1B64F6CA27}"/>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04;p40">
                <a:extLst>
                  <a:ext uri="{FF2B5EF4-FFF2-40B4-BE49-F238E27FC236}">
                    <a16:creationId xmlns:a16="http://schemas.microsoft.com/office/drawing/2014/main" id="{EAC634B9-6A68-6727-9740-B5FA1B1F2E38}"/>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505;p40">
              <a:extLst>
                <a:ext uri="{FF2B5EF4-FFF2-40B4-BE49-F238E27FC236}">
                  <a16:creationId xmlns:a16="http://schemas.microsoft.com/office/drawing/2014/main" id="{D12D4BDA-B4B5-A33F-1CF4-B2CB8D675C85}"/>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4927;p45">
            <a:extLst>
              <a:ext uri="{FF2B5EF4-FFF2-40B4-BE49-F238E27FC236}">
                <a16:creationId xmlns:a16="http://schemas.microsoft.com/office/drawing/2014/main" id="{27791169-6992-F6E9-A9FE-864D70569E3B}"/>
              </a:ext>
            </a:extLst>
          </p:cNvPr>
          <p:cNvSpPr/>
          <p:nvPr/>
        </p:nvSpPr>
        <p:spPr>
          <a:xfrm rot="66">
            <a:off x="1402689" y="3910015"/>
            <a:ext cx="5925679" cy="585244"/>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chemeClr val="accent3">
              <a:lumMod val="75000"/>
              <a:alpha val="39660"/>
            </a:schemeClr>
          </a:solidFill>
          <a:ln>
            <a:noFill/>
          </a:ln>
        </p:spPr>
        <p:txBody>
          <a:bodyPr spcFirstLastPara="1" wrap="square" lIns="91425" tIns="91425" rIns="91425" bIns="91425" anchor="ctr" anchorCtr="0">
            <a:noAutofit/>
          </a:bodyPr>
          <a:lstStyle/>
          <a:p>
            <a:endParaRPr sz="1800" b="1" i="1">
              <a:latin typeface="Times New Roman" panose="02020603050405020304" pitchFamily="18" charset="0"/>
              <a:cs typeface="Times New Roman" panose="02020603050405020304" pitchFamily="18" charset="0"/>
            </a:endParaRPr>
          </a:p>
        </p:txBody>
      </p:sp>
      <p:sp>
        <p:nvSpPr>
          <p:cNvPr id="33" name="Google Shape;6573;p68">
            <a:extLst>
              <a:ext uri="{FF2B5EF4-FFF2-40B4-BE49-F238E27FC236}">
                <a16:creationId xmlns:a16="http://schemas.microsoft.com/office/drawing/2014/main" id="{707CDCA5-8610-6E98-D22A-A7FC5A89567F}"/>
              </a:ext>
            </a:extLst>
          </p:cNvPr>
          <p:cNvSpPr txBox="1">
            <a:spLocks/>
          </p:cNvSpPr>
          <p:nvPr/>
        </p:nvSpPr>
        <p:spPr>
          <a:xfrm>
            <a:off x="3328994" y="3909958"/>
            <a:ext cx="7714200" cy="585300"/>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100"/>
              <a:buFont typeface="Elsie"/>
              <a:buNone/>
              <a:defRPr sz="4100" b="0" i="0" u="none" strike="noStrike" cap="none">
                <a:solidFill>
                  <a:schemeClr val="dk1"/>
                </a:solidFill>
                <a:latin typeface="Elsie"/>
                <a:ea typeface="Elsie"/>
                <a:cs typeface="Elsie"/>
                <a:sym typeface="Elsie"/>
              </a:defRPr>
            </a:lvl1pPr>
            <a:lvl2pPr marR="0" lvl="1"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2pPr>
            <a:lvl3pPr marR="0" lvl="2"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3pPr>
            <a:lvl4pPr marR="0" lvl="3"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4pPr>
            <a:lvl5pPr marR="0" lvl="4"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5pPr>
            <a:lvl6pPr marR="0" lvl="5"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6pPr>
            <a:lvl7pPr marR="0" lvl="6"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7pPr>
            <a:lvl8pPr marR="0" lvl="7"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8pPr>
            <a:lvl9pPr marR="0" lvl="8"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9pPr>
          </a:lstStyle>
          <a:p>
            <a:pPr algn="just">
              <a:lnSpc>
                <a:spcPct val="150000"/>
              </a:lnSpc>
            </a:pPr>
            <a:r>
              <a:rPr lang="en-US" sz="2400" b="1">
                <a:effectLst/>
                <a:latin typeface="Times New Roman" panose="02020603050405020304" pitchFamily="18" charset="0"/>
                <a:ea typeface="Times New Roman" panose="02020603050405020304" pitchFamily="18" charset="0"/>
              </a:rPr>
              <a:t>Cáo và Quạ</a:t>
            </a:r>
            <a:r>
              <a:rPr lang="en-US" sz="2400" b="1">
                <a:effectLst/>
                <a:latin typeface=".VnTime"/>
                <a:ea typeface="Times New Roman" panose="02020603050405020304" pitchFamily="18" charset="0"/>
                <a:cs typeface="Times New Roman" panose="02020603050405020304" pitchFamily="18" charset="0"/>
              </a:rPr>
              <a:t> </a:t>
            </a:r>
          </a:p>
        </p:txBody>
      </p:sp>
      <p:pic>
        <p:nvPicPr>
          <p:cNvPr id="29" name="Picture 28" descr="Truyện cổ tích cho bé: Quạ và Cáo">
            <a:extLst>
              <a:ext uri="{FF2B5EF4-FFF2-40B4-BE49-F238E27FC236}">
                <a16:creationId xmlns:a16="http://schemas.microsoft.com/office/drawing/2014/main" id="{FBA5900F-E3D6-4238-837D-FAB2FB2AE2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9008" y="647793"/>
            <a:ext cx="5934402" cy="2929419"/>
          </a:xfrm>
          <a:prstGeom prst="rect">
            <a:avLst/>
          </a:prstGeom>
          <a:noFill/>
          <a:ln>
            <a:noFill/>
          </a:ln>
        </p:spPr>
      </p:pic>
    </p:spTree>
    <p:extLst>
      <p:ext uri="{BB962C8B-B14F-4D97-AF65-F5344CB8AC3E}">
        <p14:creationId xmlns:p14="http://schemas.microsoft.com/office/powerpoint/2010/main" val="2803604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ppt_x"/>
                                          </p:val>
                                        </p:tav>
                                        <p:tav tm="100000">
                                          <p:val>
                                            <p:strVal val="#ppt_x"/>
                                          </p:val>
                                        </p:tav>
                                      </p:tavLst>
                                    </p:anim>
                                    <p:anim calcmode="lin" valueType="num">
                                      <p:cBhvr additive="base">
                                        <p:cTn id="25" dur="500" fill="hold"/>
                                        <p:tgtEl>
                                          <p:spTgt spid="3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2" name="Google Shape;1230;p40">
            <a:extLst>
              <a:ext uri="{FF2B5EF4-FFF2-40B4-BE49-F238E27FC236}">
                <a16:creationId xmlns:a16="http://schemas.microsoft.com/office/drawing/2014/main" id="{15289ECE-E945-1845-1551-1948ED14BE6E}"/>
              </a:ext>
            </a:extLst>
          </p:cNvPr>
          <p:cNvSpPr/>
          <p:nvPr/>
        </p:nvSpPr>
        <p:spPr>
          <a:xfrm>
            <a:off x="437437" y="743219"/>
            <a:ext cx="874779" cy="406825"/>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sp>
      <p:grpSp>
        <p:nvGrpSpPr>
          <p:cNvPr id="3" name="Google Shape;1482;p40">
            <a:extLst>
              <a:ext uri="{FF2B5EF4-FFF2-40B4-BE49-F238E27FC236}">
                <a16:creationId xmlns:a16="http://schemas.microsoft.com/office/drawing/2014/main" id="{E9256CF5-84D3-C825-1013-F3D072E35856}"/>
              </a:ext>
            </a:extLst>
          </p:cNvPr>
          <p:cNvGrpSpPr/>
          <p:nvPr/>
        </p:nvGrpSpPr>
        <p:grpSpPr>
          <a:xfrm>
            <a:off x="1145603" y="439092"/>
            <a:ext cx="499565" cy="373207"/>
            <a:chOff x="371391" y="975898"/>
            <a:chExt cx="499565" cy="373207"/>
          </a:xfrm>
        </p:grpSpPr>
        <p:sp>
          <p:nvSpPr>
            <p:cNvPr id="4" name="Google Shape;1483;p40">
              <a:extLst>
                <a:ext uri="{FF2B5EF4-FFF2-40B4-BE49-F238E27FC236}">
                  <a16:creationId xmlns:a16="http://schemas.microsoft.com/office/drawing/2014/main" id="{FB14061F-9352-AF25-5671-84276EF85958}"/>
                </a:ext>
              </a:extLst>
            </p:cNvPr>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 name="Google Shape;1484;p40">
              <a:extLst>
                <a:ext uri="{FF2B5EF4-FFF2-40B4-BE49-F238E27FC236}">
                  <a16:creationId xmlns:a16="http://schemas.microsoft.com/office/drawing/2014/main" id="{75AD8CEB-92AA-A860-9B60-7A85573FCCB8}"/>
                </a:ext>
              </a:extLst>
            </p:cNvPr>
            <p:cNvGrpSpPr/>
            <p:nvPr/>
          </p:nvGrpSpPr>
          <p:grpSpPr>
            <a:xfrm>
              <a:off x="391183" y="1161314"/>
              <a:ext cx="160756" cy="140616"/>
              <a:chOff x="391183" y="1161314"/>
              <a:chExt cx="160756" cy="140616"/>
            </a:xfrm>
          </p:grpSpPr>
          <p:sp>
            <p:nvSpPr>
              <p:cNvPr id="27" name="Google Shape;1485;p40">
                <a:extLst>
                  <a:ext uri="{FF2B5EF4-FFF2-40B4-BE49-F238E27FC236}">
                    <a16:creationId xmlns:a16="http://schemas.microsoft.com/office/drawing/2014/main" id="{D8EBE77F-848C-8FEC-4BD8-C71387A7BDFE}"/>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86;p40">
                <a:extLst>
                  <a:ext uri="{FF2B5EF4-FFF2-40B4-BE49-F238E27FC236}">
                    <a16:creationId xmlns:a16="http://schemas.microsoft.com/office/drawing/2014/main" id="{A3647E23-FB34-92D4-E991-199ED794133F}"/>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1487;p40">
              <a:extLst>
                <a:ext uri="{FF2B5EF4-FFF2-40B4-BE49-F238E27FC236}">
                  <a16:creationId xmlns:a16="http://schemas.microsoft.com/office/drawing/2014/main" id="{69F387A7-04AD-9275-234B-90C967802FF2}"/>
                </a:ext>
              </a:extLst>
            </p:cNvPr>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88;p40">
              <a:extLst>
                <a:ext uri="{FF2B5EF4-FFF2-40B4-BE49-F238E27FC236}">
                  <a16:creationId xmlns:a16="http://schemas.microsoft.com/office/drawing/2014/main" id="{254AFF2A-0D62-BDFD-25AC-ED253EC4F4EB}"/>
                </a:ext>
              </a:extLst>
            </p:cNvPr>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89;p40">
              <a:extLst>
                <a:ext uri="{FF2B5EF4-FFF2-40B4-BE49-F238E27FC236}">
                  <a16:creationId xmlns:a16="http://schemas.microsoft.com/office/drawing/2014/main" id="{30FDDA0F-F58D-512C-2019-BCFC75D3943E}"/>
                </a:ext>
              </a:extLst>
            </p:cNvPr>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90;p40">
              <a:extLst>
                <a:ext uri="{FF2B5EF4-FFF2-40B4-BE49-F238E27FC236}">
                  <a16:creationId xmlns:a16="http://schemas.microsoft.com/office/drawing/2014/main" id="{EB4C3E6E-B240-7BE3-8C2F-8F9911AFC2B2}"/>
                </a:ext>
              </a:extLst>
            </p:cNvPr>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491;p40">
              <a:extLst>
                <a:ext uri="{FF2B5EF4-FFF2-40B4-BE49-F238E27FC236}">
                  <a16:creationId xmlns:a16="http://schemas.microsoft.com/office/drawing/2014/main" id="{B1BB616B-EA14-1E82-997A-86243DD87EDF}"/>
                </a:ext>
              </a:extLst>
            </p:cNvPr>
            <p:cNvGrpSpPr/>
            <p:nvPr/>
          </p:nvGrpSpPr>
          <p:grpSpPr>
            <a:xfrm>
              <a:off x="753580" y="1067827"/>
              <a:ext cx="34383" cy="30784"/>
              <a:chOff x="3323588" y="-610525"/>
              <a:chExt cx="56850" cy="50900"/>
            </a:xfrm>
          </p:grpSpPr>
          <p:sp>
            <p:nvSpPr>
              <p:cNvPr id="24" name="Google Shape;1492;p40">
                <a:extLst>
                  <a:ext uri="{FF2B5EF4-FFF2-40B4-BE49-F238E27FC236}">
                    <a16:creationId xmlns:a16="http://schemas.microsoft.com/office/drawing/2014/main" id="{3C386ED7-CD8C-CF4A-965D-E47D24B42A01}"/>
                  </a:ext>
                </a:extLst>
              </p:cNvPr>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93;p40">
                <a:extLst>
                  <a:ext uri="{FF2B5EF4-FFF2-40B4-BE49-F238E27FC236}">
                    <a16:creationId xmlns:a16="http://schemas.microsoft.com/office/drawing/2014/main" id="{4E02EE2B-205A-A17E-EE6D-37052E708742}"/>
                  </a:ext>
                </a:extLst>
              </p:cNvPr>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94;p40">
                <a:extLst>
                  <a:ext uri="{FF2B5EF4-FFF2-40B4-BE49-F238E27FC236}">
                    <a16:creationId xmlns:a16="http://schemas.microsoft.com/office/drawing/2014/main" id="{84B743C6-2509-C1F1-A073-DC3CA8B7CD65}"/>
                  </a:ext>
                </a:extLst>
              </p:cNvPr>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495;p40">
              <a:extLst>
                <a:ext uri="{FF2B5EF4-FFF2-40B4-BE49-F238E27FC236}">
                  <a16:creationId xmlns:a16="http://schemas.microsoft.com/office/drawing/2014/main" id="{C84ADEFA-2C58-04E6-8E20-13AC16E1C0E7}"/>
                </a:ext>
              </a:extLst>
            </p:cNvPr>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96;p40">
              <a:extLst>
                <a:ext uri="{FF2B5EF4-FFF2-40B4-BE49-F238E27FC236}">
                  <a16:creationId xmlns:a16="http://schemas.microsoft.com/office/drawing/2014/main" id="{CE68569D-5ED0-71EE-012E-347BBF12A830}"/>
                </a:ext>
              </a:extLst>
            </p:cNvPr>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97;p40">
              <a:extLst>
                <a:ext uri="{FF2B5EF4-FFF2-40B4-BE49-F238E27FC236}">
                  <a16:creationId xmlns:a16="http://schemas.microsoft.com/office/drawing/2014/main" id="{A15BB72C-E5CD-B791-FDAF-0D63570DE0BA}"/>
                </a:ext>
              </a:extLst>
            </p:cNvPr>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498;p40">
              <a:extLst>
                <a:ext uri="{FF2B5EF4-FFF2-40B4-BE49-F238E27FC236}">
                  <a16:creationId xmlns:a16="http://schemas.microsoft.com/office/drawing/2014/main" id="{ECFC80DC-DB21-9F2A-445A-95B71FDFF69E}"/>
                </a:ext>
              </a:extLst>
            </p:cNvPr>
            <p:cNvGrpSpPr/>
            <p:nvPr/>
          </p:nvGrpSpPr>
          <p:grpSpPr>
            <a:xfrm>
              <a:off x="505297" y="975898"/>
              <a:ext cx="197981" cy="185477"/>
              <a:chOff x="352959" y="975898"/>
              <a:chExt cx="197981" cy="185477"/>
            </a:xfrm>
          </p:grpSpPr>
          <p:sp>
            <p:nvSpPr>
              <p:cNvPr id="22" name="Google Shape;1499;p40">
                <a:extLst>
                  <a:ext uri="{FF2B5EF4-FFF2-40B4-BE49-F238E27FC236}">
                    <a16:creationId xmlns:a16="http://schemas.microsoft.com/office/drawing/2014/main" id="{8C52E561-6DC1-602E-5783-7731F143001A}"/>
                  </a:ext>
                </a:extLst>
              </p:cNvPr>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00;p40">
                <a:extLst>
                  <a:ext uri="{FF2B5EF4-FFF2-40B4-BE49-F238E27FC236}">
                    <a16:creationId xmlns:a16="http://schemas.microsoft.com/office/drawing/2014/main" id="{C8DCDD05-01E2-75BB-05CF-A33DF4A70ABE}"/>
                  </a:ext>
                </a:extLst>
              </p:cNvPr>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501;p40">
              <a:extLst>
                <a:ext uri="{FF2B5EF4-FFF2-40B4-BE49-F238E27FC236}">
                  <a16:creationId xmlns:a16="http://schemas.microsoft.com/office/drawing/2014/main" id="{8BE50A86-BC5D-6ED7-467A-48069F38DAA3}"/>
                </a:ext>
              </a:extLst>
            </p:cNvPr>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502;p40">
              <a:extLst>
                <a:ext uri="{FF2B5EF4-FFF2-40B4-BE49-F238E27FC236}">
                  <a16:creationId xmlns:a16="http://schemas.microsoft.com/office/drawing/2014/main" id="{631A902A-851D-564F-1320-DB406ED2606E}"/>
                </a:ext>
              </a:extLst>
            </p:cNvPr>
            <p:cNvGrpSpPr/>
            <p:nvPr/>
          </p:nvGrpSpPr>
          <p:grpSpPr>
            <a:xfrm>
              <a:off x="391183" y="1161314"/>
              <a:ext cx="160756" cy="140616"/>
              <a:chOff x="391183" y="1161314"/>
              <a:chExt cx="160756" cy="140616"/>
            </a:xfrm>
          </p:grpSpPr>
          <p:sp>
            <p:nvSpPr>
              <p:cNvPr id="20" name="Google Shape;1503;p40">
                <a:extLst>
                  <a:ext uri="{FF2B5EF4-FFF2-40B4-BE49-F238E27FC236}">
                    <a16:creationId xmlns:a16="http://schemas.microsoft.com/office/drawing/2014/main" id="{EAF122C6-169E-506E-B11A-3C1B64F6CA27}"/>
                  </a:ext>
                </a:extLst>
              </p:cNvPr>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04;p40">
                <a:extLst>
                  <a:ext uri="{FF2B5EF4-FFF2-40B4-BE49-F238E27FC236}">
                    <a16:creationId xmlns:a16="http://schemas.microsoft.com/office/drawing/2014/main" id="{EAC634B9-6A68-6727-9740-B5FA1B1F2E38}"/>
                  </a:ext>
                </a:extLst>
              </p:cNvPr>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505;p40">
              <a:extLst>
                <a:ext uri="{FF2B5EF4-FFF2-40B4-BE49-F238E27FC236}">
                  <a16:creationId xmlns:a16="http://schemas.microsoft.com/office/drawing/2014/main" id="{D12D4BDA-B4B5-A33F-1CF4-B2CB8D675C85}"/>
                </a:ext>
              </a:extLst>
            </p:cNvPr>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4927;p45">
            <a:extLst>
              <a:ext uri="{FF2B5EF4-FFF2-40B4-BE49-F238E27FC236}">
                <a16:creationId xmlns:a16="http://schemas.microsoft.com/office/drawing/2014/main" id="{27791169-6992-F6E9-A9FE-864D70569E3B}"/>
              </a:ext>
            </a:extLst>
          </p:cNvPr>
          <p:cNvSpPr/>
          <p:nvPr/>
        </p:nvSpPr>
        <p:spPr>
          <a:xfrm rot="66">
            <a:off x="1402689" y="3910015"/>
            <a:ext cx="5925679" cy="585244"/>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chemeClr val="accent3">
              <a:lumMod val="75000"/>
              <a:alpha val="39660"/>
            </a:schemeClr>
          </a:solidFill>
          <a:ln>
            <a:noFill/>
          </a:ln>
        </p:spPr>
        <p:txBody>
          <a:bodyPr spcFirstLastPara="1" wrap="square" lIns="91425" tIns="91425" rIns="91425" bIns="91425" anchor="ctr" anchorCtr="0">
            <a:noAutofit/>
          </a:bodyPr>
          <a:lstStyle/>
          <a:p>
            <a:endParaRPr sz="1800" b="1" i="1">
              <a:latin typeface="Times New Roman" panose="02020603050405020304" pitchFamily="18" charset="0"/>
              <a:cs typeface="Times New Roman" panose="02020603050405020304" pitchFamily="18" charset="0"/>
            </a:endParaRPr>
          </a:p>
        </p:txBody>
      </p:sp>
      <p:sp>
        <p:nvSpPr>
          <p:cNvPr id="33" name="Google Shape;6573;p68">
            <a:extLst>
              <a:ext uri="{FF2B5EF4-FFF2-40B4-BE49-F238E27FC236}">
                <a16:creationId xmlns:a16="http://schemas.microsoft.com/office/drawing/2014/main" id="{707CDCA5-8610-6E98-D22A-A7FC5A89567F}"/>
              </a:ext>
            </a:extLst>
          </p:cNvPr>
          <p:cNvSpPr txBox="1">
            <a:spLocks/>
          </p:cNvSpPr>
          <p:nvPr/>
        </p:nvSpPr>
        <p:spPr>
          <a:xfrm>
            <a:off x="3027543" y="3872854"/>
            <a:ext cx="7714200" cy="585300"/>
          </a:xfrm>
          <a:prstGeom prst="rect">
            <a:avLst/>
          </a:prstGeom>
          <a:noFill/>
          <a:ln>
            <a:noFill/>
          </a:ln>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100"/>
              <a:buFont typeface="Elsie"/>
              <a:buNone/>
              <a:defRPr sz="4100" b="0" i="0" u="none" strike="noStrike" cap="none">
                <a:solidFill>
                  <a:schemeClr val="dk1"/>
                </a:solidFill>
                <a:latin typeface="Elsie"/>
                <a:ea typeface="Elsie"/>
                <a:cs typeface="Elsie"/>
                <a:sym typeface="Elsie"/>
              </a:defRPr>
            </a:lvl1pPr>
            <a:lvl2pPr marR="0" lvl="1"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2pPr>
            <a:lvl3pPr marR="0" lvl="2"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3pPr>
            <a:lvl4pPr marR="0" lvl="3"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4pPr>
            <a:lvl5pPr marR="0" lvl="4"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5pPr>
            <a:lvl6pPr marR="0" lvl="5"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6pPr>
            <a:lvl7pPr marR="0" lvl="6"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7pPr>
            <a:lvl8pPr marR="0" lvl="7"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8pPr>
            <a:lvl9pPr marR="0" lvl="8" algn="r" rtl="0">
              <a:lnSpc>
                <a:spcPct val="100000"/>
              </a:lnSpc>
              <a:spcBef>
                <a:spcPts val="0"/>
              </a:spcBef>
              <a:spcAft>
                <a:spcPts val="0"/>
              </a:spcAft>
              <a:buClr>
                <a:schemeClr val="dk1"/>
              </a:buClr>
              <a:buSzPts val="1800"/>
              <a:buFont typeface="Elsie"/>
              <a:buNone/>
              <a:defRPr sz="1800" b="0" i="0" u="none" strike="noStrike" cap="none">
                <a:solidFill>
                  <a:schemeClr val="dk1"/>
                </a:solidFill>
                <a:latin typeface="Elsie"/>
                <a:ea typeface="Elsie"/>
                <a:cs typeface="Elsie"/>
                <a:sym typeface="Elsie"/>
              </a:defRPr>
            </a:lvl9pPr>
          </a:lstStyle>
          <a:p>
            <a:pPr algn="just">
              <a:lnSpc>
                <a:spcPct val="150000"/>
              </a:lnSpc>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Con Cáo và chùm nho</a:t>
            </a:r>
            <a:endParaRPr lang="en-US" sz="2400" b="1">
              <a:effectLst/>
              <a:latin typeface=".VnTime"/>
              <a:ea typeface="Times New Roman" panose="02020603050405020304" pitchFamily="18" charset="0"/>
              <a:cs typeface="Times New Roman" panose="02020603050405020304" pitchFamily="18" charset="0"/>
            </a:endParaRPr>
          </a:p>
        </p:txBody>
      </p:sp>
      <p:pic>
        <p:nvPicPr>
          <p:cNvPr id="15" name="Picture 14" descr="Ý nghĩa truyện ngụ ngôn con cáo và chùm nho">
            <a:extLst>
              <a:ext uri="{FF2B5EF4-FFF2-40B4-BE49-F238E27FC236}">
                <a16:creationId xmlns:a16="http://schemas.microsoft.com/office/drawing/2014/main" id="{0DD58CFA-4FEB-5FD9-BC83-B603E45667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049" y="793263"/>
            <a:ext cx="6153390" cy="2889471"/>
          </a:xfrm>
          <a:prstGeom prst="rect">
            <a:avLst/>
          </a:prstGeom>
          <a:noFill/>
          <a:ln>
            <a:noFill/>
          </a:ln>
        </p:spPr>
      </p:pic>
    </p:spTree>
    <p:extLst>
      <p:ext uri="{BB962C8B-B14F-4D97-AF65-F5344CB8AC3E}">
        <p14:creationId xmlns:p14="http://schemas.microsoft.com/office/powerpoint/2010/main" val="324853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68"/>
        <p:cNvGrpSpPr/>
        <p:nvPr/>
      </p:nvGrpSpPr>
      <p:grpSpPr>
        <a:xfrm>
          <a:off x="0" y="0"/>
          <a:ext cx="0" cy="0"/>
          <a:chOff x="0" y="0"/>
          <a:chExt cx="0" cy="0"/>
        </a:xfrm>
      </p:grpSpPr>
      <p:grpSp>
        <p:nvGrpSpPr>
          <p:cNvPr id="1369" name="Google Shape;1369;p51"/>
          <p:cNvGrpSpPr/>
          <p:nvPr/>
        </p:nvGrpSpPr>
        <p:grpSpPr>
          <a:xfrm>
            <a:off x="-14" y="-83"/>
            <a:ext cx="9151589" cy="5143747"/>
            <a:chOff x="238125" y="845125"/>
            <a:chExt cx="7142425" cy="4014475"/>
          </a:xfrm>
        </p:grpSpPr>
        <p:sp>
          <p:nvSpPr>
            <p:cNvPr id="1370" name="Google Shape;1370;p51"/>
            <p:cNvSpPr/>
            <p:nvPr/>
          </p:nvSpPr>
          <p:spPr>
            <a:xfrm>
              <a:off x="1871775" y="845125"/>
              <a:ext cx="5508775" cy="3618600"/>
            </a:xfrm>
            <a:custGeom>
              <a:avLst/>
              <a:gdLst/>
              <a:ahLst/>
              <a:cxnLst/>
              <a:rect l="l" t="t" r="r" b="b"/>
              <a:pathLst>
                <a:path w="220351" h="144744" extrusionOk="0">
                  <a:moveTo>
                    <a:pt x="165930" y="29619"/>
                  </a:moveTo>
                  <a:cubicBezTo>
                    <a:pt x="165895" y="29631"/>
                    <a:pt x="165860" y="29646"/>
                    <a:pt x="165825" y="29662"/>
                  </a:cubicBezTo>
                  <a:cubicBezTo>
                    <a:pt x="165904" y="29662"/>
                    <a:pt x="165925" y="29662"/>
                    <a:pt x="165930" y="29619"/>
                  </a:cubicBezTo>
                  <a:close/>
                  <a:moveTo>
                    <a:pt x="144522" y="101031"/>
                  </a:moveTo>
                  <a:cubicBezTo>
                    <a:pt x="144522" y="101147"/>
                    <a:pt x="136939" y="112182"/>
                    <a:pt x="126010" y="112182"/>
                  </a:cubicBezTo>
                  <a:cubicBezTo>
                    <a:pt x="125457" y="112182"/>
                    <a:pt x="124788" y="112182"/>
                    <a:pt x="124226" y="112075"/>
                  </a:cubicBezTo>
                  <a:cubicBezTo>
                    <a:pt x="123334" y="111959"/>
                    <a:pt x="122665" y="111852"/>
                    <a:pt x="121889" y="111629"/>
                  </a:cubicBezTo>
                  <a:lnTo>
                    <a:pt x="121889" y="115527"/>
                  </a:lnTo>
                  <a:lnTo>
                    <a:pt x="121889" y="116196"/>
                  </a:lnTo>
                  <a:lnTo>
                    <a:pt x="68693" y="116196"/>
                  </a:lnTo>
                  <a:cubicBezTo>
                    <a:pt x="67917" y="123333"/>
                    <a:pt x="68247" y="129248"/>
                    <a:pt x="70923" y="132700"/>
                  </a:cubicBezTo>
                  <a:lnTo>
                    <a:pt x="82520" y="132700"/>
                  </a:lnTo>
                  <a:lnTo>
                    <a:pt x="82520" y="134708"/>
                  </a:lnTo>
                  <a:cubicBezTo>
                    <a:pt x="83189" y="134601"/>
                    <a:pt x="83751" y="134485"/>
                    <a:pt x="84421" y="134262"/>
                  </a:cubicBezTo>
                  <a:lnTo>
                    <a:pt x="84421" y="132700"/>
                  </a:lnTo>
                  <a:lnTo>
                    <a:pt x="89657" y="132700"/>
                  </a:lnTo>
                  <a:cubicBezTo>
                    <a:pt x="98917" y="129471"/>
                    <a:pt x="110515" y="124002"/>
                    <a:pt x="122442" y="118427"/>
                  </a:cubicBezTo>
                  <a:cubicBezTo>
                    <a:pt x="130141" y="114974"/>
                    <a:pt x="137947" y="111406"/>
                    <a:pt x="145414" y="108507"/>
                  </a:cubicBezTo>
                  <a:lnTo>
                    <a:pt x="145084" y="105937"/>
                  </a:lnTo>
                  <a:lnTo>
                    <a:pt x="144522" y="101031"/>
                  </a:lnTo>
                  <a:close/>
                  <a:moveTo>
                    <a:pt x="1" y="0"/>
                  </a:moveTo>
                  <a:cubicBezTo>
                    <a:pt x="7476" y="1784"/>
                    <a:pt x="14051" y="4461"/>
                    <a:pt x="15389" y="7699"/>
                  </a:cubicBezTo>
                  <a:cubicBezTo>
                    <a:pt x="16059" y="9483"/>
                    <a:pt x="15389" y="13382"/>
                    <a:pt x="14051" y="18511"/>
                  </a:cubicBezTo>
                  <a:lnTo>
                    <a:pt x="121889" y="18511"/>
                  </a:lnTo>
                  <a:lnTo>
                    <a:pt x="121889" y="87319"/>
                  </a:lnTo>
                  <a:lnTo>
                    <a:pt x="126795" y="91334"/>
                  </a:lnTo>
                  <a:cubicBezTo>
                    <a:pt x="126795" y="91334"/>
                    <a:pt x="134378" y="78398"/>
                    <a:pt x="140846" y="71484"/>
                  </a:cubicBezTo>
                  <a:cubicBezTo>
                    <a:pt x="147198" y="64570"/>
                    <a:pt x="158688" y="60886"/>
                    <a:pt x="158688" y="60886"/>
                  </a:cubicBezTo>
                  <a:lnTo>
                    <a:pt x="158688" y="59441"/>
                  </a:lnTo>
                  <a:lnTo>
                    <a:pt x="158688" y="59102"/>
                  </a:lnTo>
                  <a:cubicBezTo>
                    <a:pt x="157127" y="59102"/>
                    <a:pt x="155789" y="58549"/>
                    <a:pt x="154674" y="57657"/>
                  </a:cubicBezTo>
                  <a:cubicBezTo>
                    <a:pt x="154005" y="57880"/>
                    <a:pt x="152997" y="57987"/>
                    <a:pt x="151997" y="57987"/>
                  </a:cubicBezTo>
                  <a:cubicBezTo>
                    <a:pt x="148536" y="57987"/>
                    <a:pt x="144299" y="57095"/>
                    <a:pt x="144299" y="57095"/>
                  </a:cubicBezTo>
                  <a:cubicBezTo>
                    <a:pt x="145637" y="55872"/>
                    <a:pt x="143629" y="37914"/>
                    <a:pt x="151774" y="31563"/>
                  </a:cubicBezTo>
                  <a:cubicBezTo>
                    <a:pt x="154897" y="29332"/>
                    <a:pt x="157457" y="28547"/>
                    <a:pt x="159464" y="28547"/>
                  </a:cubicBezTo>
                  <a:cubicBezTo>
                    <a:pt x="161695" y="28547"/>
                    <a:pt x="163256" y="29439"/>
                    <a:pt x="164148" y="30108"/>
                  </a:cubicBezTo>
                  <a:lnTo>
                    <a:pt x="164041" y="30001"/>
                  </a:lnTo>
                  <a:cubicBezTo>
                    <a:pt x="164041" y="29778"/>
                    <a:pt x="163925" y="29555"/>
                    <a:pt x="163925" y="29332"/>
                  </a:cubicBezTo>
                  <a:cubicBezTo>
                    <a:pt x="163925" y="29332"/>
                    <a:pt x="163818" y="29216"/>
                    <a:pt x="163818" y="29109"/>
                  </a:cubicBezTo>
                  <a:lnTo>
                    <a:pt x="163818" y="28993"/>
                  </a:lnTo>
                  <a:cubicBezTo>
                    <a:pt x="163818" y="28886"/>
                    <a:pt x="163702" y="28886"/>
                    <a:pt x="163702" y="28886"/>
                  </a:cubicBezTo>
                  <a:cubicBezTo>
                    <a:pt x="163702" y="28770"/>
                    <a:pt x="163702" y="28770"/>
                    <a:pt x="163818" y="28663"/>
                  </a:cubicBezTo>
                  <a:lnTo>
                    <a:pt x="163925" y="28663"/>
                  </a:lnTo>
                  <a:cubicBezTo>
                    <a:pt x="164148" y="28663"/>
                    <a:pt x="164371" y="28886"/>
                    <a:pt x="164371" y="28993"/>
                  </a:cubicBezTo>
                  <a:cubicBezTo>
                    <a:pt x="164594" y="29216"/>
                    <a:pt x="164710" y="29439"/>
                    <a:pt x="164817" y="29662"/>
                  </a:cubicBezTo>
                  <a:lnTo>
                    <a:pt x="164933" y="29778"/>
                  </a:lnTo>
                  <a:cubicBezTo>
                    <a:pt x="164933" y="29778"/>
                    <a:pt x="164933" y="29662"/>
                    <a:pt x="165040" y="29662"/>
                  </a:cubicBezTo>
                  <a:cubicBezTo>
                    <a:pt x="165156" y="29439"/>
                    <a:pt x="165379" y="29216"/>
                    <a:pt x="165602" y="28993"/>
                  </a:cubicBezTo>
                  <a:lnTo>
                    <a:pt x="165825" y="28770"/>
                  </a:lnTo>
                  <a:cubicBezTo>
                    <a:pt x="165932" y="28770"/>
                    <a:pt x="166048" y="28663"/>
                    <a:pt x="166271" y="28663"/>
                  </a:cubicBezTo>
                  <a:cubicBezTo>
                    <a:pt x="166378" y="28663"/>
                    <a:pt x="166378" y="28663"/>
                    <a:pt x="166378" y="28770"/>
                  </a:cubicBezTo>
                  <a:cubicBezTo>
                    <a:pt x="166494" y="28770"/>
                    <a:pt x="166494" y="28886"/>
                    <a:pt x="166378" y="28993"/>
                  </a:cubicBezTo>
                  <a:cubicBezTo>
                    <a:pt x="166271" y="29109"/>
                    <a:pt x="166155" y="29332"/>
                    <a:pt x="165932" y="29555"/>
                  </a:cubicBezTo>
                  <a:cubicBezTo>
                    <a:pt x="165932" y="29583"/>
                    <a:pt x="165932" y="29604"/>
                    <a:pt x="165930" y="29619"/>
                  </a:cubicBezTo>
                  <a:lnTo>
                    <a:pt x="165930" y="29619"/>
                  </a:lnTo>
                  <a:cubicBezTo>
                    <a:pt x="166118" y="29555"/>
                    <a:pt x="166306" y="29555"/>
                    <a:pt x="166494" y="29555"/>
                  </a:cubicBezTo>
                  <a:cubicBezTo>
                    <a:pt x="166717" y="29439"/>
                    <a:pt x="166940" y="29439"/>
                    <a:pt x="167163" y="29439"/>
                  </a:cubicBezTo>
                  <a:lnTo>
                    <a:pt x="167493" y="29439"/>
                  </a:lnTo>
                  <a:cubicBezTo>
                    <a:pt x="167493" y="29439"/>
                    <a:pt x="167609" y="29662"/>
                    <a:pt x="167493" y="29662"/>
                  </a:cubicBezTo>
                  <a:cubicBezTo>
                    <a:pt x="167270" y="29885"/>
                    <a:pt x="167047" y="30001"/>
                    <a:pt x="166717" y="30108"/>
                  </a:cubicBezTo>
                  <a:lnTo>
                    <a:pt x="166048" y="30447"/>
                  </a:lnTo>
                  <a:lnTo>
                    <a:pt x="165932" y="30555"/>
                  </a:lnTo>
                  <a:cubicBezTo>
                    <a:pt x="167609" y="30555"/>
                    <a:pt x="170616" y="31117"/>
                    <a:pt x="173408" y="35015"/>
                  </a:cubicBezTo>
                  <a:cubicBezTo>
                    <a:pt x="177422" y="40707"/>
                    <a:pt x="177083" y="54534"/>
                    <a:pt x="177083" y="54534"/>
                  </a:cubicBezTo>
                  <a:cubicBezTo>
                    <a:pt x="175638" y="55533"/>
                    <a:pt x="174184" y="55872"/>
                    <a:pt x="173069" y="55872"/>
                  </a:cubicBezTo>
                  <a:cubicBezTo>
                    <a:pt x="172623" y="55872"/>
                    <a:pt x="172177" y="55756"/>
                    <a:pt x="171847" y="55756"/>
                  </a:cubicBezTo>
                  <a:cubicBezTo>
                    <a:pt x="171847" y="58103"/>
                    <a:pt x="171954" y="60217"/>
                    <a:pt x="171954" y="61448"/>
                  </a:cubicBezTo>
                  <a:lnTo>
                    <a:pt x="172070" y="61448"/>
                  </a:lnTo>
                  <a:lnTo>
                    <a:pt x="192588" y="60556"/>
                  </a:lnTo>
                  <a:lnTo>
                    <a:pt x="182659" y="38137"/>
                  </a:lnTo>
                  <a:cubicBezTo>
                    <a:pt x="187343" y="33008"/>
                    <a:pt x="198048" y="29109"/>
                    <a:pt x="198048" y="29109"/>
                  </a:cubicBezTo>
                  <a:cubicBezTo>
                    <a:pt x="198048" y="29109"/>
                    <a:pt x="216782" y="59325"/>
                    <a:pt x="211545" y="71814"/>
                  </a:cubicBezTo>
                  <a:cubicBezTo>
                    <a:pt x="207977" y="80182"/>
                    <a:pt x="196826" y="81520"/>
                    <a:pt x="189912" y="81520"/>
                  </a:cubicBezTo>
                  <a:cubicBezTo>
                    <a:pt x="187789" y="81520"/>
                    <a:pt x="186120" y="81404"/>
                    <a:pt x="185112" y="81297"/>
                  </a:cubicBezTo>
                  <a:cubicBezTo>
                    <a:pt x="184443" y="81181"/>
                    <a:pt x="183997" y="81181"/>
                    <a:pt x="183890" y="81181"/>
                  </a:cubicBezTo>
                  <a:cubicBezTo>
                    <a:pt x="183890" y="81181"/>
                    <a:pt x="183890" y="81404"/>
                    <a:pt x="183997" y="81851"/>
                  </a:cubicBezTo>
                  <a:cubicBezTo>
                    <a:pt x="184220" y="82636"/>
                    <a:pt x="184443" y="83528"/>
                    <a:pt x="184559" y="84527"/>
                  </a:cubicBezTo>
                  <a:lnTo>
                    <a:pt x="184443" y="84527"/>
                  </a:lnTo>
                  <a:cubicBezTo>
                    <a:pt x="184782" y="86311"/>
                    <a:pt x="185005" y="88541"/>
                    <a:pt x="185112" y="90664"/>
                  </a:cubicBezTo>
                  <a:cubicBezTo>
                    <a:pt x="185228" y="93225"/>
                    <a:pt x="184220" y="99139"/>
                    <a:pt x="183328" y="104153"/>
                  </a:cubicBezTo>
                  <a:cubicBezTo>
                    <a:pt x="196041" y="109952"/>
                    <a:pt x="216559" y="123333"/>
                    <a:pt x="220350" y="144744"/>
                  </a:cubicBezTo>
                  <a:lnTo>
                    <a:pt x="220350" y="0"/>
                  </a:lnTo>
                  <a:close/>
                </a:path>
              </a:pathLst>
            </a:custGeom>
            <a:solidFill>
              <a:srgbClr val="EAEC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1"/>
            <p:cNvSpPr/>
            <p:nvPr/>
          </p:nvSpPr>
          <p:spPr>
            <a:xfrm>
              <a:off x="5613050" y="3499125"/>
              <a:ext cx="473950" cy="198075"/>
            </a:xfrm>
            <a:custGeom>
              <a:avLst/>
              <a:gdLst/>
              <a:ahLst/>
              <a:cxnLst/>
              <a:rect l="l" t="t" r="r" b="b"/>
              <a:pathLst>
                <a:path w="18958" h="7923" extrusionOk="0">
                  <a:moveTo>
                    <a:pt x="0" y="0"/>
                  </a:moveTo>
                  <a:lnTo>
                    <a:pt x="0" y="7922"/>
                  </a:lnTo>
                  <a:lnTo>
                    <a:pt x="18957" y="7922"/>
                  </a:lnTo>
                  <a:lnTo>
                    <a:pt x="18957"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1"/>
            <p:cNvSpPr/>
            <p:nvPr/>
          </p:nvSpPr>
          <p:spPr>
            <a:xfrm>
              <a:off x="5819350" y="3231500"/>
              <a:ext cx="473950" cy="198050"/>
            </a:xfrm>
            <a:custGeom>
              <a:avLst/>
              <a:gdLst/>
              <a:ahLst/>
              <a:cxnLst/>
              <a:rect l="l" t="t" r="r" b="b"/>
              <a:pathLst>
                <a:path w="18958" h="7922" extrusionOk="0">
                  <a:moveTo>
                    <a:pt x="0" y="0"/>
                  </a:moveTo>
                  <a:lnTo>
                    <a:pt x="0" y="7922"/>
                  </a:lnTo>
                  <a:lnTo>
                    <a:pt x="18957" y="7922"/>
                  </a:lnTo>
                  <a:lnTo>
                    <a:pt x="18957"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1"/>
            <p:cNvSpPr/>
            <p:nvPr/>
          </p:nvSpPr>
          <p:spPr>
            <a:xfrm>
              <a:off x="4891100" y="1358075"/>
              <a:ext cx="473950" cy="198075"/>
            </a:xfrm>
            <a:custGeom>
              <a:avLst/>
              <a:gdLst/>
              <a:ahLst/>
              <a:cxnLst/>
              <a:rect l="l" t="t" r="r" b="b"/>
              <a:pathLst>
                <a:path w="18958" h="7923" extrusionOk="0">
                  <a:moveTo>
                    <a:pt x="1" y="0"/>
                  </a:moveTo>
                  <a:lnTo>
                    <a:pt x="1" y="7922"/>
                  </a:lnTo>
                  <a:lnTo>
                    <a:pt x="18958" y="7922"/>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1"/>
            <p:cNvSpPr/>
            <p:nvPr/>
          </p:nvSpPr>
          <p:spPr>
            <a:xfrm>
              <a:off x="5088925" y="1123900"/>
              <a:ext cx="473950" cy="195175"/>
            </a:xfrm>
            <a:custGeom>
              <a:avLst/>
              <a:gdLst/>
              <a:ahLst/>
              <a:cxnLst/>
              <a:rect l="l" t="t" r="r" b="b"/>
              <a:pathLst>
                <a:path w="18958" h="7807" extrusionOk="0">
                  <a:moveTo>
                    <a:pt x="1" y="0"/>
                  </a:moveTo>
                  <a:lnTo>
                    <a:pt x="1" y="7806"/>
                  </a:lnTo>
                  <a:lnTo>
                    <a:pt x="18958" y="7806"/>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1"/>
            <p:cNvSpPr/>
            <p:nvPr/>
          </p:nvSpPr>
          <p:spPr>
            <a:xfrm>
              <a:off x="1027175" y="1118325"/>
              <a:ext cx="473950" cy="198075"/>
            </a:xfrm>
            <a:custGeom>
              <a:avLst/>
              <a:gdLst/>
              <a:ahLst/>
              <a:cxnLst/>
              <a:rect l="l" t="t" r="r" b="b"/>
              <a:pathLst>
                <a:path w="18958" h="7923" extrusionOk="0">
                  <a:moveTo>
                    <a:pt x="1" y="0"/>
                  </a:moveTo>
                  <a:lnTo>
                    <a:pt x="1" y="7922"/>
                  </a:lnTo>
                  <a:lnTo>
                    <a:pt x="18958" y="7922"/>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1"/>
            <p:cNvSpPr/>
            <p:nvPr/>
          </p:nvSpPr>
          <p:spPr>
            <a:xfrm>
              <a:off x="1553975" y="1118325"/>
              <a:ext cx="473950" cy="198075"/>
            </a:xfrm>
            <a:custGeom>
              <a:avLst/>
              <a:gdLst/>
              <a:ahLst/>
              <a:cxnLst/>
              <a:rect l="l" t="t" r="r" b="b"/>
              <a:pathLst>
                <a:path w="18958" h="7923" extrusionOk="0">
                  <a:moveTo>
                    <a:pt x="0" y="0"/>
                  </a:moveTo>
                  <a:lnTo>
                    <a:pt x="0" y="7922"/>
                  </a:lnTo>
                  <a:lnTo>
                    <a:pt x="18957" y="7922"/>
                  </a:lnTo>
                  <a:lnTo>
                    <a:pt x="18957"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1"/>
            <p:cNvSpPr/>
            <p:nvPr/>
          </p:nvSpPr>
          <p:spPr>
            <a:xfrm>
              <a:off x="929500" y="1372125"/>
              <a:ext cx="471275" cy="195175"/>
            </a:xfrm>
            <a:custGeom>
              <a:avLst/>
              <a:gdLst/>
              <a:ahLst/>
              <a:cxnLst/>
              <a:rect l="l" t="t" r="r" b="b"/>
              <a:pathLst>
                <a:path w="18851" h="7807" extrusionOk="0">
                  <a:moveTo>
                    <a:pt x="0" y="0"/>
                  </a:moveTo>
                  <a:lnTo>
                    <a:pt x="0" y="7806"/>
                  </a:lnTo>
                  <a:lnTo>
                    <a:pt x="18850" y="7806"/>
                  </a:lnTo>
                  <a:lnTo>
                    <a:pt x="18850"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1"/>
            <p:cNvSpPr/>
            <p:nvPr/>
          </p:nvSpPr>
          <p:spPr>
            <a:xfrm>
              <a:off x="3460850" y="4162625"/>
              <a:ext cx="473950" cy="195175"/>
            </a:xfrm>
            <a:custGeom>
              <a:avLst/>
              <a:gdLst/>
              <a:ahLst/>
              <a:cxnLst/>
              <a:rect l="l" t="t" r="r" b="b"/>
              <a:pathLst>
                <a:path w="18958" h="7807" extrusionOk="0">
                  <a:moveTo>
                    <a:pt x="0" y="0"/>
                  </a:moveTo>
                  <a:lnTo>
                    <a:pt x="0" y="7806"/>
                  </a:lnTo>
                  <a:lnTo>
                    <a:pt x="18957" y="7806"/>
                  </a:lnTo>
                  <a:lnTo>
                    <a:pt x="18957"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1"/>
            <p:cNvSpPr/>
            <p:nvPr/>
          </p:nvSpPr>
          <p:spPr>
            <a:xfrm>
              <a:off x="3982275" y="4162625"/>
              <a:ext cx="473950" cy="195175"/>
            </a:xfrm>
            <a:custGeom>
              <a:avLst/>
              <a:gdLst/>
              <a:ahLst/>
              <a:cxnLst/>
              <a:rect l="l" t="t" r="r" b="b"/>
              <a:pathLst>
                <a:path w="18958" h="7807" extrusionOk="0">
                  <a:moveTo>
                    <a:pt x="1" y="0"/>
                  </a:moveTo>
                  <a:lnTo>
                    <a:pt x="1" y="7806"/>
                  </a:lnTo>
                  <a:lnTo>
                    <a:pt x="18958" y="7806"/>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1"/>
            <p:cNvSpPr/>
            <p:nvPr/>
          </p:nvSpPr>
          <p:spPr>
            <a:xfrm>
              <a:off x="3731375" y="4396800"/>
              <a:ext cx="473950" cy="198075"/>
            </a:xfrm>
            <a:custGeom>
              <a:avLst/>
              <a:gdLst/>
              <a:ahLst/>
              <a:cxnLst/>
              <a:rect l="l" t="t" r="r" b="b"/>
              <a:pathLst>
                <a:path w="18958" h="7923" extrusionOk="0">
                  <a:moveTo>
                    <a:pt x="0" y="0"/>
                  </a:moveTo>
                  <a:lnTo>
                    <a:pt x="0" y="7922"/>
                  </a:lnTo>
                  <a:lnTo>
                    <a:pt x="18958" y="7922"/>
                  </a:lnTo>
                  <a:lnTo>
                    <a:pt x="18958" y="0"/>
                  </a:ln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1"/>
            <p:cNvSpPr/>
            <p:nvPr/>
          </p:nvSpPr>
          <p:spPr>
            <a:xfrm>
              <a:off x="238125" y="845125"/>
              <a:ext cx="7142425" cy="4014475"/>
            </a:xfrm>
            <a:custGeom>
              <a:avLst/>
              <a:gdLst/>
              <a:ahLst/>
              <a:cxnLst/>
              <a:rect l="l" t="t" r="r" b="b"/>
              <a:pathLst>
                <a:path w="285697" h="160579" extrusionOk="0">
                  <a:moveTo>
                    <a:pt x="158688" y="142067"/>
                  </a:moveTo>
                  <a:lnTo>
                    <a:pt x="158688" y="149989"/>
                  </a:lnTo>
                  <a:lnTo>
                    <a:pt x="139730" y="149989"/>
                  </a:lnTo>
                  <a:lnTo>
                    <a:pt x="139730" y="142067"/>
                  </a:lnTo>
                  <a:close/>
                  <a:moveTo>
                    <a:pt x="0" y="0"/>
                  </a:moveTo>
                  <a:lnTo>
                    <a:pt x="0" y="141737"/>
                  </a:lnTo>
                  <a:lnTo>
                    <a:pt x="113520" y="141737"/>
                  </a:lnTo>
                  <a:lnTo>
                    <a:pt x="113520" y="160579"/>
                  </a:lnTo>
                  <a:lnTo>
                    <a:pt x="285696" y="160579"/>
                  </a:lnTo>
                  <a:lnTo>
                    <a:pt x="285696" y="144744"/>
                  </a:lnTo>
                  <a:cubicBezTo>
                    <a:pt x="281905" y="123333"/>
                    <a:pt x="261387" y="109952"/>
                    <a:pt x="248674" y="104153"/>
                  </a:cubicBezTo>
                  <a:cubicBezTo>
                    <a:pt x="247898" y="108614"/>
                    <a:pt x="247113" y="112298"/>
                    <a:pt x="247113" y="112298"/>
                  </a:cubicBezTo>
                  <a:cubicBezTo>
                    <a:pt x="247675" y="113190"/>
                    <a:pt x="248228" y="114189"/>
                    <a:pt x="248790" y="115197"/>
                  </a:cubicBezTo>
                  <a:cubicBezTo>
                    <a:pt x="254919" y="127910"/>
                    <a:pt x="257149" y="151551"/>
                    <a:pt x="257711" y="160472"/>
                  </a:cubicBezTo>
                  <a:lnTo>
                    <a:pt x="200500" y="160472"/>
                  </a:lnTo>
                  <a:cubicBezTo>
                    <a:pt x="199501" y="138499"/>
                    <a:pt x="206638" y="122441"/>
                    <a:pt x="209868" y="116420"/>
                  </a:cubicBezTo>
                  <a:cubicBezTo>
                    <a:pt x="210760" y="114635"/>
                    <a:pt x="211429" y="113636"/>
                    <a:pt x="211429" y="113636"/>
                  </a:cubicBezTo>
                  <a:lnTo>
                    <a:pt x="210760" y="108507"/>
                  </a:lnTo>
                  <a:cubicBezTo>
                    <a:pt x="203293" y="111406"/>
                    <a:pt x="195487" y="114974"/>
                    <a:pt x="187788" y="118427"/>
                  </a:cubicBezTo>
                  <a:cubicBezTo>
                    <a:pt x="175861" y="124002"/>
                    <a:pt x="164263" y="129471"/>
                    <a:pt x="155003" y="132700"/>
                  </a:cubicBezTo>
                  <a:lnTo>
                    <a:pt x="168724" y="132700"/>
                  </a:lnTo>
                  <a:lnTo>
                    <a:pt x="168724" y="140506"/>
                  </a:lnTo>
                  <a:lnTo>
                    <a:pt x="149767" y="140506"/>
                  </a:lnTo>
                  <a:lnTo>
                    <a:pt x="149767" y="134262"/>
                  </a:lnTo>
                  <a:cubicBezTo>
                    <a:pt x="149097" y="134485"/>
                    <a:pt x="148535" y="134601"/>
                    <a:pt x="147866" y="134708"/>
                  </a:cubicBezTo>
                  <a:lnTo>
                    <a:pt x="147866" y="140506"/>
                  </a:lnTo>
                  <a:lnTo>
                    <a:pt x="128909" y="140506"/>
                  </a:lnTo>
                  <a:lnTo>
                    <a:pt x="128909" y="132700"/>
                  </a:lnTo>
                  <a:lnTo>
                    <a:pt x="136269" y="132700"/>
                  </a:lnTo>
                  <a:cubicBezTo>
                    <a:pt x="133593" y="129248"/>
                    <a:pt x="133263" y="123333"/>
                    <a:pt x="134039" y="116196"/>
                  </a:cubicBezTo>
                  <a:lnTo>
                    <a:pt x="40261" y="116196"/>
                  </a:lnTo>
                  <a:lnTo>
                    <a:pt x="40261" y="28886"/>
                  </a:lnTo>
                  <a:lnTo>
                    <a:pt x="27655" y="28886"/>
                  </a:lnTo>
                  <a:lnTo>
                    <a:pt x="27655" y="21080"/>
                  </a:lnTo>
                  <a:lnTo>
                    <a:pt x="40261" y="21080"/>
                  </a:lnTo>
                  <a:lnTo>
                    <a:pt x="40261" y="18850"/>
                  </a:lnTo>
                  <a:lnTo>
                    <a:pt x="31563" y="18850"/>
                  </a:lnTo>
                  <a:lnTo>
                    <a:pt x="31563" y="10928"/>
                  </a:lnTo>
                  <a:lnTo>
                    <a:pt x="50520" y="10928"/>
                  </a:lnTo>
                  <a:lnTo>
                    <a:pt x="50520" y="18511"/>
                  </a:lnTo>
                  <a:lnTo>
                    <a:pt x="52634" y="18511"/>
                  </a:lnTo>
                  <a:lnTo>
                    <a:pt x="52634" y="10928"/>
                  </a:lnTo>
                  <a:lnTo>
                    <a:pt x="71591" y="10928"/>
                  </a:lnTo>
                  <a:lnTo>
                    <a:pt x="71591" y="18511"/>
                  </a:lnTo>
                  <a:lnTo>
                    <a:pt x="79397" y="18511"/>
                  </a:lnTo>
                  <a:cubicBezTo>
                    <a:pt x="80735" y="13382"/>
                    <a:pt x="81405" y="9483"/>
                    <a:pt x="80735" y="7699"/>
                  </a:cubicBezTo>
                  <a:cubicBezTo>
                    <a:pt x="79397" y="4461"/>
                    <a:pt x="72822" y="1784"/>
                    <a:pt x="65347" y="0"/>
                  </a:cubicBezTo>
                  <a:close/>
                </a:path>
              </a:pathLst>
            </a:custGeom>
            <a:solidFill>
              <a:srgbClr val="C4C9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1"/>
            <p:cNvSpPr/>
            <p:nvPr/>
          </p:nvSpPr>
          <p:spPr>
            <a:xfrm>
              <a:off x="1027175" y="1118325"/>
              <a:ext cx="473950" cy="198075"/>
            </a:xfrm>
            <a:custGeom>
              <a:avLst/>
              <a:gdLst/>
              <a:ahLst/>
              <a:cxnLst/>
              <a:rect l="l" t="t" r="r" b="b"/>
              <a:pathLst>
                <a:path w="18958" h="7923" extrusionOk="0">
                  <a:moveTo>
                    <a:pt x="1" y="0"/>
                  </a:moveTo>
                  <a:lnTo>
                    <a:pt x="1" y="7922"/>
                  </a:lnTo>
                  <a:lnTo>
                    <a:pt x="8699" y="7922"/>
                  </a:lnTo>
                  <a:lnTo>
                    <a:pt x="8699" y="7583"/>
                  </a:lnTo>
                  <a:lnTo>
                    <a:pt x="18958" y="7583"/>
                  </a:lnTo>
                  <a:lnTo>
                    <a:pt x="18958"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1"/>
            <p:cNvSpPr/>
            <p:nvPr/>
          </p:nvSpPr>
          <p:spPr>
            <a:xfrm>
              <a:off x="1553975" y="1118325"/>
              <a:ext cx="473950" cy="189600"/>
            </a:xfrm>
            <a:custGeom>
              <a:avLst/>
              <a:gdLst/>
              <a:ahLst/>
              <a:cxnLst/>
              <a:rect l="l" t="t" r="r" b="b"/>
              <a:pathLst>
                <a:path w="18958" h="7584" extrusionOk="0">
                  <a:moveTo>
                    <a:pt x="0" y="0"/>
                  </a:moveTo>
                  <a:lnTo>
                    <a:pt x="0" y="7583"/>
                  </a:lnTo>
                  <a:lnTo>
                    <a:pt x="18957" y="7583"/>
                  </a:lnTo>
                  <a:lnTo>
                    <a:pt x="18957"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1"/>
            <p:cNvSpPr/>
            <p:nvPr/>
          </p:nvSpPr>
          <p:spPr>
            <a:xfrm>
              <a:off x="929500" y="1372125"/>
              <a:ext cx="315150" cy="195175"/>
            </a:xfrm>
            <a:custGeom>
              <a:avLst/>
              <a:gdLst/>
              <a:ahLst/>
              <a:cxnLst/>
              <a:rect l="l" t="t" r="r" b="b"/>
              <a:pathLst>
                <a:path w="12606" h="7807" extrusionOk="0">
                  <a:moveTo>
                    <a:pt x="0" y="0"/>
                  </a:moveTo>
                  <a:lnTo>
                    <a:pt x="0" y="7806"/>
                  </a:lnTo>
                  <a:lnTo>
                    <a:pt x="12606" y="7806"/>
                  </a:lnTo>
                  <a:lnTo>
                    <a:pt x="12606"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1"/>
            <p:cNvSpPr/>
            <p:nvPr/>
          </p:nvSpPr>
          <p:spPr>
            <a:xfrm>
              <a:off x="3460850" y="4162625"/>
              <a:ext cx="473950" cy="195175"/>
            </a:xfrm>
            <a:custGeom>
              <a:avLst/>
              <a:gdLst/>
              <a:ahLst/>
              <a:cxnLst/>
              <a:rect l="l" t="t" r="r" b="b"/>
              <a:pathLst>
                <a:path w="18958" h="7807" extrusionOk="0">
                  <a:moveTo>
                    <a:pt x="0" y="0"/>
                  </a:moveTo>
                  <a:lnTo>
                    <a:pt x="0" y="7806"/>
                  </a:lnTo>
                  <a:lnTo>
                    <a:pt x="18957" y="7806"/>
                  </a:lnTo>
                  <a:lnTo>
                    <a:pt x="18957" y="2008"/>
                  </a:lnTo>
                  <a:cubicBezTo>
                    <a:pt x="17066" y="2454"/>
                    <a:pt x="15282" y="2677"/>
                    <a:pt x="13828" y="2677"/>
                  </a:cubicBezTo>
                  <a:cubicBezTo>
                    <a:pt x="11597" y="2677"/>
                    <a:pt x="9813" y="2231"/>
                    <a:pt x="8591" y="1232"/>
                  </a:cubicBezTo>
                  <a:lnTo>
                    <a:pt x="7360"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1"/>
            <p:cNvSpPr/>
            <p:nvPr/>
          </p:nvSpPr>
          <p:spPr>
            <a:xfrm>
              <a:off x="3982275" y="4162625"/>
              <a:ext cx="473950" cy="195175"/>
            </a:xfrm>
            <a:custGeom>
              <a:avLst/>
              <a:gdLst/>
              <a:ahLst/>
              <a:cxnLst/>
              <a:rect l="l" t="t" r="r" b="b"/>
              <a:pathLst>
                <a:path w="18958" h="7807" extrusionOk="0">
                  <a:moveTo>
                    <a:pt x="5237" y="0"/>
                  </a:moveTo>
                  <a:cubicBezTo>
                    <a:pt x="3453" y="562"/>
                    <a:pt x="1669" y="1116"/>
                    <a:pt x="1" y="1562"/>
                  </a:cubicBezTo>
                  <a:lnTo>
                    <a:pt x="1" y="7806"/>
                  </a:lnTo>
                  <a:lnTo>
                    <a:pt x="18958" y="7806"/>
                  </a:lnTo>
                  <a:lnTo>
                    <a:pt x="18958"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1"/>
            <p:cNvSpPr/>
            <p:nvPr/>
          </p:nvSpPr>
          <p:spPr>
            <a:xfrm>
              <a:off x="3731375" y="4396800"/>
              <a:ext cx="473950" cy="198075"/>
            </a:xfrm>
            <a:custGeom>
              <a:avLst/>
              <a:gdLst/>
              <a:ahLst/>
              <a:cxnLst/>
              <a:rect l="l" t="t" r="r" b="b"/>
              <a:pathLst>
                <a:path w="18958" h="7923" extrusionOk="0">
                  <a:moveTo>
                    <a:pt x="0" y="0"/>
                  </a:moveTo>
                  <a:lnTo>
                    <a:pt x="0" y="7922"/>
                  </a:lnTo>
                  <a:lnTo>
                    <a:pt x="18958" y="7922"/>
                  </a:lnTo>
                  <a:lnTo>
                    <a:pt x="18958" y="0"/>
                  </a:lnTo>
                  <a:close/>
                </a:path>
              </a:pathLst>
            </a:custGeom>
            <a:solidFill>
              <a:srgbClr val="919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1"/>
            <p:cNvSpPr/>
            <p:nvPr/>
          </p:nvSpPr>
          <p:spPr>
            <a:xfrm>
              <a:off x="1261350" y="1324625"/>
              <a:ext cx="3640925" cy="2408700"/>
            </a:xfrm>
            <a:custGeom>
              <a:avLst/>
              <a:gdLst/>
              <a:ahLst/>
              <a:cxnLst/>
              <a:rect l="l" t="t" r="r" b="b"/>
              <a:pathLst>
                <a:path w="145637" h="96348" extrusionOk="0">
                  <a:moveTo>
                    <a:pt x="1" y="0"/>
                  </a:moveTo>
                  <a:lnTo>
                    <a:pt x="1" y="96347"/>
                  </a:lnTo>
                  <a:lnTo>
                    <a:pt x="145637" y="96347"/>
                  </a:lnTo>
                  <a:lnTo>
                    <a:pt x="145637" y="0"/>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1"/>
            <p:cNvSpPr/>
            <p:nvPr/>
          </p:nvSpPr>
          <p:spPr>
            <a:xfrm>
              <a:off x="1244625" y="1307900"/>
              <a:ext cx="3674375" cy="2442150"/>
            </a:xfrm>
            <a:custGeom>
              <a:avLst/>
              <a:gdLst/>
              <a:ahLst/>
              <a:cxnLst/>
              <a:rect l="l" t="t" r="r" b="b"/>
              <a:pathLst>
                <a:path w="146975" h="97686" extrusionOk="0">
                  <a:moveTo>
                    <a:pt x="145637" y="1338"/>
                  </a:moveTo>
                  <a:lnTo>
                    <a:pt x="145637" y="96347"/>
                  </a:lnTo>
                  <a:lnTo>
                    <a:pt x="1339" y="96347"/>
                  </a:lnTo>
                  <a:lnTo>
                    <a:pt x="1339" y="1338"/>
                  </a:lnTo>
                  <a:close/>
                  <a:moveTo>
                    <a:pt x="1" y="0"/>
                  </a:moveTo>
                  <a:lnTo>
                    <a:pt x="1" y="97685"/>
                  </a:lnTo>
                  <a:lnTo>
                    <a:pt x="146975" y="97685"/>
                  </a:lnTo>
                  <a:lnTo>
                    <a:pt x="146975" y="97016"/>
                  </a:lnTo>
                  <a:lnTo>
                    <a:pt x="146975" y="0"/>
                  </a:ln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1"/>
            <p:cNvSpPr/>
            <p:nvPr/>
          </p:nvSpPr>
          <p:spPr>
            <a:xfrm>
              <a:off x="1701825" y="1712225"/>
              <a:ext cx="2762650" cy="1633700"/>
            </a:xfrm>
            <a:custGeom>
              <a:avLst/>
              <a:gdLst/>
              <a:ahLst/>
              <a:cxnLst/>
              <a:rect l="l" t="t" r="r" b="b"/>
              <a:pathLst>
                <a:path w="110506" h="65348" extrusionOk="0">
                  <a:moveTo>
                    <a:pt x="22303" y="1"/>
                  </a:moveTo>
                  <a:cubicBezTo>
                    <a:pt x="21741" y="1"/>
                    <a:pt x="21188" y="224"/>
                    <a:pt x="20626" y="554"/>
                  </a:cubicBezTo>
                  <a:cubicBezTo>
                    <a:pt x="17397" y="2561"/>
                    <a:pt x="13828" y="4123"/>
                    <a:pt x="10813" y="6353"/>
                  </a:cubicBezTo>
                  <a:cubicBezTo>
                    <a:pt x="9029" y="7691"/>
                    <a:pt x="7584" y="9145"/>
                    <a:pt x="6469" y="10929"/>
                  </a:cubicBezTo>
                  <a:cubicBezTo>
                    <a:pt x="6353" y="10929"/>
                    <a:pt x="6353" y="11036"/>
                    <a:pt x="6353" y="11152"/>
                  </a:cubicBezTo>
                  <a:cubicBezTo>
                    <a:pt x="3230" y="15274"/>
                    <a:pt x="1116" y="20180"/>
                    <a:pt x="1" y="25310"/>
                  </a:cubicBezTo>
                  <a:cubicBezTo>
                    <a:pt x="1" y="25426"/>
                    <a:pt x="108" y="25649"/>
                    <a:pt x="224" y="25649"/>
                  </a:cubicBezTo>
                  <a:cubicBezTo>
                    <a:pt x="224" y="25649"/>
                    <a:pt x="224" y="25533"/>
                    <a:pt x="331" y="25533"/>
                  </a:cubicBezTo>
                  <a:lnTo>
                    <a:pt x="3346" y="23526"/>
                  </a:lnTo>
                  <a:lnTo>
                    <a:pt x="3346" y="23526"/>
                  </a:lnTo>
                  <a:cubicBezTo>
                    <a:pt x="554" y="32670"/>
                    <a:pt x="1223" y="42706"/>
                    <a:pt x="4907" y="51520"/>
                  </a:cubicBezTo>
                  <a:cubicBezTo>
                    <a:pt x="6023" y="54080"/>
                    <a:pt x="7361" y="56534"/>
                    <a:pt x="8922" y="58764"/>
                  </a:cubicBezTo>
                  <a:cubicBezTo>
                    <a:pt x="8922" y="58880"/>
                    <a:pt x="9029" y="58880"/>
                    <a:pt x="9145" y="58880"/>
                  </a:cubicBezTo>
                  <a:cubicBezTo>
                    <a:pt x="9252" y="58880"/>
                    <a:pt x="9368" y="58880"/>
                    <a:pt x="9368" y="58657"/>
                  </a:cubicBezTo>
                  <a:cubicBezTo>
                    <a:pt x="9475" y="57872"/>
                    <a:pt x="9698" y="57096"/>
                    <a:pt x="9814" y="56311"/>
                  </a:cubicBezTo>
                  <a:cubicBezTo>
                    <a:pt x="15390" y="60664"/>
                    <a:pt x="21964" y="63117"/>
                    <a:pt x="28878" y="64232"/>
                  </a:cubicBezTo>
                  <a:cubicBezTo>
                    <a:pt x="33785" y="65125"/>
                    <a:pt x="38807" y="65348"/>
                    <a:pt x="43821" y="65348"/>
                  </a:cubicBezTo>
                  <a:cubicBezTo>
                    <a:pt x="46836" y="65348"/>
                    <a:pt x="49843" y="65348"/>
                    <a:pt x="52858" y="65232"/>
                  </a:cubicBezTo>
                  <a:cubicBezTo>
                    <a:pt x="55641" y="65125"/>
                    <a:pt x="58434" y="65009"/>
                    <a:pt x="61217" y="65009"/>
                  </a:cubicBezTo>
                  <a:cubicBezTo>
                    <a:pt x="63340" y="65009"/>
                    <a:pt x="65455" y="65125"/>
                    <a:pt x="67462" y="65232"/>
                  </a:cubicBezTo>
                  <a:cubicBezTo>
                    <a:pt x="67801" y="65232"/>
                    <a:pt x="67801" y="64902"/>
                    <a:pt x="67685" y="64786"/>
                  </a:cubicBezTo>
                  <a:cubicBezTo>
                    <a:pt x="67578" y="64563"/>
                    <a:pt x="67355" y="64455"/>
                    <a:pt x="67239" y="64232"/>
                  </a:cubicBezTo>
                  <a:lnTo>
                    <a:pt x="67239" y="64232"/>
                  </a:lnTo>
                  <a:cubicBezTo>
                    <a:pt x="68354" y="64563"/>
                    <a:pt x="69469" y="64678"/>
                    <a:pt x="70584" y="64678"/>
                  </a:cubicBezTo>
                  <a:cubicBezTo>
                    <a:pt x="71592" y="64678"/>
                    <a:pt x="72707" y="64563"/>
                    <a:pt x="73707" y="64455"/>
                  </a:cubicBezTo>
                  <a:cubicBezTo>
                    <a:pt x="76383" y="64009"/>
                    <a:pt x="79175" y="63340"/>
                    <a:pt x="81851" y="62555"/>
                  </a:cubicBezTo>
                  <a:cubicBezTo>
                    <a:pt x="84635" y="61779"/>
                    <a:pt x="87311" y="60887"/>
                    <a:pt x="89987" y="59772"/>
                  </a:cubicBezTo>
                  <a:cubicBezTo>
                    <a:pt x="92334" y="58764"/>
                    <a:pt x="94671" y="57649"/>
                    <a:pt x="96678" y="55980"/>
                  </a:cubicBezTo>
                  <a:cubicBezTo>
                    <a:pt x="98801" y="54196"/>
                    <a:pt x="100586" y="52073"/>
                    <a:pt x="102370" y="50066"/>
                  </a:cubicBezTo>
                  <a:cubicBezTo>
                    <a:pt x="104038" y="48175"/>
                    <a:pt x="105715" y="46167"/>
                    <a:pt x="107053" y="44044"/>
                  </a:cubicBezTo>
                  <a:cubicBezTo>
                    <a:pt x="108392" y="41930"/>
                    <a:pt x="109507" y="39584"/>
                    <a:pt x="110060" y="37130"/>
                  </a:cubicBezTo>
                  <a:cubicBezTo>
                    <a:pt x="110506" y="34677"/>
                    <a:pt x="110506" y="32117"/>
                    <a:pt x="110176" y="29663"/>
                  </a:cubicBezTo>
                  <a:cubicBezTo>
                    <a:pt x="109284" y="23749"/>
                    <a:pt x="106384" y="18289"/>
                    <a:pt x="103262" y="13160"/>
                  </a:cubicBezTo>
                  <a:cubicBezTo>
                    <a:pt x="103146" y="13044"/>
                    <a:pt x="103146" y="13044"/>
                    <a:pt x="103039" y="13044"/>
                  </a:cubicBezTo>
                  <a:cubicBezTo>
                    <a:pt x="102923" y="13044"/>
                    <a:pt x="102816" y="13044"/>
                    <a:pt x="102816" y="13160"/>
                  </a:cubicBezTo>
                  <a:cubicBezTo>
                    <a:pt x="102816" y="13044"/>
                    <a:pt x="102700" y="13044"/>
                    <a:pt x="102700" y="13044"/>
                  </a:cubicBezTo>
                  <a:cubicBezTo>
                    <a:pt x="102593" y="13044"/>
                    <a:pt x="102593" y="13160"/>
                    <a:pt x="102593" y="13160"/>
                  </a:cubicBezTo>
                  <a:lnTo>
                    <a:pt x="102593" y="15390"/>
                  </a:lnTo>
                  <a:cubicBezTo>
                    <a:pt x="101362" y="11821"/>
                    <a:pt x="98685" y="9029"/>
                    <a:pt x="95456" y="7138"/>
                  </a:cubicBezTo>
                  <a:cubicBezTo>
                    <a:pt x="91549" y="4569"/>
                    <a:pt x="86865" y="3230"/>
                    <a:pt x="82297" y="2338"/>
                  </a:cubicBezTo>
                  <a:cubicBezTo>
                    <a:pt x="77052" y="1223"/>
                    <a:pt x="71592" y="893"/>
                    <a:pt x="66124" y="777"/>
                  </a:cubicBezTo>
                  <a:lnTo>
                    <a:pt x="65794" y="777"/>
                  </a:lnTo>
                  <a:cubicBezTo>
                    <a:pt x="60441" y="777"/>
                    <a:pt x="54972" y="1223"/>
                    <a:pt x="49620" y="1669"/>
                  </a:cubicBezTo>
                  <a:cubicBezTo>
                    <a:pt x="43937" y="2231"/>
                    <a:pt x="38245" y="3007"/>
                    <a:pt x="32670" y="4015"/>
                  </a:cubicBezTo>
                  <a:cubicBezTo>
                    <a:pt x="32001" y="4123"/>
                    <a:pt x="31332" y="4238"/>
                    <a:pt x="30555" y="4462"/>
                  </a:cubicBezTo>
                  <a:cubicBezTo>
                    <a:pt x="30332" y="4462"/>
                    <a:pt x="30332" y="4685"/>
                    <a:pt x="30332" y="4792"/>
                  </a:cubicBezTo>
                  <a:lnTo>
                    <a:pt x="30332" y="4908"/>
                  </a:lnTo>
                  <a:cubicBezTo>
                    <a:pt x="29993" y="4792"/>
                    <a:pt x="29663" y="4685"/>
                    <a:pt x="29324" y="4462"/>
                  </a:cubicBezTo>
                  <a:cubicBezTo>
                    <a:pt x="28878" y="4238"/>
                    <a:pt x="28325" y="4015"/>
                    <a:pt x="27879" y="3792"/>
                  </a:cubicBezTo>
                  <a:cubicBezTo>
                    <a:pt x="26987" y="3346"/>
                    <a:pt x="26095" y="2784"/>
                    <a:pt x="25310" y="2115"/>
                  </a:cubicBezTo>
                  <a:cubicBezTo>
                    <a:pt x="24534" y="1562"/>
                    <a:pt x="23972" y="670"/>
                    <a:pt x="23196" y="224"/>
                  </a:cubicBezTo>
                  <a:cubicBezTo>
                    <a:pt x="22857" y="1"/>
                    <a:pt x="22526" y="1"/>
                    <a:pt x="22303" y="1"/>
                  </a:cubicBezTo>
                  <a:close/>
                </a:path>
              </a:pathLst>
            </a:custGeom>
            <a:solidFill>
              <a:srgbClr val="4D4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1"/>
            <p:cNvSpPr/>
            <p:nvPr/>
          </p:nvSpPr>
          <p:spPr>
            <a:xfrm>
              <a:off x="1278075" y="1341350"/>
              <a:ext cx="967300" cy="1201675"/>
            </a:xfrm>
            <a:custGeom>
              <a:avLst/>
              <a:gdLst/>
              <a:ahLst/>
              <a:cxnLst/>
              <a:rect l="l" t="t" r="r" b="b"/>
              <a:pathLst>
                <a:path w="38692" h="48067" extrusionOk="0">
                  <a:moveTo>
                    <a:pt x="1" y="0"/>
                  </a:moveTo>
                  <a:lnTo>
                    <a:pt x="1" y="48067"/>
                  </a:lnTo>
                  <a:cubicBezTo>
                    <a:pt x="224" y="47505"/>
                    <a:pt x="447" y="46836"/>
                    <a:pt x="670" y="46283"/>
                  </a:cubicBezTo>
                  <a:cubicBezTo>
                    <a:pt x="777" y="46283"/>
                    <a:pt x="777" y="46167"/>
                    <a:pt x="777" y="46167"/>
                  </a:cubicBezTo>
                  <a:cubicBezTo>
                    <a:pt x="3007" y="39815"/>
                    <a:pt x="6130" y="33677"/>
                    <a:pt x="10144" y="28102"/>
                  </a:cubicBezTo>
                  <a:cubicBezTo>
                    <a:pt x="11152" y="26656"/>
                    <a:pt x="12267" y="25202"/>
                    <a:pt x="13382" y="23757"/>
                  </a:cubicBezTo>
                  <a:cubicBezTo>
                    <a:pt x="13605" y="24979"/>
                    <a:pt x="13605" y="26317"/>
                    <a:pt x="13489" y="27548"/>
                  </a:cubicBezTo>
                  <a:cubicBezTo>
                    <a:pt x="13382" y="27656"/>
                    <a:pt x="13605" y="27771"/>
                    <a:pt x="13712" y="27771"/>
                  </a:cubicBezTo>
                  <a:cubicBezTo>
                    <a:pt x="13712" y="27771"/>
                    <a:pt x="13828" y="27771"/>
                    <a:pt x="13828" y="27656"/>
                  </a:cubicBezTo>
                  <a:cubicBezTo>
                    <a:pt x="16282" y="22303"/>
                    <a:pt x="19511" y="17289"/>
                    <a:pt x="23303" y="12829"/>
                  </a:cubicBezTo>
                  <a:cubicBezTo>
                    <a:pt x="27210" y="8368"/>
                    <a:pt x="31671" y="4354"/>
                    <a:pt x="36684" y="1231"/>
                  </a:cubicBezTo>
                  <a:cubicBezTo>
                    <a:pt x="37353" y="785"/>
                    <a:pt x="38022" y="339"/>
                    <a:pt x="38691" y="0"/>
                  </a:cubicBezTo>
                  <a:close/>
                </a:path>
              </a:pathLst>
            </a:custGeom>
            <a:solidFill>
              <a:srgbClr val="4D4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1"/>
            <p:cNvSpPr/>
            <p:nvPr/>
          </p:nvSpPr>
          <p:spPr>
            <a:xfrm>
              <a:off x="1261350" y="1324625"/>
              <a:ext cx="1014800" cy="1260125"/>
            </a:xfrm>
            <a:custGeom>
              <a:avLst/>
              <a:gdLst/>
              <a:ahLst/>
              <a:cxnLst/>
              <a:rect l="l" t="t" r="r" b="b"/>
              <a:pathLst>
                <a:path w="40592" h="50405" extrusionOk="0">
                  <a:moveTo>
                    <a:pt x="1" y="0"/>
                  </a:moveTo>
                  <a:lnTo>
                    <a:pt x="1" y="50404"/>
                  </a:lnTo>
                  <a:lnTo>
                    <a:pt x="670" y="48736"/>
                  </a:lnTo>
                  <a:lnTo>
                    <a:pt x="670" y="669"/>
                  </a:lnTo>
                  <a:lnTo>
                    <a:pt x="39360" y="669"/>
                  </a:lnTo>
                  <a:cubicBezTo>
                    <a:pt x="39806" y="446"/>
                    <a:pt x="40145" y="223"/>
                    <a:pt x="40592" y="0"/>
                  </a:cubicBezTo>
                  <a:close/>
                </a:path>
              </a:pathLst>
            </a:custGeom>
            <a:solidFill>
              <a:srgbClr val="DD7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1"/>
            <p:cNvSpPr/>
            <p:nvPr/>
          </p:nvSpPr>
          <p:spPr>
            <a:xfrm>
              <a:off x="4564825" y="1859875"/>
              <a:ext cx="320725" cy="1143050"/>
            </a:xfrm>
            <a:custGeom>
              <a:avLst/>
              <a:gdLst/>
              <a:ahLst/>
              <a:cxnLst/>
              <a:rect l="l" t="t" r="r" b="b"/>
              <a:pathLst>
                <a:path w="12829" h="45722" extrusionOk="0">
                  <a:moveTo>
                    <a:pt x="7806" y="1"/>
                  </a:moveTo>
                  <a:cubicBezTo>
                    <a:pt x="7699" y="1"/>
                    <a:pt x="7476" y="117"/>
                    <a:pt x="7476" y="340"/>
                  </a:cubicBezTo>
                  <a:cubicBezTo>
                    <a:pt x="6914" y="9261"/>
                    <a:pt x="7030" y="18289"/>
                    <a:pt x="5692" y="27210"/>
                  </a:cubicBezTo>
                  <a:cubicBezTo>
                    <a:pt x="4800" y="33571"/>
                    <a:pt x="3016" y="40038"/>
                    <a:pt x="0" y="45721"/>
                  </a:cubicBezTo>
                  <a:cubicBezTo>
                    <a:pt x="3462" y="43268"/>
                    <a:pt x="7360" y="41261"/>
                    <a:pt x="7360" y="41261"/>
                  </a:cubicBezTo>
                  <a:lnTo>
                    <a:pt x="12829" y="45721"/>
                  </a:lnTo>
                  <a:lnTo>
                    <a:pt x="12829" y="11268"/>
                  </a:lnTo>
                  <a:cubicBezTo>
                    <a:pt x="12490" y="10153"/>
                    <a:pt x="12267" y="9145"/>
                    <a:pt x="11937" y="8030"/>
                  </a:cubicBezTo>
                  <a:cubicBezTo>
                    <a:pt x="11375" y="6138"/>
                    <a:pt x="10929" y="4015"/>
                    <a:pt x="9813" y="2231"/>
                  </a:cubicBezTo>
                  <a:cubicBezTo>
                    <a:pt x="9367" y="1455"/>
                    <a:pt x="8814" y="670"/>
                    <a:pt x="8029" y="117"/>
                  </a:cubicBezTo>
                  <a:cubicBezTo>
                    <a:pt x="8029" y="1"/>
                    <a:pt x="7922" y="1"/>
                    <a:pt x="7806" y="1"/>
                  </a:cubicBezTo>
                  <a:close/>
                </a:path>
              </a:pathLst>
            </a:custGeom>
            <a:solidFill>
              <a:srgbClr val="4D4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1"/>
            <p:cNvSpPr/>
            <p:nvPr/>
          </p:nvSpPr>
          <p:spPr>
            <a:xfrm>
              <a:off x="4885525" y="2141550"/>
              <a:ext cx="16750" cy="872525"/>
            </a:xfrm>
            <a:custGeom>
              <a:avLst/>
              <a:gdLst/>
              <a:ahLst/>
              <a:cxnLst/>
              <a:rect l="l" t="t" r="r" b="b"/>
              <a:pathLst>
                <a:path w="670" h="34901" extrusionOk="0">
                  <a:moveTo>
                    <a:pt x="1" y="1"/>
                  </a:moveTo>
                  <a:lnTo>
                    <a:pt x="1" y="34454"/>
                  </a:lnTo>
                  <a:lnTo>
                    <a:pt x="670" y="34900"/>
                  </a:lnTo>
                  <a:lnTo>
                    <a:pt x="670" y="2454"/>
                  </a:lnTo>
                  <a:cubicBezTo>
                    <a:pt x="447" y="1562"/>
                    <a:pt x="224" y="777"/>
                    <a:pt x="1" y="1"/>
                  </a:cubicBezTo>
                  <a:close/>
                </a:path>
              </a:pathLst>
            </a:custGeom>
            <a:solidFill>
              <a:srgbClr val="DD7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1"/>
            <p:cNvSpPr/>
            <p:nvPr/>
          </p:nvSpPr>
          <p:spPr>
            <a:xfrm>
              <a:off x="3519500" y="3150750"/>
              <a:ext cx="1366050" cy="565850"/>
            </a:xfrm>
            <a:custGeom>
              <a:avLst/>
              <a:gdLst/>
              <a:ahLst/>
              <a:cxnLst/>
              <a:rect l="l" t="t" r="r" b="b"/>
              <a:pathLst>
                <a:path w="54642" h="22634" extrusionOk="0">
                  <a:moveTo>
                    <a:pt x="38138" y="1"/>
                  </a:moveTo>
                  <a:cubicBezTo>
                    <a:pt x="36577" y="2008"/>
                    <a:pt x="34792" y="3792"/>
                    <a:pt x="32892" y="5460"/>
                  </a:cubicBezTo>
                  <a:cubicBezTo>
                    <a:pt x="33008" y="4791"/>
                    <a:pt x="33008" y="4015"/>
                    <a:pt x="32892" y="3346"/>
                  </a:cubicBezTo>
                  <a:cubicBezTo>
                    <a:pt x="32892" y="3230"/>
                    <a:pt x="32785" y="3123"/>
                    <a:pt x="32669" y="3123"/>
                  </a:cubicBezTo>
                  <a:cubicBezTo>
                    <a:pt x="32562" y="3123"/>
                    <a:pt x="32446" y="3123"/>
                    <a:pt x="32446" y="3230"/>
                  </a:cubicBezTo>
                  <a:cubicBezTo>
                    <a:pt x="28432" y="6575"/>
                    <a:pt x="24087" y="9591"/>
                    <a:pt x="19734" y="12490"/>
                  </a:cubicBezTo>
                  <a:cubicBezTo>
                    <a:pt x="15273" y="15273"/>
                    <a:pt x="10706" y="17727"/>
                    <a:pt x="6022" y="19957"/>
                  </a:cubicBezTo>
                  <a:cubicBezTo>
                    <a:pt x="4015" y="20965"/>
                    <a:pt x="2008" y="21857"/>
                    <a:pt x="0" y="22633"/>
                  </a:cubicBezTo>
                  <a:lnTo>
                    <a:pt x="54642" y="22633"/>
                  </a:lnTo>
                  <a:lnTo>
                    <a:pt x="54642" y="18842"/>
                  </a:lnTo>
                  <a:cubicBezTo>
                    <a:pt x="46497" y="15273"/>
                    <a:pt x="40145" y="4122"/>
                    <a:pt x="38138" y="1"/>
                  </a:cubicBezTo>
                  <a:close/>
                </a:path>
              </a:pathLst>
            </a:custGeom>
            <a:solidFill>
              <a:srgbClr val="4D44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1"/>
            <p:cNvSpPr/>
            <p:nvPr/>
          </p:nvSpPr>
          <p:spPr>
            <a:xfrm>
              <a:off x="3474900" y="3621775"/>
              <a:ext cx="1427375" cy="111550"/>
            </a:xfrm>
            <a:custGeom>
              <a:avLst/>
              <a:gdLst/>
              <a:ahLst/>
              <a:cxnLst/>
              <a:rect l="l" t="t" r="r" b="b"/>
              <a:pathLst>
                <a:path w="57095" h="4462" extrusionOk="0">
                  <a:moveTo>
                    <a:pt x="56426" y="1"/>
                  </a:moveTo>
                  <a:lnTo>
                    <a:pt x="56426" y="3792"/>
                  </a:lnTo>
                  <a:lnTo>
                    <a:pt x="1784" y="3792"/>
                  </a:lnTo>
                  <a:cubicBezTo>
                    <a:pt x="1115" y="4015"/>
                    <a:pt x="553" y="4238"/>
                    <a:pt x="0" y="4461"/>
                  </a:cubicBezTo>
                  <a:lnTo>
                    <a:pt x="57095" y="4461"/>
                  </a:lnTo>
                  <a:lnTo>
                    <a:pt x="57095" y="340"/>
                  </a:lnTo>
                  <a:lnTo>
                    <a:pt x="56426" y="1"/>
                  </a:lnTo>
                  <a:close/>
                </a:path>
              </a:pathLst>
            </a:custGeom>
            <a:solidFill>
              <a:srgbClr val="DD7C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1"/>
            <p:cNvSpPr/>
            <p:nvPr/>
          </p:nvSpPr>
          <p:spPr>
            <a:xfrm>
              <a:off x="1955425" y="2233450"/>
              <a:ext cx="36375" cy="39050"/>
            </a:xfrm>
            <a:custGeom>
              <a:avLst/>
              <a:gdLst/>
              <a:ahLst/>
              <a:cxnLst/>
              <a:rect l="l" t="t" r="r" b="b"/>
              <a:pathLst>
                <a:path w="1455" h="1562" extrusionOk="0">
                  <a:moveTo>
                    <a:pt x="669" y="0"/>
                  </a:moveTo>
                  <a:cubicBezTo>
                    <a:pt x="562" y="0"/>
                    <a:pt x="446" y="0"/>
                    <a:pt x="339" y="116"/>
                  </a:cubicBezTo>
                  <a:cubicBezTo>
                    <a:pt x="339" y="116"/>
                    <a:pt x="223" y="116"/>
                    <a:pt x="223" y="223"/>
                  </a:cubicBezTo>
                  <a:cubicBezTo>
                    <a:pt x="116" y="223"/>
                    <a:pt x="116" y="339"/>
                    <a:pt x="116" y="339"/>
                  </a:cubicBezTo>
                  <a:cubicBezTo>
                    <a:pt x="0" y="446"/>
                    <a:pt x="0" y="562"/>
                    <a:pt x="0" y="670"/>
                  </a:cubicBezTo>
                  <a:lnTo>
                    <a:pt x="0" y="785"/>
                  </a:lnTo>
                  <a:cubicBezTo>
                    <a:pt x="0" y="893"/>
                    <a:pt x="116" y="1009"/>
                    <a:pt x="223" y="1116"/>
                  </a:cubicBezTo>
                  <a:cubicBezTo>
                    <a:pt x="223" y="1232"/>
                    <a:pt x="339" y="1232"/>
                    <a:pt x="446" y="1339"/>
                  </a:cubicBezTo>
                  <a:cubicBezTo>
                    <a:pt x="446" y="1455"/>
                    <a:pt x="562" y="1455"/>
                    <a:pt x="562" y="1455"/>
                  </a:cubicBezTo>
                  <a:cubicBezTo>
                    <a:pt x="669" y="1562"/>
                    <a:pt x="785" y="1562"/>
                    <a:pt x="892" y="1562"/>
                  </a:cubicBezTo>
                  <a:cubicBezTo>
                    <a:pt x="892" y="1562"/>
                    <a:pt x="1008" y="1562"/>
                    <a:pt x="1115" y="1455"/>
                  </a:cubicBezTo>
                  <a:cubicBezTo>
                    <a:pt x="1231" y="1455"/>
                    <a:pt x="1231" y="1455"/>
                    <a:pt x="1338" y="1339"/>
                  </a:cubicBezTo>
                  <a:cubicBezTo>
                    <a:pt x="1338" y="1339"/>
                    <a:pt x="1338" y="1232"/>
                    <a:pt x="1454" y="1232"/>
                  </a:cubicBezTo>
                  <a:lnTo>
                    <a:pt x="1454" y="893"/>
                  </a:lnTo>
                  <a:lnTo>
                    <a:pt x="1454" y="670"/>
                  </a:lnTo>
                  <a:cubicBezTo>
                    <a:pt x="1454" y="562"/>
                    <a:pt x="1338" y="562"/>
                    <a:pt x="1338" y="446"/>
                  </a:cubicBezTo>
                  <a:cubicBezTo>
                    <a:pt x="1231" y="339"/>
                    <a:pt x="1115" y="339"/>
                    <a:pt x="1115" y="223"/>
                  </a:cubicBezTo>
                  <a:cubicBezTo>
                    <a:pt x="1008" y="116"/>
                    <a:pt x="1008" y="116"/>
                    <a:pt x="892" y="116"/>
                  </a:cubicBezTo>
                  <a:cubicBezTo>
                    <a:pt x="785" y="0"/>
                    <a:pt x="669" y="0"/>
                    <a:pt x="669"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1"/>
            <p:cNvSpPr/>
            <p:nvPr/>
          </p:nvSpPr>
          <p:spPr>
            <a:xfrm>
              <a:off x="2217475" y="1924100"/>
              <a:ext cx="19650" cy="16775"/>
            </a:xfrm>
            <a:custGeom>
              <a:avLst/>
              <a:gdLst/>
              <a:ahLst/>
              <a:cxnLst/>
              <a:rect l="l" t="t" r="r" b="b"/>
              <a:pathLst>
                <a:path w="786" h="671" extrusionOk="0">
                  <a:moveTo>
                    <a:pt x="446" y="1"/>
                  </a:moveTo>
                  <a:cubicBezTo>
                    <a:pt x="0" y="1"/>
                    <a:pt x="0" y="670"/>
                    <a:pt x="446" y="670"/>
                  </a:cubicBezTo>
                  <a:cubicBezTo>
                    <a:pt x="785" y="670"/>
                    <a:pt x="785" y="1"/>
                    <a:pt x="446"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1"/>
            <p:cNvSpPr/>
            <p:nvPr/>
          </p:nvSpPr>
          <p:spPr>
            <a:xfrm>
              <a:off x="1913700" y="2746400"/>
              <a:ext cx="25000" cy="19650"/>
            </a:xfrm>
            <a:custGeom>
              <a:avLst/>
              <a:gdLst/>
              <a:ahLst/>
              <a:cxnLst/>
              <a:rect l="l" t="t" r="r" b="b"/>
              <a:pathLst>
                <a:path w="1000" h="786" extrusionOk="0">
                  <a:moveTo>
                    <a:pt x="447" y="1"/>
                  </a:moveTo>
                  <a:cubicBezTo>
                    <a:pt x="1" y="1"/>
                    <a:pt x="1" y="786"/>
                    <a:pt x="447" y="786"/>
                  </a:cubicBezTo>
                  <a:cubicBezTo>
                    <a:pt x="1000" y="786"/>
                    <a:pt x="1000" y="1"/>
                    <a:pt x="447"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1"/>
            <p:cNvSpPr/>
            <p:nvPr/>
          </p:nvSpPr>
          <p:spPr>
            <a:xfrm>
              <a:off x="2696975" y="1935275"/>
              <a:ext cx="39050" cy="33475"/>
            </a:xfrm>
            <a:custGeom>
              <a:avLst/>
              <a:gdLst/>
              <a:ahLst/>
              <a:cxnLst/>
              <a:rect l="l" t="t" r="r" b="b"/>
              <a:pathLst>
                <a:path w="1562" h="1339" extrusionOk="0">
                  <a:moveTo>
                    <a:pt x="670" y="0"/>
                  </a:moveTo>
                  <a:cubicBezTo>
                    <a:pt x="563" y="0"/>
                    <a:pt x="563" y="0"/>
                    <a:pt x="447" y="107"/>
                  </a:cubicBezTo>
                  <a:cubicBezTo>
                    <a:pt x="340" y="107"/>
                    <a:pt x="340" y="107"/>
                    <a:pt x="224" y="223"/>
                  </a:cubicBezTo>
                  <a:cubicBezTo>
                    <a:pt x="224" y="223"/>
                    <a:pt x="117" y="330"/>
                    <a:pt x="117" y="446"/>
                  </a:cubicBezTo>
                  <a:cubicBezTo>
                    <a:pt x="117" y="446"/>
                    <a:pt x="1" y="553"/>
                    <a:pt x="1" y="669"/>
                  </a:cubicBezTo>
                  <a:lnTo>
                    <a:pt x="117" y="776"/>
                  </a:lnTo>
                  <a:cubicBezTo>
                    <a:pt x="117" y="892"/>
                    <a:pt x="117" y="999"/>
                    <a:pt x="224" y="1115"/>
                  </a:cubicBezTo>
                  <a:cubicBezTo>
                    <a:pt x="340" y="1115"/>
                    <a:pt x="340" y="1222"/>
                    <a:pt x="340" y="1222"/>
                  </a:cubicBezTo>
                  <a:cubicBezTo>
                    <a:pt x="447" y="1222"/>
                    <a:pt x="563" y="1338"/>
                    <a:pt x="670" y="1338"/>
                  </a:cubicBezTo>
                  <a:lnTo>
                    <a:pt x="893" y="1338"/>
                  </a:lnTo>
                  <a:cubicBezTo>
                    <a:pt x="1009" y="1338"/>
                    <a:pt x="1116" y="1338"/>
                    <a:pt x="1116" y="1222"/>
                  </a:cubicBezTo>
                  <a:cubicBezTo>
                    <a:pt x="1232" y="1222"/>
                    <a:pt x="1339" y="1222"/>
                    <a:pt x="1339" y="1115"/>
                  </a:cubicBezTo>
                  <a:cubicBezTo>
                    <a:pt x="1455" y="999"/>
                    <a:pt x="1455" y="999"/>
                    <a:pt x="1455" y="892"/>
                  </a:cubicBezTo>
                  <a:cubicBezTo>
                    <a:pt x="1562" y="776"/>
                    <a:pt x="1562" y="776"/>
                    <a:pt x="1562" y="669"/>
                  </a:cubicBezTo>
                  <a:lnTo>
                    <a:pt x="1562" y="446"/>
                  </a:lnTo>
                  <a:lnTo>
                    <a:pt x="1339" y="223"/>
                  </a:lnTo>
                  <a:cubicBezTo>
                    <a:pt x="1339" y="223"/>
                    <a:pt x="1339" y="107"/>
                    <a:pt x="1232" y="107"/>
                  </a:cubicBezTo>
                  <a:cubicBezTo>
                    <a:pt x="1116" y="0"/>
                    <a:pt x="1009" y="0"/>
                    <a:pt x="893"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1"/>
            <p:cNvSpPr/>
            <p:nvPr/>
          </p:nvSpPr>
          <p:spPr>
            <a:xfrm>
              <a:off x="3229550" y="1952000"/>
              <a:ext cx="39075" cy="33475"/>
            </a:xfrm>
            <a:custGeom>
              <a:avLst/>
              <a:gdLst/>
              <a:ahLst/>
              <a:cxnLst/>
              <a:rect l="l" t="t" r="r" b="b"/>
              <a:pathLst>
                <a:path w="1563" h="1339" extrusionOk="0">
                  <a:moveTo>
                    <a:pt x="777" y="0"/>
                  </a:moveTo>
                  <a:cubicBezTo>
                    <a:pt x="1" y="0"/>
                    <a:pt x="1" y="1338"/>
                    <a:pt x="777" y="1338"/>
                  </a:cubicBezTo>
                  <a:cubicBezTo>
                    <a:pt x="1562" y="1338"/>
                    <a:pt x="1562" y="0"/>
                    <a:pt x="777"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1"/>
            <p:cNvSpPr/>
            <p:nvPr/>
          </p:nvSpPr>
          <p:spPr>
            <a:xfrm>
              <a:off x="2816975" y="3095000"/>
              <a:ext cx="36150" cy="33475"/>
            </a:xfrm>
            <a:custGeom>
              <a:avLst/>
              <a:gdLst/>
              <a:ahLst/>
              <a:cxnLst/>
              <a:rect l="l" t="t" r="r" b="b"/>
              <a:pathLst>
                <a:path w="1446" h="1339" extrusionOk="0">
                  <a:moveTo>
                    <a:pt x="669" y="0"/>
                  </a:moveTo>
                  <a:cubicBezTo>
                    <a:pt x="553" y="0"/>
                    <a:pt x="446" y="0"/>
                    <a:pt x="330" y="107"/>
                  </a:cubicBezTo>
                  <a:cubicBezTo>
                    <a:pt x="330" y="107"/>
                    <a:pt x="223" y="107"/>
                    <a:pt x="223" y="223"/>
                  </a:cubicBezTo>
                  <a:cubicBezTo>
                    <a:pt x="107" y="223"/>
                    <a:pt x="107" y="330"/>
                    <a:pt x="0" y="446"/>
                  </a:cubicBezTo>
                  <a:lnTo>
                    <a:pt x="0" y="669"/>
                  </a:lnTo>
                  <a:lnTo>
                    <a:pt x="0" y="777"/>
                  </a:lnTo>
                  <a:cubicBezTo>
                    <a:pt x="0" y="893"/>
                    <a:pt x="107" y="1000"/>
                    <a:pt x="223" y="1116"/>
                  </a:cubicBezTo>
                  <a:cubicBezTo>
                    <a:pt x="223" y="1116"/>
                    <a:pt x="223" y="1223"/>
                    <a:pt x="330" y="1223"/>
                  </a:cubicBezTo>
                  <a:cubicBezTo>
                    <a:pt x="446" y="1223"/>
                    <a:pt x="553" y="1339"/>
                    <a:pt x="669" y="1339"/>
                  </a:cubicBezTo>
                  <a:lnTo>
                    <a:pt x="892" y="1339"/>
                  </a:lnTo>
                  <a:cubicBezTo>
                    <a:pt x="892" y="1339"/>
                    <a:pt x="999" y="1339"/>
                    <a:pt x="1115" y="1223"/>
                  </a:cubicBezTo>
                  <a:cubicBezTo>
                    <a:pt x="1222" y="1223"/>
                    <a:pt x="1222" y="1223"/>
                    <a:pt x="1338" y="1116"/>
                  </a:cubicBezTo>
                  <a:cubicBezTo>
                    <a:pt x="1338" y="1000"/>
                    <a:pt x="1445" y="1000"/>
                    <a:pt x="1445" y="893"/>
                  </a:cubicBezTo>
                  <a:lnTo>
                    <a:pt x="1445" y="669"/>
                  </a:lnTo>
                  <a:lnTo>
                    <a:pt x="1445" y="446"/>
                  </a:lnTo>
                  <a:cubicBezTo>
                    <a:pt x="1445" y="330"/>
                    <a:pt x="1338" y="330"/>
                    <a:pt x="1338" y="223"/>
                  </a:cubicBezTo>
                  <a:cubicBezTo>
                    <a:pt x="1222" y="223"/>
                    <a:pt x="1222" y="107"/>
                    <a:pt x="1222" y="107"/>
                  </a:cubicBezTo>
                  <a:cubicBezTo>
                    <a:pt x="1115" y="0"/>
                    <a:pt x="999" y="0"/>
                    <a:pt x="892"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1"/>
            <p:cNvSpPr/>
            <p:nvPr/>
          </p:nvSpPr>
          <p:spPr>
            <a:xfrm>
              <a:off x="3240725" y="3145175"/>
              <a:ext cx="41725" cy="33475"/>
            </a:xfrm>
            <a:custGeom>
              <a:avLst/>
              <a:gdLst/>
              <a:ahLst/>
              <a:cxnLst/>
              <a:rect l="l" t="t" r="r" b="b"/>
              <a:pathLst>
                <a:path w="1669" h="1339" extrusionOk="0">
                  <a:moveTo>
                    <a:pt x="776" y="1"/>
                  </a:moveTo>
                  <a:cubicBezTo>
                    <a:pt x="0" y="1"/>
                    <a:pt x="0" y="1339"/>
                    <a:pt x="776" y="1339"/>
                  </a:cubicBezTo>
                  <a:cubicBezTo>
                    <a:pt x="1561" y="1339"/>
                    <a:pt x="1668" y="1"/>
                    <a:pt x="776"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1"/>
            <p:cNvSpPr/>
            <p:nvPr/>
          </p:nvSpPr>
          <p:spPr>
            <a:xfrm>
              <a:off x="3636275" y="2912900"/>
              <a:ext cx="36775" cy="26775"/>
            </a:xfrm>
            <a:custGeom>
              <a:avLst/>
              <a:gdLst/>
              <a:ahLst/>
              <a:cxnLst/>
              <a:rect l="l" t="t" r="r" b="b"/>
              <a:pathLst>
                <a:path w="1471" h="1071" extrusionOk="0">
                  <a:moveTo>
                    <a:pt x="789" y="0"/>
                  </a:moveTo>
                  <a:cubicBezTo>
                    <a:pt x="678" y="0"/>
                    <a:pt x="563" y="44"/>
                    <a:pt x="459" y="148"/>
                  </a:cubicBezTo>
                  <a:lnTo>
                    <a:pt x="343" y="255"/>
                  </a:lnTo>
                  <a:cubicBezTo>
                    <a:pt x="1" y="597"/>
                    <a:pt x="315" y="1071"/>
                    <a:pt x="682" y="1071"/>
                  </a:cubicBezTo>
                  <a:cubicBezTo>
                    <a:pt x="793" y="1071"/>
                    <a:pt x="908" y="1027"/>
                    <a:pt x="1012" y="924"/>
                  </a:cubicBezTo>
                  <a:lnTo>
                    <a:pt x="1128" y="817"/>
                  </a:lnTo>
                  <a:cubicBezTo>
                    <a:pt x="1470" y="474"/>
                    <a:pt x="1156" y="0"/>
                    <a:pt x="789"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1"/>
            <p:cNvSpPr/>
            <p:nvPr/>
          </p:nvSpPr>
          <p:spPr>
            <a:xfrm>
              <a:off x="4570400" y="1924100"/>
              <a:ext cx="36375" cy="36175"/>
            </a:xfrm>
            <a:custGeom>
              <a:avLst/>
              <a:gdLst/>
              <a:ahLst/>
              <a:cxnLst/>
              <a:rect l="l" t="t" r="r" b="b"/>
              <a:pathLst>
                <a:path w="1455" h="1447" extrusionOk="0">
                  <a:moveTo>
                    <a:pt x="339" y="1"/>
                  </a:moveTo>
                  <a:cubicBezTo>
                    <a:pt x="339" y="108"/>
                    <a:pt x="223" y="108"/>
                    <a:pt x="223" y="224"/>
                  </a:cubicBezTo>
                  <a:cubicBezTo>
                    <a:pt x="116" y="224"/>
                    <a:pt x="116" y="224"/>
                    <a:pt x="116" y="331"/>
                  </a:cubicBezTo>
                  <a:cubicBezTo>
                    <a:pt x="0" y="447"/>
                    <a:pt x="0" y="554"/>
                    <a:pt x="0" y="670"/>
                  </a:cubicBezTo>
                  <a:lnTo>
                    <a:pt x="0" y="777"/>
                  </a:lnTo>
                  <a:cubicBezTo>
                    <a:pt x="0" y="893"/>
                    <a:pt x="116" y="1000"/>
                    <a:pt x="223" y="1116"/>
                  </a:cubicBezTo>
                  <a:lnTo>
                    <a:pt x="446" y="1339"/>
                  </a:lnTo>
                  <a:lnTo>
                    <a:pt x="562" y="1446"/>
                  </a:lnTo>
                  <a:lnTo>
                    <a:pt x="1115" y="1446"/>
                  </a:lnTo>
                  <a:cubicBezTo>
                    <a:pt x="1231" y="1446"/>
                    <a:pt x="1231" y="1339"/>
                    <a:pt x="1338" y="1339"/>
                  </a:cubicBezTo>
                  <a:cubicBezTo>
                    <a:pt x="1338" y="1223"/>
                    <a:pt x="1338" y="1223"/>
                    <a:pt x="1454" y="1223"/>
                  </a:cubicBezTo>
                  <a:lnTo>
                    <a:pt x="1454" y="893"/>
                  </a:lnTo>
                  <a:lnTo>
                    <a:pt x="1454" y="670"/>
                  </a:lnTo>
                  <a:cubicBezTo>
                    <a:pt x="1454" y="554"/>
                    <a:pt x="1338" y="447"/>
                    <a:pt x="1338" y="447"/>
                  </a:cubicBezTo>
                  <a:lnTo>
                    <a:pt x="1115" y="224"/>
                  </a:lnTo>
                  <a:lnTo>
                    <a:pt x="892" y="1"/>
                  </a:ln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1"/>
            <p:cNvSpPr/>
            <p:nvPr/>
          </p:nvSpPr>
          <p:spPr>
            <a:xfrm>
              <a:off x="4592700" y="2227875"/>
              <a:ext cx="30800" cy="39050"/>
            </a:xfrm>
            <a:custGeom>
              <a:avLst/>
              <a:gdLst/>
              <a:ahLst/>
              <a:cxnLst/>
              <a:rect l="l" t="t" r="r" b="b"/>
              <a:pathLst>
                <a:path w="1232" h="1562" extrusionOk="0">
                  <a:moveTo>
                    <a:pt x="446" y="0"/>
                  </a:moveTo>
                  <a:cubicBezTo>
                    <a:pt x="339" y="0"/>
                    <a:pt x="223" y="116"/>
                    <a:pt x="116" y="223"/>
                  </a:cubicBezTo>
                  <a:lnTo>
                    <a:pt x="0" y="339"/>
                  </a:lnTo>
                  <a:lnTo>
                    <a:pt x="0" y="669"/>
                  </a:lnTo>
                  <a:lnTo>
                    <a:pt x="0" y="893"/>
                  </a:lnTo>
                  <a:lnTo>
                    <a:pt x="0" y="1116"/>
                  </a:lnTo>
                  <a:cubicBezTo>
                    <a:pt x="0" y="1232"/>
                    <a:pt x="116" y="1232"/>
                    <a:pt x="116" y="1339"/>
                  </a:cubicBezTo>
                  <a:cubicBezTo>
                    <a:pt x="223" y="1339"/>
                    <a:pt x="223" y="1455"/>
                    <a:pt x="339" y="1455"/>
                  </a:cubicBezTo>
                  <a:cubicBezTo>
                    <a:pt x="446" y="1455"/>
                    <a:pt x="562" y="1562"/>
                    <a:pt x="562" y="1562"/>
                  </a:cubicBezTo>
                  <a:cubicBezTo>
                    <a:pt x="669" y="1455"/>
                    <a:pt x="669" y="1455"/>
                    <a:pt x="785" y="1455"/>
                  </a:cubicBezTo>
                  <a:cubicBezTo>
                    <a:pt x="893" y="1455"/>
                    <a:pt x="1008" y="1455"/>
                    <a:pt x="1008" y="1339"/>
                  </a:cubicBezTo>
                  <a:lnTo>
                    <a:pt x="1116" y="1232"/>
                  </a:lnTo>
                  <a:cubicBezTo>
                    <a:pt x="1232" y="1116"/>
                    <a:pt x="1232" y="1008"/>
                    <a:pt x="1232" y="893"/>
                  </a:cubicBezTo>
                  <a:lnTo>
                    <a:pt x="1232" y="669"/>
                  </a:lnTo>
                  <a:lnTo>
                    <a:pt x="1232" y="446"/>
                  </a:lnTo>
                  <a:cubicBezTo>
                    <a:pt x="1116" y="339"/>
                    <a:pt x="1116" y="223"/>
                    <a:pt x="1008" y="223"/>
                  </a:cubicBezTo>
                  <a:cubicBezTo>
                    <a:pt x="1008" y="116"/>
                    <a:pt x="893" y="116"/>
                    <a:pt x="893" y="116"/>
                  </a:cubicBezTo>
                  <a:cubicBezTo>
                    <a:pt x="785" y="0"/>
                    <a:pt x="669" y="0"/>
                    <a:pt x="562"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1"/>
            <p:cNvSpPr/>
            <p:nvPr/>
          </p:nvSpPr>
          <p:spPr>
            <a:xfrm>
              <a:off x="4241425" y="2160975"/>
              <a:ext cx="41950" cy="30800"/>
            </a:xfrm>
            <a:custGeom>
              <a:avLst/>
              <a:gdLst/>
              <a:ahLst/>
              <a:cxnLst/>
              <a:rect l="l" t="t" r="r" b="b"/>
              <a:pathLst>
                <a:path w="1678" h="1232" extrusionOk="0">
                  <a:moveTo>
                    <a:pt x="893" y="0"/>
                  </a:moveTo>
                  <a:cubicBezTo>
                    <a:pt x="1" y="0"/>
                    <a:pt x="1" y="1231"/>
                    <a:pt x="893" y="1231"/>
                  </a:cubicBezTo>
                  <a:cubicBezTo>
                    <a:pt x="1678" y="1231"/>
                    <a:pt x="1678" y="0"/>
                    <a:pt x="893"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1"/>
            <p:cNvSpPr/>
            <p:nvPr/>
          </p:nvSpPr>
          <p:spPr>
            <a:xfrm>
              <a:off x="2621825" y="1491900"/>
              <a:ext cx="39050" cy="30800"/>
            </a:xfrm>
            <a:custGeom>
              <a:avLst/>
              <a:gdLst/>
              <a:ahLst/>
              <a:cxnLst/>
              <a:rect l="l" t="t" r="r" b="b"/>
              <a:pathLst>
                <a:path w="1562" h="1232" extrusionOk="0">
                  <a:moveTo>
                    <a:pt x="776" y="0"/>
                  </a:moveTo>
                  <a:cubicBezTo>
                    <a:pt x="0" y="0"/>
                    <a:pt x="0" y="1231"/>
                    <a:pt x="776" y="1231"/>
                  </a:cubicBezTo>
                  <a:cubicBezTo>
                    <a:pt x="1561" y="1231"/>
                    <a:pt x="1561" y="0"/>
                    <a:pt x="776"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1"/>
            <p:cNvSpPr/>
            <p:nvPr/>
          </p:nvSpPr>
          <p:spPr>
            <a:xfrm>
              <a:off x="1818925" y="1829325"/>
              <a:ext cx="39050" cy="36150"/>
            </a:xfrm>
            <a:custGeom>
              <a:avLst/>
              <a:gdLst/>
              <a:ahLst/>
              <a:cxnLst/>
              <a:rect l="l" t="t" r="r" b="b"/>
              <a:pathLst>
                <a:path w="1562" h="1446" extrusionOk="0">
                  <a:moveTo>
                    <a:pt x="777" y="1"/>
                  </a:moveTo>
                  <a:cubicBezTo>
                    <a:pt x="669" y="1"/>
                    <a:pt x="553" y="108"/>
                    <a:pt x="446" y="108"/>
                  </a:cubicBezTo>
                  <a:cubicBezTo>
                    <a:pt x="330" y="224"/>
                    <a:pt x="330" y="331"/>
                    <a:pt x="223" y="331"/>
                  </a:cubicBezTo>
                  <a:cubicBezTo>
                    <a:pt x="223" y="447"/>
                    <a:pt x="107" y="554"/>
                    <a:pt x="107" y="554"/>
                  </a:cubicBezTo>
                  <a:cubicBezTo>
                    <a:pt x="107" y="670"/>
                    <a:pt x="0" y="777"/>
                    <a:pt x="0" y="893"/>
                  </a:cubicBezTo>
                  <a:cubicBezTo>
                    <a:pt x="0" y="893"/>
                    <a:pt x="107" y="1000"/>
                    <a:pt x="107" y="1116"/>
                  </a:cubicBezTo>
                  <a:cubicBezTo>
                    <a:pt x="107" y="1116"/>
                    <a:pt x="223" y="1223"/>
                    <a:pt x="223" y="1339"/>
                  </a:cubicBezTo>
                  <a:cubicBezTo>
                    <a:pt x="223" y="1339"/>
                    <a:pt x="330" y="1339"/>
                    <a:pt x="330" y="1446"/>
                  </a:cubicBezTo>
                  <a:lnTo>
                    <a:pt x="892" y="1446"/>
                  </a:lnTo>
                  <a:cubicBezTo>
                    <a:pt x="1000" y="1446"/>
                    <a:pt x="1000" y="1339"/>
                    <a:pt x="1116" y="1339"/>
                  </a:cubicBezTo>
                  <a:lnTo>
                    <a:pt x="1339" y="1116"/>
                  </a:lnTo>
                  <a:cubicBezTo>
                    <a:pt x="1446" y="1000"/>
                    <a:pt x="1446" y="893"/>
                    <a:pt x="1446" y="893"/>
                  </a:cubicBezTo>
                  <a:cubicBezTo>
                    <a:pt x="1562" y="777"/>
                    <a:pt x="1562" y="670"/>
                    <a:pt x="1562" y="670"/>
                  </a:cubicBezTo>
                  <a:cubicBezTo>
                    <a:pt x="1562" y="554"/>
                    <a:pt x="1562" y="447"/>
                    <a:pt x="1446" y="331"/>
                  </a:cubicBezTo>
                  <a:cubicBezTo>
                    <a:pt x="1446" y="331"/>
                    <a:pt x="1446" y="224"/>
                    <a:pt x="1339" y="108"/>
                  </a:cubicBezTo>
                  <a:lnTo>
                    <a:pt x="1223" y="108"/>
                  </a:lnTo>
                  <a:cubicBezTo>
                    <a:pt x="1116" y="1"/>
                    <a:pt x="1000" y="1"/>
                    <a:pt x="892"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1"/>
            <p:cNvSpPr/>
            <p:nvPr/>
          </p:nvSpPr>
          <p:spPr>
            <a:xfrm>
              <a:off x="1453600" y="2587625"/>
              <a:ext cx="33475" cy="39050"/>
            </a:xfrm>
            <a:custGeom>
              <a:avLst/>
              <a:gdLst/>
              <a:ahLst/>
              <a:cxnLst/>
              <a:rect l="l" t="t" r="r" b="b"/>
              <a:pathLst>
                <a:path w="1339" h="1562" extrusionOk="0">
                  <a:moveTo>
                    <a:pt x="670" y="0"/>
                  </a:moveTo>
                  <a:cubicBezTo>
                    <a:pt x="563" y="0"/>
                    <a:pt x="563" y="107"/>
                    <a:pt x="447" y="107"/>
                  </a:cubicBezTo>
                  <a:cubicBezTo>
                    <a:pt x="340" y="107"/>
                    <a:pt x="340" y="107"/>
                    <a:pt x="224" y="223"/>
                  </a:cubicBezTo>
                  <a:cubicBezTo>
                    <a:pt x="117" y="223"/>
                    <a:pt x="117" y="330"/>
                    <a:pt x="117" y="330"/>
                  </a:cubicBezTo>
                  <a:cubicBezTo>
                    <a:pt x="1" y="446"/>
                    <a:pt x="1" y="553"/>
                    <a:pt x="1" y="669"/>
                  </a:cubicBezTo>
                  <a:lnTo>
                    <a:pt x="1" y="892"/>
                  </a:lnTo>
                  <a:cubicBezTo>
                    <a:pt x="1" y="999"/>
                    <a:pt x="1" y="1115"/>
                    <a:pt x="117" y="1115"/>
                  </a:cubicBezTo>
                  <a:cubicBezTo>
                    <a:pt x="117" y="1222"/>
                    <a:pt x="117" y="1338"/>
                    <a:pt x="224" y="1338"/>
                  </a:cubicBezTo>
                  <a:cubicBezTo>
                    <a:pt x="224" y="1445"/>
                    <a:pt x="340" y="1445"/>
                    <a:pt x="447" y="1445"/>
                  </a:cubicBezTo>
                  <a:cubicBezTo>
                    <a:pt x="447" y="1561"/>
                    <a:pt x="563" y="1561"/>
                    <a:pt x="670" y="1561"/>
                  </a:cubicBezTo>
                  <a:lnTo>
                    <a:pt x="786" y="1561"/>
                  </a:lnTo>
                  <a:cubicBezTo>
                    <a:pt x="893" y="1445"/>
                    <a:pt x="1009" y="1445"/>
                    <a:pt x="1116" y="1338"/>
                  </a:cubicBezTo>
                  <a:lnTo>
                    <a:pt x="1232" y="1222"/>
                  </a:lnTo>
                  <a:cubicBezTo>
                    <a:pt x="1232" y="1115"/>
                    <a:pt x="1339" y="999"/>
                    <a:pt x="1339" y="892"/>
                  </a:cubicBezTo>
                  <a:lnTo>
                    <a:pt x="1339" y="669"/>
                  </a:lnTo>
                  <a:cubicBezTo>
                    <a:pt x="1339" y="553"/>
                    <a:pt x="1232" y="553"/>
                    <a:pt x="1232" y="446"/>
                  </a:cubicBezTo>
                  <a:cubicBezTo>
                    <a:pt x="1232" y="330"/>
                    <a:pt x="1116" y="330"/>
                    <a:pt x="1116" y="223"/>
                  </a:cubicBezTo>
                  <a:cubicBezTo>
                    <a:pt x="1009" y="223"/>
                    <a:pt x="1009" y="107"/>
                    <a:pt x="893" y="107"/>
                  </a:cubicBezTo>
                  <a:cubicBezTo>
                    <a:pt x="786" y="107"/>
                    <a:pt x="786" y="0"/>
                    <a:pt x="670"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1"/>
            <p:cNvSpPr/>
            <p:nvPr/>
          </p:nvSpPr>
          <p:spPr>
            <a:xfrm>
              <a:off x="1618200" y="3145175"/>
              <a:ext cx="36150" cy="33475"/>
            </a:xfrm>
            <a:custGeom>
              <a:avLst/>
              <a:gdLst/>
              <a:ahLst/>
              <a:cxnLst/>
              <a:rect l="l" t="t" r="r" b="b"/>
              <a:pathLst>
                <a:path w="1446" h="1339" extrusionOk="0">
                  <a:moveTo>
                    <a:pt x="554" y="1"/>
                  </a:moveTo>
                  <a:cubicBezTo>
                    <a:pt x="554" y="1"/>
                    <a:pt x="446" y="1"/>
                    <a:pt x="331" y="108"/>
                  </a:cubicBezTo>
                  <a:cubicBezTo>
                    <a:pt x="223" y="108"/>
                    <a:pt x="223" y="108"/>
                    <a:pt x="107" y="224"/>
                  </a:cubicBezTo>
                  <a:cubicBezTo>
                    <a:pt x="107" y="331"/>
                    <a:pt x="0" y="331"/>
                    <a:pt x="0" y="447"/>
                  </a:cubicBezTo>
                  <a:lnTo>
                    <a:pt x="0" y="670"/>
                  </a:lnTo>
                  <a:lnTo>
                    <a:pt x="0" y="893"/>
                  </a:lnTo>
                  <a:cubicBezTo>
                    <a:pt x="0" y="1000"/>
                    <a:pt x="107" y="1000"/>
                    <a:pt x="107" y="1116"/>
                  </a:cubicBezTo>
                  <a:cubicBezTo>
                    <a:pt x="223" y="1116"/>
                    <a:pt x="223" y="1223"/>
                    <a:pt x="331" y="1223"/>
                  </a:cubicBezTo>
                  <a:cubicBezTo>
                    <a:pt x="331" y="1339"/>
                    <a:pt x="446" y="1339"/>
                    <a:pt x="554" y="1339"/>
                  </a:cubicBezTo>
                  <a:lnTo>
                    <a:pt x="777" y="1339"/>
                  </a:lnTo>
                  <a:cubicBezTo>
                    <a:pt x="893" y="1339"/>
                    <a:pt x="1000" y="1339"/>
                    <a:pt x="1116" y="1223"/>
                  </a:cubicBezTo>
                  <a:cubicBezTo>
                    <a:pt x="1116" y="1223"/>
                    <a:pt x="1223" y="1223"/>
                    <a:pt x="1339" y="1116"/>
                  </a:cubicBezTo>
                  <a:cubicBezTo>
                    <a:pt x="1339" y="1116"/>
                    <a:pt x="1339" y="1000"/>
                    <a:pt x="1446" y="893"/>
                  </a:cubicBezTo>
                  <a:lnTo>
                    <a:pt x="1446" y="670"/>
                  </a:lnTo>
                  <a:lnTo>
                    <a:pt x="1446" y="554"/>
                  </a:lnTo>
                  <a:cubicBezTo>
                    <a:pt x="1446" y="447"/>
                    <a:pt x="1339" y="331"/>
                    <a:pt x="1339" y="224"/>
                  </a:cubicBezTo>
                  <a:cubicBezTo>
                    <a:pt x="1223" y="224"/>
                    <a:pt x="1223" y="108"/>
                    <a:pt x="1116" y="108"/>
                  </a:cubicBezTo>
                  <a:cubicBezTo>
                    <a:pt x="1000" y="108"/>
                    <a:pt x="893" y="1"/>
                    <a:pt x="777"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1"/>
            <p:cNvSpPr/>
            <p:nvPr/>
          </p:nvSpPr>
          <p:spPr>
            <a:xfrm>
              <a:off x="2557575" y="3465675"/>
              <a:ext cx="25225" cy="22325"/>
            </a:xfrm>
            <a:custGeom>
              <a:avLst/>
              <a:gdLst/>
              <a:ahLst/>
              <a:cxnLst/>
              <a:rect l="l" t="t" r="r" b="b"/>
              <a:pathLst>
                <a:path w="1009" h="893" extrusionOk="0">
                  <a:moveTo>
                    <a:pt x="447" y="0"/>
                  </a:moveTo>
                  <a:cubicBezTo>
                    <a:pt x="340" y="0"/>
                    <a:pt x="340" y="0"/>
                    <a:pt x="224" y="116"/>
                  </a:cubicBezTo>
                  <a:lnTo>
                    <a:pt x="117" y="116"/>
                  </a:lnTo>
                  <a:cubicBezTo>
                    <a:pt x="117" y="223"/>
                    <a:pt x="1" y="223"/>
                    <a:pt x="1" y="339"/>
                  </a:cubicBezTo>
                  <a:lnTo>
                    <a:pt x="1" y="446"/>
                  </a:lnTo>
                  <a:lnTo>
                    <a:pt x="1" y="562"/>
                  </a:lnTo>
                  <a:cubicBezTo>
                    <a:pt x="1" y="669"/>
                    <a:pt x="117" y="669"/>
                    <a:pt x="117" y="785"/>
                  </a:cubicBezTo>
                  <a:lnTo>
                    <a:pt x="224" y="785"/>
                  </a:lnTo>
                  <a:cubicBezTo>
                    <a:pt x="224" y="892"/>
                    <a:pt x="340" y="892"/>
                    <a:pt x="447" y="892"/>
                  </a:cubicBezTo>
                  <a:lnTo>
                    <a:pt x="786" y="892"/>
                  </a:lnTo>
                  <a:cubicBezTo>
                    <a:pt x="786" y="785"/>
                    <a:pt x="893" y="785"/>
                    <a:pt x="893" y="785"/>
                  </a:cubicBezTo>
                  <a:cubicBezTo>
                    <a:pt x="893" y="669"/>
                    <a:pt x="893" y="669"/>
                    <a:pt x="1009" y="669"/>
                  </a:cubicBezTo>
                  <a:lnTo>
                    <a:pt x="1009" y="446"/>
                  </a:lnTo>
                  <a:lnTo>
                    <a:pt x="1009" y="339"/>
                  </a:lnTo>
                  <a:cubicBezTo>
                    <a:pt x="1009" y="223"/>
                    <a:pt x="893" y="223"/>
                    <a:pt x="893" y="116"/>
                  </a:cubicBezTo>
                  <a:lnTo>
                    <a:pt x="786" y="116"/>
                  </a:lnTo>
                  <a:cubicBezTo>
                    <a:pt x="670" y="0"/>
                    <a:pt x="670" y="0"/>
                    <a:pt x="563"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1"/>
            <p:cNvSpPr/>
            <p:nvPr/>
          </p:nvSpPr>
          <p:spPr>
            <a:xfrm>
              <a:off x="3867875" y="3334750"/>
              <a:ext cx="22325" cy="23525"/>
            </a:xfrm>
            <a:custGeom>
              <a:avLst/>
              <a:gdLst/>
              <a:ahLst/>
              <a:cxnLst/>
              <a:rect l="l" t="t" r="r" b="b"/>
              <a:pathLst>
                <a:path w="893" h="941" extrusionOk="0">
                  <a:moveTo>
                    <a:pt x="339" y="1"/>
                  </a:moveTo>
                  <a:cubicBezTo>
                    <a:pt x="339" y="1"/>
                    <a:pt x="223" y="1"/>
                    <a:pt x="223" y="108"/>
                  </a:cubicBezTo>
                  <a:cubicBezTo>
                    <a:pt x="116" y="108"/>
                    <a:pt x="116" y="108"/>
                    <a:pt x="116" y="224"/>
                  </a:cubicBezTo>
                  <a:cubicBezTo>
                    <a:pt x="116" y="224"/>
                    <a:pt x="0" y="331"/>
                    <a:pt x="0" y="447"/>
                  </a:cubicBezTo>
                  <a:lnTo>
                    <a:pt x="0" y="554"/>
                  </a:lnTo>
                  <a:lnTo>
                    <a:pt x="116" y="670"/>
                  </a:lnTo>
                  <a:cubicBezTo>
                    <a:pt x="116" y="777"/>
                    <a:pt x="116" y="777"/>
                    <a:pt x="223" y="777"/>
                  </a:cubicBezTo>
                  <a:cubicBezTo>
                    <a:pt x="223" y="893"/>
                    <a:pt x="223" y="893"/>
                    <a:pt x="339" y="893"/>
                  </a:cubicBezTo>
                  <a:cubicBezTo>
                    <a:pt x="339" y="893"/>
                    <a:pt x="387" y="940"/>
                    <a:pt x="418" y="940"/>
                  </a:cubicBezTo>
                  <a:cubicBezTo>
                    <a:pt x="434" y="940"/>
                    <a:pt x="446" y="928"/>
                    <a:pt x="446" y="893"/>
                  </a:cubicBezTo>
                  <a:lnTo>
                    <a:pt x="562" y="893"/>
                  </a:lnTo>
                  <a:cubicBezTo>
                    <a:pt x="669" y="893"/>
                    <a:pt x="669" y="893"/>
                    <a:pt x="785" y="777"/>
                  </a:cubicBezTo>
                  <a:cubicBezTo>
                    <a:pt x="892" y="670"/>
                    <a:pt x="892" y="554"/>
                    <a:pt x="892" y="554"/>
                  </a:cubicBezTo>
                  <a:lnTo>
                    <a:pt x="892" y="447"/>
                  </a:lnTo>
                  <a:lnTo>
                    <a:pt x="892" y="224"/>
                  </a:lnTo>
                  <a:cubicBezTo>
                    <a:pt x="785" y="224"/>
                    <a:pt x="785" y="108"/>
                    <a:pt x="785" y="108"/>
                  </a:cubicBezTo>
                  <a:cubicBezTo>
                    <a:pt x="669" y="108"/>
                    <a:pt x="669" y="1"/>
                    <a:pt x="669"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51"/>
            <p:cNvSpPr/>
            <p:nvPr/>
          </p:nvSpPr>
          <p:spPr>
            <a:xfrm>
              <a:off x="4595600" y="2478775"/>
              <a:ext cx="19425" cy="25225"/>
            </a:xfrm>
            <a:custGeom>
              <a:avLst/>
              <a:gdLst/>
              <a:ahLst/>
              <a:cxnLst/>
              <a:rect l="l" t="t" r="r" b="b"/>
              <a:pathLst>
                <a:path w="777" h="1009" extrusionOk="0">
                  <a:moveTo>
                    <a:pt x="330" y="1"/>
                  </a:moveTo>
                  <a:cubicBezTo>
                    <a:pt x="223" y="1"/>
                    <a:pt x="223" y="1"/>
                    <a:pt x="107" y="117"/>
                  </a:cubicBezTo>
                  <a:lnTo>
                    <a:pt x="107" y="224"/>
                  </a:lnTo>
                  <a:cubicBezTo>
                    <a:pt x="0" y="224"/>
                    <a:pt x="0" y="340"/>
                    <a:pt x="0" y="447"/>
                  </a:cubicBezTo>
                  <a:lnTo>
                    <a:pt x="0" y="563"/>
                  </a:lnTo>
                  <a:lnTo>
                    <a:pt x="0" y="670"/>
                  </a:lnTo>
                  <a:cubicBezTo>
                    <a:pt x="0" y="786"/>
                    <a:pt x="107" y="786"/>
                    <a:pt x="107" y="786"/>
                  </a:cubicBezTo>
                  <a:cubicBezTo>
                    <a:pt x="107" y="893"/>
                    <a:pt x="223" y="893"/>
                    <a:pt x="223" y="893"/>
                  </a:cubicBezTo>
                  <a:cubicBezTo>
                    <a:pt x="330" y="893"/>
                    <a:pt x="330" y="1009"/>
                    <a:pt x="446" y="1009"/>
                  </a:cubicBezTo>
                  <a:cubicBezTo>
                    <a:pt x="446" y="893"/>
                    <a:pt x="446" y="893"/>
                    <a:pt x="553" y="893"/>
                  </a:cubicBezTo>
                  <a:cubicBezTo>
                    <a:pt x="553" y="893"/>
                    <a:pt x="669" y="893"/>
                    <a:pt x="669" y="786"/>
                  </a:cubicBezTo>
                  <a:lnTo>
                    <a:pt x="777" y="786"/>
                  </a:lnTo>
                  <a:lnTo>
                    <a:pt x="777" y="563"/>
                  </a:lnTo>
                  <a:lnTo>
                    <a:pt x="777" y="447"/>
                  </a:lnTo>
                  <a:lnTo>
                    <a:pt x="777" y="224"/>
                  </a:lnTo>
                  <a:cubicBezTo>
                    <a:pt x="777" y="224"/>
                    <a:pt x="777" y="117"/>
                    <a:pt x="669" y="117"/>
                  </a:cubicBezTo>
                  <a:cubicBezTo>
                    <a:pt x="669" y="117"/>
                    <a:pt x="669" y="1"/>
                    <a:pt x="553"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1"/>
            <p:cNvSpPr/>
            <p:nvPr/>
          </p:nvSpPr>
          <p:spPr>
            <a:xfrm>
              <a:off x="2006450" y="1860475"/>
              <a:ext cx="93950" cy="164025"/>
            </a:xfrm>
            <a:custGeom>
              <a:avLst/>
              <a:gdLst/>
              <a:ahLst/>
              <a:cxnLst/>
              <a:rect l="l" t="t" r="r" b="b"/>
              <a:pathLst>
                <a:path w="3758" h="6561" extrusionOk="0">
                  <a:moveTo>
                    <a:pt x="276" y="0"/>
                  </a:moveTo>
                  <a:cubicBezTo>
                    <a:pt x="146" y="0"/>
                    <a:pt x="0" y="158"/>
                    <a:pt x="82" y="316"/>
                  </a:cubicBezTo>
                  <a:cubicBezTo>
                    <a:pt x="305" y="869"/>
                    <a:pt x="635" y="1315"/>
                    <a:pt x="858" y="1877"/>
                  </a:cubicBezTo>
                  <a:cubicBezTo>
                    <a:pt x="1081" y="2430"/>
                    <a:pt x="1420" y="2992"/>
                    <a:pt x="1750" y="3545"/>
                  </a:cubicBezTo>
                  <a:cubicBezTo>
                    <a:pt x="1974" y="4107"/>
                    <a:pt x="2313" y="4660"/>
                    <a:pt x="2536" y="5222"/>
                  </a:cubicBezTo>
                  <a:cubicBezTo>
                    <a:pt x="2643" y="5445"/>
                    <a:pt x="2759" y="5668"/>
                    <a:pt x="2982" y="5998"/>
                  </a:cubicBezTo>
                  <a:cubicBezTo>
                    <a:pt x="2982" y="6114"/>
                    <a:pt x="3089" y="6221"/>
                    <a:pt x="3205" y="6337"/>
                  </a:cubicBezTo>
                  <a:cubicBezTo>
                    <a:pt x="3312" y="6444"/>
                    <a:pt x="3428" y="6444"/>
                    <a:pt x="3428" y="6560"/>
                  </a:cubicBezTo>
                  <a:cubicBezTo>
                    <a:pt x="3535" y="6560"/>
                    <a:pt x="3651" y="6560"/>
                    <a:pt x="3651" y="6444"/>
                  </a:cubicBezTo>
                  <a:cubicBezTo>
                    <a:pt x="3651" y="6221"/>
                    <a:pt x="3758" y="6221"/>
                    <a:pt x="3651" y="5998"/>
                  </a:cubicBezTo>
                  <a:cubicBezTo>
                    <a:pt x="3651" y="5891"/>
                    <a:pt x="3535" y="5775"/>
                    <a:pt x="3428" y="5668"/>
                  </a:cubicBezTo>
                  <a:cubicBezTo>
                    <a:pt x="3312" y="5329"/>
                    <a:pt x="3205" y="5106"/>
                    <a:pt x="3089" y="4883"/>
                  </a:cubicBezTo>
                  <a:cubicBezTo>
                    <a:pt x="2759" y="4330"/>
                    <a:pt x="2536" y="3768"/>
                    <a:pt x="2197" y="3215"/>
                  </a:cubicBezTo>
                  <a:cubicBezTo>
                    <a:pt x="1866" y="2653"/>
                    <a:pt x="1643" y="2100"/>
                    <a:pt x="1304" y="1654"/>
                  </a:cubicBezTo>
                  <a:cubicBezTo>
                    <a:pt x="1081" y="1092"/>
                    <a:pt x="858" y="539"/>
                    <a:pt x="412" y="93"/>
                  </a:cubicBezTo>
                  <a:cubicBezTo>
                    <a:pt x="381" y="27"/>
                    <a:pt x="330" y="0"/>
                    <a:pt x="276"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1"/>
            <p:cNvSpPr/>
            <p:nvPr/>
          </p:nvSpPr>
          <p:spPr>
            <a:xfrm>
              <a:off x="2482425" y="1878000"/>
              <a:ext cx="16750" cy="115050"/>
            </a:xfrm>
            <a:custGeom>
              <a:avLst/>
              <a:gdLst/>
              <a:ahLst/>
              <a:cxnLst/>
              <a:rect l="l" t="t" r="r" b="b"/>
              <a:pathLst>
                <a:path w="670" h="4602" extrusionOk="0">
                  <a:moveTo>
                    <a:pt x="290" y="1"/>
                  </a:moveTo>
                  <a:cubicBezTo>
                    <a:pt x="192" y="1"/>
                    <a:pt x="108" y="56"/>
                    <a:pt x="108" y="168"/>
                  </a:cubicBezTo>
                  <a:cubicBezTo>
                    <a:pt x="0" y="284"/>
                    <a:pt x="0" y="391"/>
                    <a:pt x="0" y="507"/>
                  </a:cubicBezTo>
                  <a:lnTo>
                    <a:pt x="0" y="730"/>
                  </a:lnTo>
                  <a:lnTo>
                    <a:pt x="0" y="1283"/>
                  </a:lnTo>
                  <a:lnTo>
                    <a:pt x="0" y="2291"/>
                  </a:lnTo>
                  <a:cubicBezTo>
                    <a:pt x="0" y="2621"/>
                    <a:pt x="0" y="2960"/>
                    <a:pt x="108" y="3290"/>
                  </a:cubicBezTo>
                  <a:lnTo>
                    <a:pt x="108" y="3852"/>
                  </a:lnTo>
                  <a:cubicBezTo>
                    <a:pt x="224" y="4075"/>
                    <a:pt x="331" y="4298"/>
                    <a:pt x="224" y="4521"/>
                  </a:cubicBezTo>
                  <a:cubicBezTo>
                    <a:pt x="224" y="4575"/>
                    <a:pt x="250" y="4602"/>
                    <a:pt x="277" y="4602"/>
                  </a:cubicBezTo>
                  <a:cubicBezTo>
                    <a:pt x="304" y="4602"/>
                    <a:pt x="331" y="4575"/>
                    <a:pt x="331" y="4521"/>
                  </a:cubicBezTo>
                  <a:cubicBezTo>
                    <a:pt x="331" y="4298"/>
                    <a:pt x="447" y="4075"/>
                    <a:pt x="447" y="3852"/>
                  </a:cubicBezTo>
                  <a:cubicBezTo>
                    <a:pt x="447" y="3629"/>
                    <a:pt x="554" y="3513"/>
                    <a:pt x="554" y="3290"/>
                  </a:cubicBezTo>
                  <a:lnTo>
                    <a:pt x="554" y="2291"/>
                  </a:lnTo>
                  <a:lnTo>
                    <a:pt x="554" y="1283"/>
                  </a:lnTo>
                  <a:cubicBezTo>
                    <a:pt x="670" y="1060"/>
                    <a:pt x="670" y="953"/>
                    <a:pt x="670" y="730"/>
                  </a:cubicBezTo>
                  <a:lnTo>
                    <a:pt x="670" y="507"/>
                  </a:lnTo>
                  <a:cubicBezTo>
                    <a:pt x="670" y="391"/>
                    <a:pt x="554" y="284"/>
                    <a:pt x="554" y="168"/>
                  </a:cubicBezTo>
                  <a:cubicBezTo>
                    <a:pt x="500" y="56"/>
                    <a:pt x="389" y="1"/>
                    <a:pt x="290"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1"/>
            <p:cNvSpPr/>
            <p:nvPr/>
          </p:nvSpPr>
          <p:spPr>
            <a:xfrm>
              <a:off x="3480475" y="1867575"/>
              <a:ext cx="16750" cy="117175"/>
            </a:xfrm>
            <a:custGeom>
              <a:avLst/>
              <a:gdLst/>
              <a:ahLst/>
              <a:cxnLst/>
              <a:rect l="l" t="t" r="r" b="b"/>
              <a:pathLst>
                <a:path w="670" h="4687" extrusionOk="0">
                  <a:moveTo>
                    <a:pt x="335" y="0"/>
                  </a:moveTo>
                  <a:cubicBezTo>
                    <a:pt x="167" y="0"/>
                    <a:pt x="0" y="85"/>
                    <a:pt x="0" y="255"/>
                  </a:cubicBezTo>
                  <a:lnTo>
                    <a:pt x="0" y="2485"/>
                  </a:lnTo>
                  <a:lnTo>
                    <a:pt x="0" y="3484"/>
                  </a:lnTo>
                  <a:cubicBezTo>
                    <a:pt x="107" y="3930"/>
                    <a:pt x="107" y="4269"/>
                    <a:pt x="107" y="4599"/>
                  </a:cubicBezTo>
                  <a:cubicBezTo>
                    <a:pt x="165" y="4657"/>
                    <a:pt x="221" y="4686"/>
                    <a:pt x="277" y="4686"/>
                  </a:cubicBezTo>
                  <a:cubicBezTo>
                    <a:pt x="332" y="4686"/>
                    <a:pt x="388" y="4657"/>
                    <a:pt x="446" y="4599"/>
                  </a:cubicBezTo>
                  <a:cubicBezTo>
                    <a:pt x="553" y="4269"/>
                    <a:pt x="553" y="3930"/>
                    <a:pt x="553" y="3484"/>
                  </a:cubicBezTo>
                  <a:lnTo>
                    <a:pt x="553" y="2485"/>
                  </a:lnTo>
                  <a:cubicBezTo>
                    <a:pt x="553" y="1700"/>
                    <a:pt x="553" y="1031"/>
                    <a:pt x="669" y="255"/>
                  </a:cubicBezTo>
                  <a:cubicBezTo>
                    <a:pt x="669" y="85"/>
                    <a:pt x="502" y="0"/>
                    <a:pt x="335"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1"/>
            <p:cNvSpPr/>
            <p:nvPr/>
          </p:nvSpPr>
          <p:spPr>
            <a:xfrm>
              <a:off x="3834400" y="1779025"/>
              <a:ext cx="19650" cy="205050"/>
            </a:xfrm>
            <a:custGeom>
              <a:avLst/>
              <a:gdLst/>
              <a:ahLst/>
              <a:cxnLst/>
              <a:rect l="l" t="t" r="r" b="b"/>
              <a:pathLst>
                <a:path w="786" h="8202" extrusionOk="0">
                  <a:moveTo>
                    <a:pt x="393" y="1"/>
                  </a:moveTo>
                  <a:cubicBezTo>
                    <a:pt x="255" y="1"/>
                    <a:pt x="117" y="112"/>
                    <a:pt x="117" y="335"/>
                  </a:cubicBezTo>
                  <a:cubicBezTo>
                    <a:pt x="1" y="1004"/>
                    <a:pt x="1" y="1674"/>
                    <a:pt x="1" y="2343"/>
                  </a:cubicBezTo>
                  <a:lnTo>
                    <a:pt x="1" y="4243"/>
                  </a:lnTo>
                  <a:lnTo>
                    <a:pt x="1" y="8034"/>
                  </a:lnTo>
                  <a:cubicBezTo>
                    <a:pt x="1" y="8146"/>
                    <a:pt x="57" y="8202"/>
                    <a:pt x="112" y="8202"/>
                  </a:cubicBezTo>
                  <a:cubicBezTo>
                    <a:pt x="168" y="8202"/>
                    <a:pt x="224" y="8146"/>
                    <a:pt x="224" y="8034"/>
                  </a:cubicBezTo>
                  <a:cubicBezTo>
                    <a:pt x="340" y="6803"/>
                    <a:pt x="447" y="5465"/>
                    <a:pt x="563" y="4243"/>
                  </a:cubicBezTo>
                  <a:cubicBezTo>
                    <a:pt x="563" y="3574"/>
                    <a:pt x="563" y="2905"/>
                    <a:pt x="670" y="2343"/>
                  </a:cubicBezTo>
                  <a:cubicBezTo>
                    <a:pt x="670" y="1674"/>
                    <a:pt x="786" y="1004"/>
                    <a:pt x="670" y="335"/>
                  </a:cubicBezTo>
                  <a:cubicBezTo>
                    <a:pt x="670" y="112"/>
                    <a:pt x="532" y="1"/>
                    <a:pt x="393"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1"/>
            <p:cNvSpPr/>
            <p:nvPr/>
          </p:nvSpPr>
          <p:spPr>
            <a:xfrm>
              <a:off x="4024525" y="1761150"/>
              <a:ext cx="148175" cy="236175"/>
            </a:xfrm>
            <a:custGeom>
              <a:avLst/>
              <a:gdLst/>
              <a:ahLst/>
              <a:cxnLst/>
              <a:rect l="l" t="t" r="r" b="b"/>
              <a:pathLst>
                <a:path w="5927" h="9447" extrusionOk="0">
                  <a:moveTo>
                    <a:pt x="5514" y="0"/>
                  </a:moveTo>
                  <a:cubicBezTo>
                    <a:pt x="5408" y="0"/>
                    <a:pt x="5298" y="49"/>
                    <a:pt x="5224" y="158"/>
                  </a:cubicBezTo>
                  <a:cubicBezTo>
                    <a:pt x="4778" y="827"/>
                    <a:pt x="4439" y="1719"/>
                    <a:pt x="3993" y="2389"/>
                  </a:cubicBezTo>
                  <a:cubicBezTo>
                    <a:pt x="3663" y="3174"/>
                    <a:pt x="3217" y="3950"/>
                    <a:pt x="2771" y="4735"/>
                  </a:cubicBezTo>
                  <a:cubicBezTo>
                    <a:pt x="1879" y="6296"/>
                    <a:pt x="987" y="7741"/>
                    <a:pt x="95" y="9195"/>
                  </a:cubicBezTo>
                  <a:cubicBezTo>
                    <a:pt x="0" y="9282"/>
                    <a:pt x="131" y="9447"/>
                    <a:pt x="245" y="9447"/>
                  </a:cubicBezTo>
                  <a:cubicBezTo>
                    <a:pt x="271" y="9447"/>
                    <a:pt x="296" y="9438"/>
                    <a:pt x="318" y="9418"/>
                  </a:cubicBezTo>
                  <a:cubicBezTo>
                    <a:pt x="1317" y="7964"/>
                    <a:pt x="2325" y="6519"/>
                    <a:pt x="3217" y="5065"/>
                  </a:cubicBezTo>
                  <a:cubicBezTo>
                    <a:pt x="3663" y="4396"/>
                    <a:pt x="4109" y="3620"/>
                    <a:pt x="4439" y="2835"/>
                  </a:cubicBezTo>
                  <a:cubicBezTo>
                    <a:pt x="4885" y="2058"/>
                    <a:pt x="5447" y="1273"/>
                    <a:pt x="5777" y="497"/>
                  </a:cubicBezTo>
                  <a:cubicBezTo>
                    <a:pt x="5927" y="199"/>
                    <a:pt x="5729" y="0"/>
                    <a:pt x="5514"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1"/>
            <p:cNvSpPr/>
            <p:nvPr/>
          </p:nvSpPr>
          <p:spPr>
            <a:xfrm>
              <a:off x="3025950" y="1745575"/>
              <a:ext cx="19650" cy="205725"/>
            </a:xfrm>
            <a:custGeom>
              <a:avLst/>
              <a:gdLst/>
              <a:ahLst/>
              <a:cxnLst/>
              <a:rect l="l" t="t" r="r" b="b"/>
              <a:pathLst>
                <a:path w="786" h="8229" extrusionOk="0">
                  <a:moveTo>
                    <a:pt x="393" y="1"/>
                  </a:moveTo>
                  <a:cubicBezTo>
                    <a:pt x="196" y="1"/>
                    <a:pt x="0" y="112"/>
                    <a:pt x="0" y="335"/>
                  </a:cubicBezTo>
                  <a:lnTo>
                    <a:pt x="0" y="4243"/>
                  </a:lnTo>
                  <a:lnTo>
                    <a:pt x="0" y="8141"/>
                  </a:lnTo>
                  <a:cubicBezTo>
                    <a:pt x="0" y="8199"/>
                    <a:pt x="85" y="8228"/>
                    <a:pt x="170" y="8228"/>
                  </a:cubicBezTo>
                  <a:cubicBezTo>
                    <a:pt x="254" y="8228"/>
                    <a:pt x="339" y="8199"/>
                    <a:pt x="339" y="8141"/>
                  </a:cubicBezTo>
                  <a:cubicBezTo>
                    <a:pt x="339" y="6803"/>
                    <a:pt x="562" y="5581"/>
                    <a:pt x="562" y="4243"/>
                  </a:cubicBezTo>
                  <a:cubicBezTo>
                    <a:pt x="669" y="3012"/>
                    <a:pt x="669" y="1673"/>
                    <a:pt x="785" y="335"/>
                  </a:cubicBezTo>
                  <a:cubicBezTo>
                    <a:pt x="785" y="112"/>
                    <a:pt x="589" y="1"/>
                    <a:pt x="393"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1"/>
            <p:cNvSpPr/>
            <p:nvPr/>
          </p:nvSpPr>
          <p:spPr>
            <a:xfrm>
              <a:off x="3000950" y="2942525"/>
              <a:ext cx="22350" cy="167825"/>
            </a:xfrm>
            <a:custGeom>
              <a:avLst/>
              <a:gdLst/>
              <a:ahLst/>
              <a:cxnLst/>
              <a:rect l="l" t="t" r="r" b="b"/>
              <a:pathLst>
                <a:path w="894" h="6713" extrusionOk="0">
                  <a:moveTo>
                    <a:pt x="269" y="1"/>
                  </a:moveTo>
                  <a:cubicBezTo>
                    <a:pt x="183" y="1"/>
                    <a:pt x="108" y="55"/>
                    <a:pt x="108" y="185"/>
                  </a:cubicBezTo>
                  <a:cubicBezTo>
                    <a:pt x="1" y="1193"/>
                    <a:pt x="108" y="2308"/>
                    <a:pt x="108" y="3307"/>
                  </a:cubicBezTo>
                  <a:lnTo>
                    <a:pt x="108" y="4984"/>
                  </a:lnTo>
                  <a:cubicBezTo>
                    <a:pt x="108" y="5430"/>
                    <a:pt x="108" y="5983"/>
                    <a:pt x="224" y="6545"/>
                  </a:cubicBezTo>
                  <a:cubicBezTo>
                    <a:pt x="224" y="6657"/>
                    <a:pt x="335" y="6713"/>
                    <a:pt x="460" y="6713"/>
                  </a:cubicBezTo>
                  <a:cubicBezTo>
                    <a:pt x="585" y="6713"/>
                    <a:pt x="724" y="6657"/>
                    <a:pt x="777" y="6545"/>
                  </a:cubicBezTo>
                  <a:cubicBezTo>
                    <a:pt x="893" y="5983"/>
                    <a:pt x="777" y="5430"/>
                    <a:pt x="777" y="4984"/>
                  </a:cubicBezTo>
                  <a:cubicBezTo>
                    <a:pt x="670" y="4422"/>
                    <a:pt x="670" y="3869"/>
                    <a:pt x="670" y="3307"/>
                  </a:cubicBezTo>
                  <a:cubicBezTo>
                    <a:pt x="554" y="2192"/>
                    <a:pt x="554" y="1193"/>
                    <a:pt x="447" y="78"/>
                  </a:cubicBezTo>
                  <a:cubicBezTo>
                    <a:pt x="398" y="29"/>
                    <a:pt x="331" y="1"/>
                    <a:pt x="269"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1"/>
            <p:cNvSpPr/>
            <p:nvPr/>
          </p:nvSpPr>
          <p:spPr>
            <a:xfrm>
              <a:off x="2496250" y="2932975"/>
              <a:ext cx="64250" cy="117450"/>
            </a:xfrm>
            <a:custGeom>
              <a:avLst/>
              <a:gdLst/>
              <a:ahLst/>
              <a:cxnLst/>
              <a:rect l="l" t="t" r="r" b="b"/>
              <a:pathLst>
                <a:path w="2570" h="4698" extrusionOk="0">
                  <a:moveTo>
                    <a:pt x="2390" y="1"/>
                  </a:moveTo>
                  <a:cubicBezTo>
                    <a:pt x="2334" y="1"/>
                    <a:pt x="2275" y="36"/>
                    <a:pt x="2231" y="121"/>
                  </a:cubicBezTo>
                  <a:lnTo>
                    <a:pt x="1562" y="1129"/>
                  </a:lnTo>
                  <a:cubicBezTo>
                    <a:pt x="1339" y="1575"/>
                    <a:pt x="1232" y="1905"/>
                    <a:pt x="1009" y="2244"/>
                  </a:cubicBezTo>
                  <a:cubicBezTo>
                    <a:pt x="786" y="2574"/>
                    <a:pt x="670" y="3020"/>
                    <a:pt x="447" y="3359"/>
                  </a:cubicBezTo>
                  <a:cubicBezTo>
                    <a:pt x="340" y="3466"/>
                    <a:pt x="224" y="3689"/>
                    <a:pt x="224" y="3912"/>
                  </a:cubicBezTo>
                  <a:cubicBezTo>
                    <a:pt x="117" y="4028"/>
                    <a:pt x="1" y="4251"/>
                    <a:pt x="117" y="4474"/>
                  </a:cubicBezTo>
                  <a:cubicBezTo>
                    <a:pt x="117" y="4581"/>
                    <a:pt x="224" y="4697"/>
                    <a:pt x="340" y="4697"/>
                  </a:cubicBezTo>
                  <a:cubicBezTo>
                    <a:pt x="786" y="4581"/>
                    <a:pt x="893" y="4028"/>
                    <a:pt x="1009" y="3689"/>
                  </a:cubicBezTo>
                  <a:cubicBezTo>
                    <a:pt x="1232" y="3359"/>
                    <a:pt x="1455" y="2913"/>
                    <a:pt x="1562" y="2574"/>
                  </a:cubicBezTo>
                  <a:cubicBezTo>
                    <a:pt x="1785" y="2128"/>
                    <a:pt x="1901" y="1798"/>
                    <a:pt x="2124" y="1352"/>
                  </a:cubicBezTo>
                  <a:cubicBezTo>
                    <a:pt x="2231" y="1013"/>
                    <a:pt x="2454" y="683"/>
                    <a:pt x="2570" y="237"/>
                  </a:cubicBezTo>
                  <a:cubicBezTo>
                    <a:pt x="2570" y="98"/>
                    <a:pt x="2483" y="1"/>
                    <a:pt x="2390"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1"/>
            <p:cNvSpPr/>
            <p:nvPr/>
          </p:nvSpPr>
          <p:spPr>
            <a:xfrm>
              <a:off x="3455275" y="2957100"/>
              <a:ext cx="19650" cy="79275"/>
            </a:xfrm>
            <a:custGeom>
              <a:avLst/>
              <a:gdLst/>
              <a:ahLst/>
              <a:cxnLst/>
              <a:rect l="l" t="t" r="r" b="b"/>
              <a:pathLst>
                <a:path w="786" h="3171" extrusionOk="0">
                  <a:moveTo>
                    <a:pt x="191" y="0"/>
                  </a:moveTo>
                  <a:cubicBezTo>
                    <a:pt x="151" y="0"/>
                    <a:pt x="77" y="48"/>
                    <a:pt x="0" y="48"/>
                  </a:cubicBezTo>
                  <a:lnTo>
                    <a:pt x="0" y="387"/>
                  </a:lnTo>
                  <a:lnTo>
                    <a:pt x="0" y="717"/>
                  </a:lnTo>
                  <a:cubicBezTo>
                    <a:pt x="0" y="940"/>
                    <a:pt x="116" y="1163"/>
                    <a:pt x="116" y="1502"/>
                  </a:cubicBezTo>
                  <a:cubicBezTo>
                    <a:pt x="116" y="1948"/>
                    <a:pt x="223" y="2394"/>
                    <a:pt x="223" y="2947"/>
                  </a:cubicBezTo>
                  <a:cubicBezTo>
                    <a:pt x="223" y="3063"/>
                    <a:pt x="339" y="3170"/>
                    <a:pt x="446" y="3170"/>
                  </a:cubicBezTo>
                  <a:cubicBezTo>
                    <a:pt x="669" y="3170"/>
                    <a:pt x="785" y="3063"/>
                    <a:pt x="785" y="2947"/>
                  </a:cubicBezTo>
                  <a:cubicBezTo>
                    <a:pt x="669" y="2394"/>
                    <a:pt x="669" y="1948"/>
                    <a:pt x="562" y="1386"/>
                  </a:cubicBezTo>
                  <a:lnTo>
                    <a:pt x="446" y="717"/>
                  </a:lnTo>
                  <a:cubicBezTo>
                    <a:pt x="446" y="610"/>
                    <a:pt x="446" y="494"/>
                    <a:pt x="339" y="387"/>
                  </a:cubicBezTo>
                  <a:cubicBezTo>
                    <a:pt x="339" y="271"/>
                    <a:pt x="339" y="164"/>
                    <a:pt x="223" y="48"/>
                  </a:cubicBezTo>
                  <a:cubicBezTo>
                    <a:pt x="223" y="12"/>
                    <a:pt x="211" y="0"/>
                    <a:pt x="191"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1"/>
            <p:cNvSpPr/>
            <p:nvPr/>
          </p:nvSpPr>
          <p:spPr>
            <a:xfrm>
              <a:off x="3940350" y="2915375"/>
              <a:ext cx="138625" cy="254450"/>
            </a:xfrm>
            <a:custGeom>
              <a:avLst/>
              <a:gdLst/>
              <a:ahLst/>
              <a:cxnLst/>
              <a:rect l="l" t="t" r="r" b="b"/>
              <a:pathLst>
                <a:path w="5545" h="10178" extrusionOk="0">
                  <a:moveTo>
                    <a:pt x="92" y="0"/>
                  </a:moveTo>
                  <a:cubicBezTo>
                    <a:pt x="58" y="0"/>
                    <a:pt x="0" y="80"/>
                    <a:pt x="0" y="156"/>
                  </a:cubicBezTo>
                  <a:cubicBezTo>
                    <a:pt x="223" y="941"/>
                    <a:pt x="785" y="1717"/>
                    <a:pt x="1231" y="2502"/>
                  </a:cubicBezTo>
                  <a:cubicBezTo>
                    <a:pt x="1678" y="3278"/>
                    <a:pt x="2124" y="4170"/>
                    <a:pt x="2570" y="4955"/>
                  </a:cubicBezTo>
                  <a:cubicBezTo>
                    <a:pt x="2900" y="5847"/>
                    <a:pt x="3346" y="6623"/>
                    <a:pt x="3685" y="7408"/>
                  </a:cubicBezTo>
                  <a:cubicBezTo>
                    <a:pt x="4131" y="8301"/>
                    <a:pt x="4461" y="9300"/>
                    <a:pt x="5023" y="10085"/>
                  </a:cubicBezTo>
                  <a:cubicBezTo>
                    <a:pt x="5054" y="10150"/>
                    <a:pt x="5115" y="10177"/>
                    <a:pt x="5182" y="10177"/>
                  </a:cubicBezTo>
                  <a:cubicBezTo>
                    <a:pt x="5344" y="10177"/>
                    <a:pt x="5545" y="10019"/>
                    <a:pt x="5469" y="9862"/>
                  </a:cubicBezTo>
                  <a:cubicBezTo>
                    <a:pt x="5246" y="8970"/>
                    <a:pt x="4684" y="8185"/>
                    <a:pt x="4354" y="7292"/>
                  </a:cubicBezTo>
                  <a:cubicBezTo>
                    <a:pt x="3908" y="6516"/>
                    <a:pt x="3462" y="5624"/>
                    <a:pt x="3016" y="4839"/>
                  </a:cubicBezTo>
                  <a:cubicBezTo>
                    <a:pt x="2570" y="3947"/>
                    <a:pt x="2124" y="3171"/>
                    <a:pt x="1678" y="2386"/>
                  </a:cubicBezTo>
                  <a:cubicBezTo>
                    <a:pt x="1231" y="1610"/>
                    <a:pt x="785" y="718"/>
                    <a:pt x="116" y="49"/>
                  </a:cubicBezTo>
                  <a:cubicBezTo>
                    <a:pt x="116" y="14"/>
                    <a:pt x="106" y="0"/>
                    <a:pt x="92"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1"/>
            <p:cNvSpPr/>
            <p:nvPr/>
          </p:nvSpPr>
          <p:spPr>
            <a:xfrm>
              <a:off x="1682200" y="2450900"/>
              <a:ext cx="234200" cy="18925"/>
            </a:xfrm>
            <a:custGeom>
              <a:avLst/>
              <a:gdLst/>
              <a:ahLst/>
              <a:cxnLst/>
              <a:rect l="l" t="t" r="r" b="b"/>
              <a:pathLst>
                <a:path w="9368" h="757" extrusionOk="0">
                  <a:moveTo>
                    <a:pt x="1339" y="0"/>
                  </a:moveTo>
                  <a:cubicBezTo>
                    <a:pt x="893" y="116"/>
                    <a:pt x="563" y="0"/>
                    <a:pt x="224" y="223"/>
                  </a:cubicBezTo>
                  <a:cubicBezTo>
                    <a:pt x="1" y="339"/>
                    <a:pt x="117" y="670"/>
                    <a:pt x="340" y="670"/>
                  </a:cubicBezTo>
                  <a:cubicBezTo>
                    <a:pt x="505" y="728"/>
                    <a:pt x="672" y="757"/>
                    <a:pt x="839" y="757"/>
                  </a:cubicBezTo>
                  <a:cubicBezTo>
                    <a:pt x="1007" y="757"/>
                    <a:pt x="1174" y="728"/>
                    <a:pt x="1339" y="670"/>
                  </a:cubicBezTo>
                  <a:lnTo>
                    <a:pt x="2454" y="670"/>
                  </a:lnTo>
                  <a:cubicBezTo>
                    <a:pt x="3239" y="670"/>
                    <a:pt x="3908" y="562"/>
                    <a:pt x="4684" y="562"/>
                  </a:cubicBezTo>
                  <a:lnTo>
                    <a:pt x="6915" y="562"/>
                  </a:lnTo>
                  <a:cubicBezTo>
                    <a:pt x="7254" y="670"/>
                    <a:pt x="7700" y="670"/>
                    <a:pt x="8030" y="670"/>
                  </a:cubicBezTo>
                  <a:cubicBezTo>
                    <a:pt x="8476" y="670"/>
                    <a:pt x="8815" y="562"/>
                    <a:pt x="9261" y="562"/>
                  </a:cubicBezTo>
                  <a:cubicBezTo>
                    <a:pt x="9368" y="562"/>
                    <a:pt x="9368" y="339"/>
                    <a:pt x="9261" y="339"/>
                  </a:cubicBezTo>
                  <a:cubicBezTo>
                    <a:pt x="8815" y="339"/>
                    <a:pt x="8476" y="223"/>
                    <a:pt x="8030" y="116"/>
                  </a:cubicBezTo>
                  <a:cubicBezTo>
                    <a:pt x="7700" y="116"/>
                    <a:pt x="7254" y="0"/>
                    <a:pt x="6808"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1"/>
            <p:cNvSpPr/>
            <p:nvPr/>
          </p:nvSpPr>
          <p:spPr>
            <a:xfrm>
              <a:off x="4261100" y="2431100"/>
              <a:ext cx="141275" cy="21100"/>
            </a:xfrm>
            <a:custGeom>
              <a:avLst/>
              <a:gdLst/>
              <a:ahLst/>
              <a:cxnLst/>
              <a:rect l="l" t="t" r="r" b="b"/>
              <a:pathLst>
                <a:path w="5651" h="844" extrusionOk="0">
                  <a:moveTo>
                    <a:pt x="5324" y="1"/>
                  </a:moveTo>
                  <a:cubicBezTo>
                    <a:pt x="5296" y="1"/>
                    <a:pt x="5267" y="6"/>
                    <a:pt x="5235" y="16"/>
                  </a:cubicBezTo>
                  <a:cubicBezTo>
                    <a:pt x="4789" y="16"/>
                    <a:pt x="4459" y="123"/>
                    <a:pt x="4013" y="239"/>
                  </a:cubicBezTo>
                  <a:cubicBezTo>
                    <a:pt x="3567" y="239"/>
                    <a:pt x="3121" y="346"/>
                    <a:pt x="2675" y="346"/>
                  </a:cubicBezTo>
                  <a:cubicBezTo>
                    <a:pt x="2336" y="346"/>
                    <a:pt x="1890" y="462"/>
                    <a:pt x="1444" y="462"/>
                  </a:cubicBezTo>
                  <a:cubicBezTo>
                    <a:pt x="998" y="462"/>
                    <a:pt x="552" y="462"/>
                    <a:pt x="106" y="569"/>
                  </a:cubicBezTo>
                  <a:cubicBezTo>
                    <a:pt x="91" y="554"/>
                    <a:pt x="78" y="548"/>
                    <a:pt x="67" y="548"/>
                  </a:cubicBezTo>
                  <a:cubicBezTo>
                    <a:pt x="1" y="548"/>
                    <a:pt x="14" y="792"/>
                    <a:pt x="106" y="792"/>
                  </a:cubicBezTo>
                  <a:cubicBezTo>
                    <a:pt x="255" y="831"/>
                    <a:pt x="403" y="844"/>
                    <a:pt x="552" y="844"/>
                  </a:cubicBezTo>
                  <a:cubicBezTo>
                    <a:pt x="849" y="844"/>
                    <a:pt x="1147" y="792"/>
                    <a:pt x="1444" y="792"/>
                  </a:cubicBezTo>
                  <a:lnTo>
                    <a:pt x="2782" y="792"/>
                  </a:lnTo>
                  <a:cubicBezTo>
                    <a:pt x="3228" y="792"/>
                    <a:pt x="3674" y="685"/>
                    <a:pt x="4013" y="685"/>
                  </a:cubicBezTo>
                  <a:cubicBezTo>
                    <a:pt x="4459" y="685"/>
                    <a:pt x="4905" y="685"/>
                    <a:pt x="5351" y="569"/>
                  </a:cubicBezTo>
                  <a:cubicBezTo>
                    <a:pt x="5651" y="472"/>
                    <a:pt x="5591" y="1"/>
                    <a:pt x="5324" y="1"/>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1"/>
            <p:cNvSpPr/>
            <p:nvPr/>
          </p:nvSpPr>
          <p:spPr>
            <a:xfrm>
              <a:off x="1973775" y="2943250"/>
              <a:ext cx="164875" cy="236025"/>
            </a:xfrm>
            <a:custGeom>
              <a:avLst/>
              <a:gdLst/>
              <a:ahLst/>
              <a:cxnLst/>
              <a:rect l="l" t="t" r="r" b="b"/>
              <a:pathLst>
                <a:path w="6595" h="9441" extrusionOk="0">
                  <a:moveTo>
                    <a:pt x="6410" y="0"/>
                  </a:moveTo>
                  <a:cubicBezTo>
                    <a:pt x="6369" y="0"/>
                    <a:pt x="6327" y="14"/>
                    <a:pt x="6296" y="49"/>
                  </a:cubicBezTo>
                  <a:cubicBezTo>
                    <a:pt x="6180" y="272"/>
                    <a:pt x="5957" y="379"/>
                    <a:pt x="5850" y="602"/>
                  </a:cubicBezTo>
                  <a:cubicBezTo>
                    <a:pt x="5734" y="718"/>
                    <a:pt x="5627" y="941"/>
                    <a:pt x="5511" y="1164"/>
                  </a:cubicBezTo>
                  <a:cubicBezTo>
                    <a:pt x="5288" y="1494"/>
                    <a:pt x="4958" y="1833"/>
                    <a:pt x="4735" y="2279"/>
                  </a:cubicBezTo>
                  <a:cubicBezTo>
                    <a:pt x="4289" y="2948"/>
                    <a:pt x="3727" y="3724"/>
                    <a:pt x="3173" y="4509"/>
                  </a:cubicBezTo>
                  <a:cubicBezTo>
                    <a:pt x="2727" y="5285"/>
                    <a:pt x="2165" y="5954"/>
                    <a:pt x="1719" y="6739"/>
                  </a:cubicBezTo>
                  <a:cubicBezTo>
                    <a:pt x="1389" y="7070"/>
                    <a:pt x="1166" y="7409"/>
                    <a:pt x="943" y="7739"/>
                  </a:cubicBezTo>
                  <a:cubicBezTo>
                    <a:pt x="604" y="8185"/>
                    <a:pt x="381" y="8524"/>
                    <a:pt x="158" y="8970"/>
                  </a:cubicBezTo>
                  <a:cubicBezTo>
                    <a:pt x="1" y="9203"/>
                    <a:pt x="177" y="9440"/>
                    <a:pt x="373" y="9440"/>
                  </a:cubicBezTo>
                  <a:cubicBezTo>
                    <a:pt x="454" y="9440"/>
                    <a:pt x="539" y="9399"/>
                    <a:pt x="604" y="9300"/>
                  </a:cubicBezTo>
                  <a:cubicBezTo>
                    <a:pt x="943" y="9077"/>
                    <a:pt x="1166" y="8631"/>
                    <a:pt x="1389" y="8301"/>
                  </a:cubicBezTo>
                  <a:cubicBezTo>
                    <a:pt x="1612" y="7962"/>
                    <a:pt x="1942" y="7516"/>
                    <a:pt x="2165" y="7186"/>
                  </a:cubicBezTo>
                  <a:cubicBezTo>
                    <a:pt x="2727" y="6400"/>
                    <a:pt x="3173" y="5624"/>
                    <a:pt x="3727" y="4839"/>
                  </a:cubicBezTo>
                  <a:cubicBezTo>
                    <a:pt x="4173" y="4063"/>
                    <a:pt x="4619" y="3394"/>
                    <a:pt x="5065" y="2609"/>
                  </a:cubicBezTo>
                  <a:cubicBezTo>
                    <a:pt x="5404" y="2163"/>
                    <a:pt x="5627" y="1833"/>
                    <a:pt x="5850" y="1387"/>
                  </a:cubicBezTo>
                  <a:cubicBezTo>
                    <a:pt x="5957" y="1271"/>
                    <a:pt x="6073" y="1048"/>
                    <a:pt x="6180" y="825"/>
                  </a:cubicBezTo>
                  <a:lnTo>
                    <a:pt x="6519" y="156"/>
                  </a:lnTo>
                  <a:cubicBezTo>
                    <a:pt x="6594" y="80"/>
                    <a:pt x="6506" y="0"/>
                    <a:pt x="6410" y="0"/>
                  </a:cubicBez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1"/>
            <p:cNvSpPr/>
            <p:nvPr/>
          </p:nvSpPr>
          <p:spPr>
            <a:xfrm>
              <a:off x="1824500" y="3725050"/>
              <a:ext cx="2514650" cy="184025"/>
            </a:xfrm>
            <a:custGeom>
              <a:avLst/>
              <a:gdLst/>
              <a:ahLst/>
              <a:cxnLst/>
              <a:rect l="l" t="t" r="r" b="b"/>
              <a:pathLst>
                <a:path w="100586" h="7361" extrusionOk="0">
                  <a:moveTo>
                    <a:pt x="0" y="0"/>
                  </a:moveTo>
                  <a:lnTo>
                    <a:pt x="0" y="7360"/>
                  </a:lnTo>
                  <a:lnTo>
                    <a:pt x="100585" y="7360"/>
                  </a:lnTo>
                  <a:lnTo>
                    <a:pt x="100585" y="0"/>
                  </a:lnTo>
                  <a:close/>
                </a:path>
              </a:pathLst>
            </a:custGeom>
            <a:solidFill>
              <a:srgbClr val="F2C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1"/>
            <p:cNvSpPr/>
            <p:nvPr/>
          </p:nvSpPr>
          <p:spPr>
            <a:xfrm>
              <a:off x="3025950" y="3607950"/>
              <a:ext cx="624475" cy="200750"/>
            </a:xfrm>
            <a:custGeom>
              <a:avLst/>
              <a:gdLst/>
              <a:ahLst/>
              <a:cxnLst/>
              <a:rect l="l" t="t" r="r" b="b"/>
              <a:pathLst>
                <a:path w="24979" h="8030" extrusionOk="0">
                  <a:moveTo>
                    <a:pt x="0" y="1"/>
                  </a:moveTo>
                  <a:lnTo>
                    <a:pt x="0" y="8030"/>
                  </a:lnTo>
                  <a:lnTo>
                    <a:pt x="24979" y="8030"/>
                  </a:lnTo>
                  <a:lnTo>
                    <a:pt x="24979" y="1"/>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1"/>
            <p:cNvSpPr/>
            <p:nvPr/>
          </p:nvSpPr>
          <p:spPr>
            <a:xfrm>
              <a:off x="3025950" y="3607950"/>
              <a:ext cx="624475" cy="44625"/>
            </a:xfrm>
            <a:custGeom>
              <a:avLst/>
              <a:gdLst/>
              <a:ahLst/>
              <a:cxnLst/>
              <a:rect l="l" t="t" r="r" b="b"/>
              <a:pathLst>
                <a:path w="24979" h="1785" extrusionOk="0">
                  <a:moveTo>
                    <a:pt x="0" y="1"/>
                  </a:moveTo>
                  <a:lnTo>
                    <a:pt x="0" y="1785"/>
                  </a:lnTo>
                  <a:lnTo>
                    <a:pt x="24979" y="1785"/>
                  </a:lnTo>
                  <a:lnTo>
                    <a:pt x="24979" y="1"/>
                  </a:lnTo>
                  <a:close/>
                </a:path>
              </a:pathLst>
            </a:custGeom>
            <a:solidFill>
              <a:srgbClr val="F5E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1"/>
            <p:cNvSpPr/>
            <p:nvPr/>
          </p:nvSpPr>
          <p:spPr>
            <a:xfrm>
              <a:off x="5220075" y="3652550"/>
              <a:ext cx="1460850" cy="1204375"/>
            </a:xfrm>
            <a:custGeom>
              <a:avLst/>
              <a:gdLst/>
              <a:ahLst/>
              <a:cxnLst/>
              <a:rect l="l" t="t" r="r" b="b"/>
              <a:pathLst>
                <a:path w="58434" h="48175" extrusionOk="0">
                  <a:moveTo>
                    <a:pt x="47835" y="1"/>
                  </a:moveTo>
                  <a:lnTo>
                    <a:pt x="12151" y="1339"/>
                  </a:lnTo>
                  <a:cubicBezTo>
                    <a:pt x="12151" y="1339"/>
                    <a:pt x="0" y="19734"/>
                    <a:pt x="1222" y="48175"/>
                  </a:cubicBezTo>
                  <a:lnTo>
                    <a:pt x="58433" y="48175"/>
                  </a:lnTo>
                  <a:cubicBezTo>
                    <a:pt x="57764" y="38584"/>
                    <a:pt x="55195" y="11482"/>
                    <a:pt x="47835" y="1"/>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1"/>
            <p:cNvSpPr/>
            <p:nvPr/>
          </p:nvSpPr>
          <p:spPr>
            <a:xfrm>
              <a:off x="5484800" y="3652550"/>
              <a:ext cx="973100" cy="157550"/>
            </a:xfrm>
            <a:custGeom>
              <a:avLst/>
              <a:gdLst/>
              <a:ahLst/>
              <a:cxnLst/>
              <a:rect l="l" t="t" r="r" b="b"/>
              <a:pathLst>
                <a:path w="38924" h="6302" extrusionOk="0">
                  <a:moveTo>
                    <a:pt x="37246" y="1"/>
                  </a:moveTo>
                  <a:lnTo>
                    <a:pt x="1562" y="1339"/>
                  </a:lnTo>
                  <a:cubicBezTo>
                    <a:pt x="1562" y="1339"/>
                    <a:pt x="893" y="2338"/>
                    <a:pt x="1" y="4123"/>
                  </a:cubicBezTo>
                  <a:cubicBezTo>
                    <a:pt x="2315" y="4588"/>
                    <a:pt x="11748" y="6301"/>
                    <a:pt x="21302" y="6301"/>
                  </a:cubicBezTo>
                  <a:cubicBezTo>
                    <a:pt x="27878" y="6301"/>
                    <a:pt x="34512" y="5490"/>
                    <a:pt x="38923" y="2900"/>
                  </a:cubicBezTo>
                  <a:cubicBezTo>
                    <a:pt x="38361" y="1892"/>
                    <a:pt x="37808" y="893"/>
                    <a:pt x="37246" y="1"/>
                  </a:cubicBezTo>
                  <a:close/>
                </a:path>
              </a:pathLst>
            </a:custGeom>
            <a:solidFill>
              <a:srgbClr val="D87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1"/>
            <p:cNvSpPr/>
            <p:nvPr/>
          </p:nvSpPr>
          <p:spPr>
            <a:xfrm>
              <a:off x="5484800" y="3752925"/>
              <a:ext cx="699875" cy="64025"/>
            </a:xfrm>
            <a:custGeom>
              <a:avLst/>
              <a:gdLst/>
              <a:ahLst/>
              <a:cxnLst/>
              <a:rect l="l" t="t" r="r" b="b"/>
              <a:pathLst>
                <a:path w="27995" h="2561" extrusionOk="0">
                  <a:moveTo>
                    <a:pt x="1" y="0"/>
                  </a:moveTo>
                  <a:lnTo>
                    <a:pt x="1" y="108"/>
                  </a:lnTo>
                  <a:cubicBezTo>
                    <a:pt x="1" y="108"/>
                    <a:pt x="12267" y="2561"/>
                    <a:pt x="21857" y="2561"/>
                  </a:cubicBezTo>
                  <a:cubicBezTo>
                    <a:pt x="24087" y="2561"/>
                    <a:pt x="26211" y="2338"/>
                    <a:pt x="27995" y="2115"/>
                  </a:cubicBezTo>
                  <a:lnTo>
                    <a:pt x="27995" y="1892"/>
                  </a:lnTo>
                  <a:cubicBezTo>
                    <a:pt x="26211" y="2231"/>
                    <a:pt x="24087" y="2338"/>
                    <a:pt x="21857" y="2338"/>
                  </a:cubicBezTo>
                  <a:cubicBezTo>
                    <a:pt x="17067" y="2338"/>
                    <a:pt x="11598" y="1785"/>
                    <a:pt x="7360" y="1223"/>
                  </a:cubicBezTo>
                  <a:cubicBezTo>
                    <a:pt x="5130" y="893"/>
                    <a:pt x="3346" y="554"/>
                    <a:pt x="2008" y="331"/>
                  </a:cubicBezTo>
                  <a:cubicBezTo>
                    <a:pt x="1339" y="223"/>
                    <a:pt x="893" y="223"/>
                    <a:pt x="563" y="108"/>
                  </a:cubicBezTo>
                  <a:cubicBezTo>
                    <a:pt x="224" y="0"/>
                    <a:pt x="1" y="0"/>
                    <a:pt x="1" y="0"/>
                  </a:cubicBez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51"/>
            <p:cNvSpPr/>
            <p:nvPr/>
          </p:nvSpPr>
          <p:spPr>
            <a:xfrm>
              <a:off x="5507100" y="3973050"/>
              <a:ext cx="195175" cy="853100"/>
            </a:xfrm>
            <a:custGeom>
              <a:avLst/>
              <a:gdLst/>
              <a:ahLst/>
              <a:cxnLst/>
              <a:rect l="l" t="t" r="r" b="b"/>
              <a:pathLst>
                <a:path w="7807" h="34124" extrusionOk="0">
                  <a:moveTo>
                    <a:pt x="7700" y="1"/>
                  </a:moveTo>
                  <a:cubicBezTo>
                    <a:pt x="4238" y="5692"/>
                    <a:pt x="2347" y="14274"/>
                    <a:pt x="1232" y="21411"/>
                  </a:cubicBezTo>
                  <a:cubicBezTo>
                    <a:pt x="224" y="28441"/>
                    <a:pt x="1" y="34123"/>
                    <a:pt x="1" y="34123"/>
                  </a:cubicBezTo>
                  <a:lnTo>
                    <a:pt x="117" y="34123"/>
                  </a:lnTo>
                  <a:lnTo>
                    <a:pt x="117" y="33900"/>
                  </a:lnTo>
                  <a:cubicBezTo>
                    <a:pt x="224" y="32678"/>
                    <a:pt x="563" y="26880"/>
                    <a:pt x="1678" y="20073"/>
                  </a:cubicBezTo>
                  <a:cubicBezTo>
                    <a:pt x="2677" y="13275"/>
                    <a:pt x="4577" y="5469"/>
                    <a:pt x="7807" y="116"/>
                  </a:cubicBezTo>
                  <a:lnTo>
                    <a:pt x="7700" y="1"/>
                  </a:ln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51"/>
            <p:cNvSpPr/>
            <p:nvPr/>
          </p:nvSpPr>
          <p:spPr>
            <a:xfrm>
              <a:off x="5850125" y="4137650"/>
              <a:ext cx="33475" cy="710800"/>
            </a:xfrm>
            <a:custGeom>
              <a:avLst/>
              <a:gdLst/>
              <a:ahLst/>
              <a:cxnLst/>
              <a:rect l="l" t="t" r="r" b="b"/>
              <a:pathLst>
                <a:path w="1339" h="28432" extrusionOk="0">
                  <a:moveTo>
                    <a:pt x="1115" y="0"/>
                  </a:moveTo>
                  <a:lnTo>
                    <a:pt x="0" y="28432"/>
                  </a:lnTo>
                  <a:lnTo>
                    <a:pt x="223" y="28432"/>
                  </a:lnTo>
                  <a:lnTo>
                    <a:pt x="1338" y="0"/>
                  </a:ln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1"/>
            <p:cNvSpPr/>
            <p:nvPr/>
          </p:nvSpPr>
          <p:spPr>
            <a:xfrm>
              <a:off x="6059100" y="3989775"/>
              <a:ext cx="69825" cy="828125"/>
            </a:xfrm>
            <a:custGeom>
              <a:avLst/>
              <a:gdLst/>
              <a:ahLst/>
              <a:cxnLst/>
              <a:rect l="l" t="t" r="r" b="b"/>
              <a:pathLst>
                <a:path w="2793" h="33125" extrusionOk="0">
                  <a:moveTo>
                    <a:pt x="116" y="1"/>
                  </a:moveTo>
                  <a:lnTo>
                    <a:pt x="0" y="117"/>
                  </a:lnTo>
                  <a:cubicBezTo>
                    <a:pt x="446" y="1562"/>
                    <a:pt x="785" y="4461"/>
                    <a:pt x="1115" y="7807"/>
                  </a:cubicBezTo>
                  <a:cubicBezTo>
                    <a:pt x="1677" y="12829"/>
                    <a:pt x="2008" y="19181"/>
                    <a:pt x="2231" y="24203"/>
                  </a:cubicBezTo>
                  <a:cubicBezTo>
                    <a:pt x="2347" y="26764"/>
                    <a:pt x="2454" y="28994"/>
                    <a:pt x="2570" y="30555"/>
                  </a:cubicBezTo>
                  <a:lnTo>
                    <a:pt x="2570" y="32455"/>
                  </a:lnTo>
                  <a:cubicBezTo>
                    <a:pt x="2570" y="32785"/>
                    <a:pt x="2677" y="33124"/>
                    <a:pt x="2677" y="33124"/>
                  </a:cubicBezTo>
                  <a:lnTo>
                    <a:pt x="2793" y="33124"/>
                  </a:lnTo>
                  <a:cubicBezTo>
                    <a:pt x="2793" y="33124"/>
                    <a:pt x="2570" y="26318"/>
                    <a:pt x="2123" y="18851"/>
                  </a:cubicBezTo>
                  <a:cubicBezTo>
                    <a:pt x="1900" y="15059"/>
                    <a:pt x="1677" y="11152"/>
                    <a:pt x="1338" y="7807"/>
                  </a:cubicBezTo>
                  <a:cubicBezTo>
                    <a:pt x="1008" y="4354"/>
                    <a:pt x="562" y="1562"/>
                    <a:pt x="116" y="1"/>
                  </a:cubicBez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1"/>
            <p:cNvSpPr/>
            <p:nvPr/>
          </p:nvSpPr>
          <p:spPr>
            <a:xfrm>
              <a:off x="6273875" y="3925775"/>
              <a:ext cx="128250" cy="836375"/>
            </a:xfrm>
            <a:custGeom>
              <a:avLst/>
              <a:gdLst/>
              <a:ahLst/>
              <a:cxnLst/>
              <a:rect l="l" t="t" r="r" b="b"/>
              <a:pathLst>
                <a:path w="5130" h="33455" extrusionOk="0">
                  <a:moveTo>
                    <a:pt x="0" y="0"/>
                  </a:moveTo>
                  <a:cubicBezTo>
                    <a:pt x="2115" y="4907"/>
                    <a:pt x="3453" y="13266"/>
                    <a:pt x="4122" y="20403"/>
                  </a:cubicBezTo>
                  <a:cubicBezTo>
                    <a:pt x="4461" y="23971"/>
                    <a:pt x="4684" y="27209"/>
                    <a:pt x="4791" y="29663"/>
                  </a:cubicBezTo>
                  <a:cubicBezTo>
                    <a:pt x="4907" y="30778"/>
                    <a:pt x="4907" y="31777"/>
                    <a:pt x="4907" y="32446"/>
                  </a:cubicBezTo>
                  <a:cubicBezTo>
                    <a:pt x="4907" y="32785"/>
                    <a:pt x="4907" y="33008"/>
                    <a:pt x="5014" y="33231"/>
                  </a:cubicBezTo>
                  <a:lnTo>
                    <a:pt x="5014" y="33454"/>
                  </a:lnTo>
                  <a:lnTo>
                    <a:pt x="5130" y="33454"/>
                  </a:lnTo>
                  <a:cubicBezTo>
                    <a:pt x="5130" y="33454"/>
                    <a:pt x="5014" y="27540"/>
                    <a:pt x="4238" y="20403"/>
                  </a:cubicBezTo>
                  <a:cubicBezTo>
                    <a:pt x="3569" y="13266"/>
                    <a:pt x="2338" y="4907"/>
                    <a:pt x="107" y="0"/>
                  </a:cubicBezTo>
                  <a:close/>
                </a:path>
              </a:pathLst>
            </a:custGeom>
            <a:solidFill>
              <a:srgbClr val="B35D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1"/>
            <p:cNvSpPr/>
            <p:nvPr/>
          </p:nvSpPr>
          <p:spPr>
            <a:xfrm>
              <a:off x="6354600" y="1382450"/>
              <a:ext cx="421100" cy="380000"/>
            </a:xfrm>
            <a:custGeom>
              <a:avLst/>
              <a:gdLst/>
              <a:ahLst/>
              <a:cxnLst/>
              <a:rect l="l" t="t" r="r" b="b"/>
              <a:pathLst>
                <a:path w="16844" h="15200" extrusionOk="0">
                  <a:moveTo>
                    <a:pt x="5783" y="1"/>
                  </a:moveTo>
                  <a:cubicBezTo>
                    <a:pt x="5712" y="1"/>
                    <a:pt x="5643" y="11"/>
                    <a:pt x="5576" y="33"/>
                  </a:cubicBezTo>
                  <a:cubicBezTo>
                    <a:pt x="4271" y="686"/>
                    <a:pt x="6999" y="4948"/>
                    <a:pt x="6925" y="4948"/>
                  </a:cubicBezTo>
                  <a:cubicBezTo>
                    <a:pt x="6923" y="4948"/>
                    <a:pt x="6920" y="4945"/>
                    <a:pt x="6914" y="4940"/>
                  </a:cubicBezTo>
                  <a:cubicBezTo>
                    <a:pt x="6815" y="4733"/>
                    <a:pt x="4700" y="1077"/>
                    <a:pt x="3411" y="1077"/>
                  </a:cubicBezTo>
                  <a:cubicBezTo>
                    <a:pt x="3309" y="1077"/>
                    <a:pt x="3213" y="1100"/>
                    <a:pt x="3123" y="1149"/>
                  </a:cubicBezTo>
                  <a:cubicBezTo>
                    <a:pt x="2008" y="1818"/>
                    <a:pt x="4238" y="5832"/>
                    <a:pt x="4461" y="6278"/>
                  </a:cubicBezTo>
                  <a:cubicBezTo>
                    <a:pt x="4270" y="5987"/>
                    <a:pt x="2598" y="3730"/>
                    <a:pt x="1497" y="3730"/>
                  </a:cubicBezTo>
                  <a:cubicBezTo>
                    <a:pt x="1316" y="3730"/>
                    <a:pt x="1150" y="3791"/>
                    <a:pt x="1009" y="3932"/>
                  </a:cubicBezTo>
                  <a:cubicBezTo>
                    <a:pt x="1" y="5047"/>
                    <a:pt x="3239" y="9624"/>
                    <a:pt x="3239" y="9624"/>
                  </a:cubicBezTo>
                  <a:cubicBezTo>
                    <a:pt x="3239" y="9624"/>
                    <a:pt x="1705" y="8680"/>
                    <a:pt x="824" y="8680"/>
                  </a:cubicBezTo>
                  <a:cubicBezTo>
                    <a:pt x="494" y="8680"/>
                    <a:pt x="255" y="8813"/>
                    <a:pt x="224" y="9178"/>
                  </a:cubicBezTo>
                  <a:cubicBezTo>
                    <a:pt x="1" y="10516"/>
                    <a:pt x="4907" y="13522"/>
                    <a:pt x="4907" y="13522"/>
                  </a:cubicBezTo>
                  <a:lnTo>
                    <a:pt x="5353" y="15199"/>
                  </a:lnTo>
                  <a:cubicBezTo>
                    <a:pt x="8476" y="14414"/>
                    <a:pt x="14497" y="12630"/>
                    <a:pt x="16844" y="9954"/>
                  </a:cubicBezTo>
                  <a:cubicBezTo>
                    <a:pt x="16505" y="9508"/>
                    <a:pt x="16282" y="9178"/>
                    <a:pt x="16282" y="9178"/>
                  </a:cubicBezTo>
                  <a:cubicBezTo>
                    <a:pt x="16282" y="9178"/>
                    <a:pt x="10451" y="223"/>
                    <a:pt x="9052" y="223"/>
                  </a:cubicBezTo>
                  <a:cubicBezTo>
                    <a:pt x="9003" y="223"/>
                    <a:pt x="8959" y="234"/>
                    <a:pt x="8922" y="256"/>
                  </a:cubicBezTo>
                  <a:cubicBezTo>
                    <a:pt x="7923" y="926"/>
                    <a:pt x="9145" y="3825"/>
                    <a:pt x="9368" y="4271"/>
                  </a:cubicBezTo>
                  <a:cubicBezTo>
                    <a:pt x="9156" y="3847"/>
                    <a:pt x="7132" y="1"/>
                    <a:pt x="5783"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1"/>
            <p:cNvSpPr/>
            <p:nvPr/>
          </p:nvSpPr>
          <p:spPr>
            <a:xfrm>
              <a:off x="6485750" y="1606300"/>
              <a:ext cx="119775" cy="41725"/>
            </a:xfrm>
            <a:custGeom>
              <a:avLst/>
              <a:gdLst/>
              <a:ahLst/>
              <a:cxnLst/>
              <a:rect l="l" t="t" r="r" b="b"/>
              <a:pathLst>
                <a:path w="4791" h="1669" extrusionOk="0">
                  <a:moveTo>
                    <a:pt x="2115" y="0"/>
                  </a:moveTo>
                  <a:cubicBezTo>
                    <a:pt x="999" y="0"/>
                    <a:pt x="0" y="447"/>
                    <a:pt x="0" y="447"/>
                  </a:cubicBezTo>
                  <a:lnTo>
                    <a:pt x="0" y="670"/>
                  </a:lnTo>
                  <a:lnTo>
                    <a:pt x="107" y="554"/>
                  </a:lnTo>
                  <a:cubicBezTo>
                    <a:pt x="223" y="554"/>
                    <a:pt x="1115" y="224"/>
                    <a:pt x="2115" y="224"/>
                  </a:cubicBezTo>
                  <a:cubicBezTo>
                    <a:pt x="2561" y="224"/>
                    <a:pt x="3123" y="224"/>
                    <a:pt x="3569" y="554"/>
                  </a:cubicBezTo>
                  <a:cubicBezTo>
                    <a:pt x="4015" y="777"/>
                    <a:pt x="4345" y="1116"/>
                    <a:pt x="4684" y="1669"/>
                  </a:cubicBezTo>
                  <a:lnTo>
                    <a:pt x="4791" y="1669"/>
                  </a:lnTo>
                  <a:cubicBezTo>
                    <a:pt x="4461" y="1000"/>
                    <a:pt x="4122" y="670"/>
                    <a:pt x="3569" y="331"/>
                  </a:cubicBezTo>
                  <a:cubicBezTo>
                    <a:pt x="3123" y="108"/>
                    <a:pt x="2561" y="0"/>
                    <a:pt x="2115"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1"/>
            <p:cNvSpPr/>
            <p:nvPr/>
          </p:nvSpPr>
          <p:spPr>
            <a:xfrm>
              <a:off x="6560900" y="1553225"/>
              <a:ext cx="50200" cy="58675"/>
            </a:xfrm>
            <a:custGeom>
              <a:avLst/>
              <a:gdLst/>
              <a:ahLst/>
              <a:cxnLst/>
              <a:rect l="l" t="t" r="r" b="b"/>
              <a:pathLst>
                <a:path w="2008" h="2347" extrusionOk="0">
                  <a:moveTo>
                    <a:pt x="2008" y="0"/>
                  </a:moveTo>
                  <a:cubicBezTo>
                    <a:pt x="1116" y="223"/>
                    <a:pt x="563" y="562"/>
                    <a:pt x="340" y="1008"/>
                  </a:cubicBezTo>
                  <a:cubicBezTo>
                    <a:pt x="1" y="1454"/>
                    <a:pt x="1" y="1900"/>
                    <a:pt x="1" y="2123"/>
                  </a:cubicBezTo>
                  <a:lnTo>
                    <a:pt x="1" y="2347"/>
                  </a:lnTo>
                  <a:lnTo>
                    <a:pt x="117" y="2231"/>
                  </a:lnTo>
                  <a:lnTo>
                    <a:pt x="117" y="2123"/>
                  </a:lnTo>
                  <a:cubicBezTo>
                    <a:pt x="117" y="1900"/>
                    <a:pt x="117" y="1454"/>
                    <a:pt x="447" y="1115"/>
                  </a:cubicBezTo>
                  <a:cubicBezTo>
                    <a:pt x="670" y="669"/>
                    <a:pt x="1116" y="339"/>
                    <a:pt x="2008" y="116"/>
                  </a:cubicBezTo>
                  <a:lnTo>
                    <a:pt x="2008" y="0"/>
                  </a:ln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1"/>
            <p:cNvSpPr/>
            <p:nvPr/>
          </p:nvSpPr>
          <p:spPr>
            <a:xfrm>
              <a:off x="4339125" y="2686775"/>
              <a:ext cx="395900" cy="433300"/>
            </a:xfrm>
            <a:custGeom>
              <a:avLst/>
              <a:gdLst/>
              <a:ahLst/>
              <a:cxnLst/>
              <a:rect l="l" t="t" r="r" b="b"/>
              <a:pathLst>
                <a:path w="15836" h="17332" extrusionOk="0">
                  <a:moveTo>
                    <a:pt x="8542" y="0"/>
                  </a:moveTo>
                  <a:cubicBezTo>
                    <a:pt x="8475" y="0"/>
                    <a:pt x="8414" y="16"/>
                    <a:pt x="8359" y="49"/>
                  </a:cubicBezTo>
                  <a:cubicBezTo>
                    <a:pt x="7244" y="602"/>
                    <a:pt x="7360" y="1833"/>
                    <a:pt x="7360" y="1833"/>
                  </a:cubicBezTo>
                  <a:cubicBezTo>
                    <a:pt x="7360" y="1833"/>
                    <a:pt x="6832" y="1173"/>
                    <a:pt x="6130" y="1173"/>
                  </a:cubicBezTo>
                  <a:cubicBezTo>
                    <a:pt x="5919" y="1173"/>
                    <a:pt x="5693" y="1232"/>
                    <a:pt x="5460" y="1387"/>
                  </a:cubicBezTo>
                  <a:cubicBezTo>
                    <a:pt x="4345" y="2163"/>
                    <a:pt x="5014" y="3171"/>
                    <a:pt x="5014" y="3171"/>
                  </a:cubicBezTo>
                  <a:cubicBezTo>
                    <a:pt x="5014" y="3171"/>
                    <a:pt x="4641" y="2686"/>
                    <a:pt x="4002" y="2686"/>
                  </a:cubicBezTo>
                  <a:cubicBezTo>
                    <a:pt x="3719" y="2686"/>
                    <a:pt x="3384" y="2781"/>
                    <a:pt x="3007" y="3055"/>
                  </a:cubicBezTo>
                  <a:cubicBezTo>
                    <a:pt x="1891" y="3840"/>
                    <a:pt x="2900" y="5062"/>
                    <a:pt x="2900" y="5062"/>
                  </a:cubicBezTo>
                  <a:cubicBezTo>
                    <a:pt x="2900" y="5062"/>
                    <a:pt x="2501" y="4579"/>
                    <a:pt x="1958" y="4579"/>
                  </a:cubicBezTo>
                  <a:cubicBezTo>
                    <a:pt x="1636" y="4579"/>
                    <a:pt x="1264" y="4748"/>
                    <a:pt x="892" y="5285"/>
                  </a:cubicBezTo>
                  <a:cubicBezTo>
                    <a:pt x="0" y="6623"/>
                    <a:pt x="5014" y="13983"/>
                    <a:pt x="5014" y="13983"/>
                  </a:cubicBezTo>
                  <a:cubicBezTo>
                    <a:pt x="5233" y="14202"/>
                    <a:pt x="7071" y="17332"/>
                    <a:pt x="7558" y="17332"/>
                  </a:cubicBezTo>
                  <a:cubicBezTo>
                    <a:pt x="7567" y="17332"/>
                    <a:pt x="7575" y="17331"/>
                    <a:pt x="7583" y="17329"/>
                  </a:cubicBezTo>
                  <a:cubicBezTo>
                    <a:pt x="9697" y="16998"/>
                    <a:pt x="14274" y="15767"/>
                    <a:pt x="15496" y="13760"/>
                  </a:cubicBezTo>
                  <a:cubicBezTo>
                    <a:pt x="15835" y="13314"/>
                    <a:pt x="13828" y="8408"/>
                    <a:pt x="13712" y="8077"/>
                  </a:cubicBezTo>
                  <a:cubicBezTo>
                    <a:pt x="13500" y="5956"/>
                    <a:pt x="9857" y="0"/>
                    <a:pt x="8542" y="0"/>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1"/>
            <p:cNvSpPr/>
            <p:nvPr/>
          </p:nvSpPr>
          <p:spPr>
            <a:xfrm>
              <a:off x="4183000" y="2517800"/>
              <a:ext cx="822325" cy="568750"/>
            </a:xfrm>
            <a:custGeom>
              <a:avLst/>
              <a:gdLst/>
              <a:ahLst/>
              <a:cxnLst/>
              <a:rect l="l" t="t" r="r" b="b"/>
              <a:pathLst>
                <a:path w="32893" h="22750" extrusionOk="0">
                  <a:moveTo>
                    <a:pt x="31224" y="1"/>
                  </a:moveTo>
                  <a:lnTo>
                    <a:pt x="0" y="20189"/>
                  </a:lnTo>
                  <a:lnTo>
                    <a:pt x="1669" y="22749"/>
                  </a:lnTo>
                  <a:lnTo>
                    <a:pt x="32892" y="2677"/>
                  </a:lnTo>
                  <a:lnTo>
                    <a:pt x="31224" y="1"/>
                  </a:ln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1"/>
            <p:cNvSpPr/>
            <p:nvPr/>
          </p:nvSpPr>
          <p:spPr>
            <a:xfrm>
              <a:off x="4355850" y="2686650"/>
              <a:ext cx="275900" cy="251450"/>
            </a:xfrm>
            <a:custGeom>
              <a:avLst/>
              <a:gdLst/>
              <a:ahLst/>
              <a:cxnLst/>
              <a:rect l="l" t="t" r="r" b="b"/>
              <a:pathLst>
                <a:path w="11036" h="10058" extrusionOk="0">
                  <a:moveTo>
                    <a:pt x="7887" y="1"/>
                  </a:moveTo>
                  <a:cubicBezTo>
                    <a:pt x="7815" y="1"/>
                    <a:pt x="7750" y="18"/>
                    <a:pt x="7690" y="54"/>
                  </a:cubicBezTo>
                  <a:cubicBezTo>
                    <a:pt x="6575" y="607"/>
                    <a:pt x="6691" y="1838"/>
                    <a:pt x="6691" y="1838"/>
                  </a:cubicBezTo>
                  <a:cubicBezTo>
                    <a:pt x="6691" y="1838"/>
                    <a:pt x="6163" y="1178"/>
                    <a:pt x="5461" y="1178"/>
                  </a:cubicBezTo>
                  <a:cubicBezTo>
                    <a:pt x="5250" y="1178"/>
                    <a:pt x="5024" y="1237"/>
                    <a:pt x="4791" y="1392"/>
                  </a:cubicBezTo>
                  <a:cubicBezTo>
                    <a:pt x="3676" y="2168"/>
                    <a:pt x="4345" y="3176"/>
                    <a:pt x="4345" y="3176"/>
                  </a:cubicBezTo>
                  <a:cubicBezTo>
                    <a:pt x="4345" y="3176"/>
                    <a:pt x="3972" y="2691"/>
                    <a:pt x="3333" y="2691"/>
                  </a:cubicBezTo>
                  <a:cubicBezTo>
                    <a:pt x="3050" y="2691"/>
                    <a:pt x="2715" y="2786"/>
                    <a:pt x="2338" y="3060"/>
                  </a:cubicBezTo>
                  <a:cubicBezTo>
                    <a:pt x="1222" y="3845"/>
                    <a:pt x="2231" y="5067"/>
                    <a:pt x="2231" y="5067"/>
                  </a:cubicBezTo>
                  <a:cubicBezTo>
                    <a:pt x="2231" y="5067"/>
                    <a:pt x="1832" y="4584"/>
                    <a:pt x="1289" y="4584"/>
                  </a:cubicBezTo>
                  <a:cubicBezTo>
                    <a:pt x="967" y="4584"/>
                    <a:pt x="595" y="4753"/>
                    <a:pt x="223" y="5290"/>
                  </a:cubicBezTo>
                  <a:cubicBezTo>
                    <a:pt x="0" y="5629"/>
                    <a:pt x="107" y="6182"/>
                    <a:pt x="446" y="7074"/>
                  </a:cubicBezTo>
                  <a:cubicBezTo>
                    <a:pt x="446" y="7074"/>
                    <a:pt x="1938" y="10057"/>
                    <a:pt x="3046" y="10057"/>
                  </a:cubicBezTo>
                  <a:cubicBezTo>
                    <a:pt x="3150" y="10057"/>
                    <a:pt x="3250" y="10031"/>
                    <a:pt x="3346" y="9974"/>
                  </a:cubicBezTo>
                  <a:cubicBezTo>
                    <a:pt x="4345" y="9421"/>
                    <a:pt x="3569" y="7966"/>
                    <a:pt x="3230" y="7413"/>
                  </a:cubicBezTo>
                  <a:lnTo>
                    <a:pt x="3230" y="7413"/>
                  </a:lnTo>
                  <a:cubicBezTo>
                    <a:pt x="3514" y="7787"/>
                    <a:pt x="4344" y="8632"/>
                    <a:pt x="5062" y="8632"/>
                  </a:cubicBezTo>
                  <a:cubicBezTo>
                    <a:pt x="5200" y="8632"/>
                    <a:pt x="5335" y="8601"/>
                    <a:pt x="5460" y="8529"/>
                  </a:cubicBezTo>
                  <a:cubicBezTo>
                    <a:pt x="6468" y="7860"/>
                    <a:pt x="5576" y="5853"/>
                    <a:pt x="5460" y="5513"/>
                  </a:cubicBezTo>
                  <a:lnTo>
                    <a:pt x="5460" y="5513"/>
                  </a:lnTo>
                  <a:cubicBezTo>
                    <a:pt x="5561" y="5807"/>
                    <a:pt x="6323" y="7183"/>
                    <a:pt x="7249" y="7183"/>
                  </a:cubicBezTo>
                  <a:cubicBezTo>
                    <a:pt x="7393" y="7183"/>
                    <a:pt x="7540" y="7150"/>
                    <a:pt x="7690" y="7074"/>
                  </a:cubicBezTo>
                  <a:cubicBezTo>
                    <a:pt x="8921" y="6298"/>
                    <a:pt x="7807" y="3847"/>
                    <a:pt x="7806" y="3845"/>
                  </a:cubicBezTo>
                  <a:lnTo>
                    <a:pt x="7806" y="3845"/>
                  </a:lnTo>
                  <a:cubicBezTo>
                    <a:pt x="7807" y="3846"/>
                    <a:pt x="8660" y="5634"/>
                    <a:pt x="9769" y="5634"/>
                  </a:cubicBezTo>
                  <a:cubicBezTo>
                    <a:pt x="9928" y="5634"/>
                    <a:pt x="10092" y="5597"/>
                    <a:pt x="10259" y="5513"/>
                  </a:cubicBezTo>
                  <a:cubicBezTo>
                    <a:pt x="11036" y="5183"/>
                    <a:pt x="10813" y="3845"/>
                    <a:pt x="10482" y="2614"/>
                  </a:cubicBezTo>
                  <a:cubicBezTo>
                    <a:pt x="9485" y="1218"/>
                    <a:pt x="8488" y="1"/>
                    <a:pt x="7887"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1"/>
            <p:cNvSpPr/>
            <p:nvPr/>
          </p:nvSpPr>
          <p:spPr>
            <a:xfrm>
              <a:off x="4378150" y="2838525"/>
              <a:ext cx="75175" cy="100375"/>
            </a:xfrm>
            <a:custGeom>
              <a:avLst/>
              <a:gdLst/>
              <a:ahLst/>
              <a:cxnLst/>
              <a:rect l="l" t="t" r="r" b="b"/>
              <a:pathLst>
                <a:path w="3007" h="4015" extrusionOk="0">
                  <a:moveTo>
                    <a:pt x="1669" y="0"/>
                  </a:moveTo>
                  <a:lnTo>
                    <a:pt x="1669" y="107"/>
                  </a:lnTo>
                  <a:cubicBezTo>
                    <a:pt x="1785" y="330"/>
                    <a:pt x="2115" y="776"/>
                    <a:pt x="2338" y="1338"/>
                  </a:cubicBezTo>
                  <a:cubicBezTo>
                    <a:pt x="2561" y="1784"/>
                    <a:pt x="2784" y="2454"/>
                    <a:pt x="2784" y="3007"/>
                  </a:cubicBezTo>
                  <a:lnTo>
                    <a:pt x="2784" y="3453"/>
                  </a:lnTo>
                  <a:lnTo>
                    <a:pt x="2454" y="3792"/>
                  </a:lnTo>
                  <a:cubicBezTo>
                    <a:pt x="2338" y="3899"/>
                    <a:pt x="2231" y="3899"/>
                    <a:pt x="2231" y="3899"/>
                  </a:cubicBezTo>
                  <a:cubicBezTo>
                    <a:pt x="2008" y="3899"/>
                    <a:pt x="1785" y="3792"/>
                    <a:pt x="1562" y="3569"/>
                  </a:cubicBezTo>
                  <a:cubicBezTo>
                    <a:pt x="1116" y="3230"/>
                    <a:pt x="777" y="2784"/>
                    <a:pt x="553" y="2454"/>
                  </a:cubicBezTo>
                  <a:cubicBezTo>
                    <a:pt x="446" y="2230"/>
                    <a:pt x="330" y="2115"/>
                    <a:pt x="223" y="2007"/>
                  </a:cubicBezTo>
                  <a:lnTo>
                    <a:pt x="223" y="1784"/>
                  </a:lnTo>
                  <a:lnTo>
                    <a:pt x="0" y="1784"/>
                  </a:lnTo>
                  <a:cubicBezTo>
                    <a:pt x="0" y="1784"/>
                    <a:pt x="330" y="2338"/>
                    <a:pt x="777" y="2900"/>
                  </a:cubicBezTo>
                  <a:cubicBezTo>
                    <a:pt x="892" y="3230"/>
                    <a:pt x="1223" y="3453"/>
                    <a:pt x="1446" y="3676"/>
                  </a:cubicBezTo>
                  <a:cubicBezTo>
                    <a:pt x="1669" y="3899"/>
                    <a:pt x="1892" y="4015"/>
                    <a:pt x="2231" y="4015"/>
                  </a:cubicBezTo>
                  <a:cubicBezTo>
                    <a:pt x="2338" y="4015"/>
                    <a:pt x="2454" y="4015"/>
                    <a:pt x="2454" y="3899"/>
                  </a:cubicBezTo>
                  <a:cubicBezTo>
                    <a:pt x="2677" y="3792"/>
                    <a:pt x="2784" y="3676"/>
                    <a:pt x="2900" y="3569"/>
                  </a:cubicBezTo>
                  <a:cubicBezTo>
                    <a:pt x="2900" y="3346"/>
                    <a:pt x="3007" y="3123"/>
                    <a:pt x="3007" y="3007"/>
                  </a:cubicBezTo>
                  <a:cubicBezTo>
                    <a:pt x="3007" y="2338"/>
                    <a:pt x="2677" y="1561"/>
                    <a:pt x="2338" y="999"/>
                  </a:cubicBezTo>
                  <a:cubicBezTo>
                    <a:pt x="2008" y="446"/>
                    <a:pt x="1785" y="0"/>
                    <a:pt x="1785"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1"/>
            <p:cNvSpPr/>
            <p:nvPr/>
          </p:nvSpPr>
          <p:spPr>
            <a:xfrm>
              <a:off x="4442150" y="2788325"/>
              <a:ext cx="64250" cy="117125"/>
            </a:xfrm>
            <a:custGeom>
              <a:avLst/>
              <a:gdLst/>
              <a:ahLst/>
              <a:cxnLst/>
              <a:rect l="l" t="t" r="r" b="b"/>
              <a:pathLst>
                <a:path w="2570" h="4685" extrusionOk="0">
                  <a:moveTo>
                    <a:pt x="1339" y="1"/>
                  </a:moveTo>
                  <a:lnTo>
                    <a:pt x="1339" y="108"/>
                  </a:lnTo>
                  <a:cubicBezTo>
                    <a:pt x="1455" y="331"/>
                    <a:pt x="1785" y="777"/>
                    <a:pt x="2008" y="1446"/>
                  </a:cubicBezTo>
                  <a:cubicBezTo>
                    <a:pt x="2231" y="2008"/>
                    <a:pt x="2454" y="2784"/>
                    <a:pt x="2454" y="3346"/>
                  </a:cubicBezTo>
                  <a:cubicBezTo>
                    <a:pt x="2454" y="3569"/>
                    <a:pt x="2347" y="3792"/>
                    <a:pt x="2347" y="3899"/>
                  </a:cubicBezTo>
                  <a:cubicBezTo>
                    <a:pt x="2231" y="4123"/>
                    <a:pt x="2124" y="4238"/>
                    <a:pt x="2008" y="4346"/>
                  </a:cubicBezTo>
                  <a:cubicBezTo>
                    <a:pt x="1785" y="4462"/>
                    <a:pt x="1678" y="4462"/>
                    <a:pt x="1455" y="4462"/>
                  </a:cubicBezTo>
                  <a:cubicBezTo>
                    <a:pt x="1116" y="4462"/>
                    <a:pt x="786" y="4238"/>
                    <a:pt x="447" y="4015"/>
                  </a:cubicBezTo>
                  <a:cubicBezTo>
                    <a:pt x="340" y="3899"/>
                    <a:pt x="224" y="3792"/>
                    <a:pt x="224" y="3676"/>
                  </a:cubicBezTo>
                  <a:lnTo>
                    <a:pt x="117" y="3569"/>
                  </a:lnTo>
                  <a:lnTo>
                    <a:pt x="117" y="3453"/>
                  </a:lnTo>
                  <a:lnTo>
                    <a:pt x="1" y="3569"/>
                  </a:lnTo>
                  <a:cubicBezTo>
                    <a:pt x="1" y="3569"/>
                    <a:pt x="117" y="3792"/>
                    <a:pt x="447" y="4123"/>
                  </a:cubicBezTo>
                  <a:cubicBezTo>
                    <a:pt x="670" y="4346"/>
                    <a:pt x="1009" y="4685"/>
                    <a:pt x="1455" y="4685"/>
                  </a:cubicBezTo>
                  <a:cubicBezTo>
                    <a:pt x="1678" y="4685"/>
                    <a:pt x="1901" y="4569"/>
                    <a:pt x="2008" y="4462"/>
                  </a:cubicBezTo>
                  <a:cubicBezTo>
                    <a:pt x="2231" y="4346"/>
                    <a:pt x="2347" y="4238"/>
                    <a:pt x="2454" y="4015"/>
                  </a:cubicBezTo>
                  <a:cubicBezTo>
                    <a:pt x="2570" y="3792"/>
                    <a:pt x="2570" y="3569"/>
                    <a:pt x="2570" y="3346"/>
                  </a:cubicBezTo>
                  <a:cubicBezTo>
                    <a:pt x="2570" y="2677"/>
                    <a:pt x="2231" y="1785"/>
                    <a:pt x="2008" y="1116"/>
                  </a:cubicBezTo>
                  <a:lnTo>
                    <a:pt x="1455" y="1"/>
                  </a:ln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1"/>
            <p:cNvSpPr/>
            <p:nvPr/>
          </p:nvSpPr>
          <p:spPr>
            <a:xfrm>
              <a:off x="4497900" y="2751975"/>
              <a:ext cx="89250" cy="114275"/>
            </a:xfrm>
            <a:custGeom>
              <a:avLst/>
              <a:gdLst/>
              <a:ahLst/>
              <a:cxnLst/>
              <a:rect l="l" t="t" r="r" b="b"/>
              <a:pathLst>
                <a:path w="3570" h="4571" extrusionOk="0">
                  <a:moveTo>
                    <a:pt x="1562" y="1"/>
                  </a:moveTo>
                  <a:lnTo>
                    <a:pt x="1" y="3239"/>
                  </a:lnTo>
                  <a:cubicBezTo>
                    <a:pt x="1" y="3239"/>
                    <a:pt x="667" y="4571"/>
                    <a:pt x="1567" y="4571"/>
                  </a:cubicBezTo>
                  <a:cubicBezTo>
                    <a:pt x="1709" y="4571"/>
                    <a:pt x="1856" y="4538"/>
                    <a:pt x="2008" y="4461"/>
                  </a:cubicBezTo>
                  <a:cubicBezTo>
                    <a:pt x="3569" y="3462"/>
                    <a:pt x="1562" y="1"/>
                    <a:pt x="1562"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1"/>
            <p:cNvSpPr/>
            <p:nvPr/>
          </p:nvSpPr>
          <p:spPr>
            <a:xfrm>
              <a:off x="4551000" y="2740825"/>
              <a:ext cx="78075" cy="89250"/>
            </a:xfrm>
            <a:custGeom>
              <a:avLst/>
              <a:gdLst/>
              <a:ahLst/>
              <a:cxnLst/>
              <a:rect l="l" t="t" r="r" b="b"/>
              <a:pathLst>
                <a:path w="3123" h="3570" extrusionOk="0">
                  <a:moveTo>
                    <a:pt x="2453" y="1"/>
                  </a:moveTo>
                  <a:lnTo>
                    <a:pt x="2337" y="117"/>
                  </a:lnTo>
                  <a:cubicBezTo>
                    <a:pt x="2453" y="340"/>
                    <a:pt x="3007" y="1339"/>
                    <a:pt x="2900" y="2231"/>
                  </a:cubicBezTo>
                  <a:cubicBezTo>
                    <a:pt x="2900" y="2454"/>
                    <a:pt x="2900" y="2677"/>
                    <a:pt x="2784" y="2900"/>
                  </a:cubicBezTo>
                  <a:cubicBezTo>
                    <a:pt x="2784" y="3016"/>
                    <a:pt x="2676" y="3239"/>
                    <a:pt x="2453" y="3346"/>
                  </a:cubicBezTo>
                  <a:cubicBezTo>
                    <a:pt x="2230" y="3346"/>
                    <a:pt x="2114" y="3462"/>
                    <a:pt x="1891" y="3462"/>
                  </a:cubicBezTo>
                  <a:cubicBezTo>
                    <a:pt x="1668" y="3462"/>
                    <a:pt x="1445" y="3346"/>
                    <a:pt x="1222" y="3123"/>
                  </a:cubicBezTo>
                  <a:cubicBezTo>
                    <a:pt x="892" y="2900"/>
                    <a:pt x="553" y="2570"/>
                    <a:pt x="446" y="2231"/>
                  </a:cubicBezTo>
                  <a:lnTo>
                    <a:pt x="107" y="1901"/>
                  </a:lnTo>
                  <a:lnTo>
                    <a:pt x="107" y="1785"/>
                  </a:lnTo>
                  <a:lnTo>
                    <a:pt x="107" y="1678"/>
                  </a:lnTo>
                  <a:lnTo>
                    <a:pt x="0" y="1785"/>
                  </a:lnTo>
                  <a:cubicBezTo>
                    <a:pt x="0" y="1785"/>
                    <a:pt x="223" y="2231"/>
                    <a:pt x="553" y="2677"/>
                  </a:cubicBezTo>
                  <a:cubicBezTo>
                    <a:pt x="669" y="2900"/>
                    <a:pt x="892" y="3123"/>
                    <a:pt x="1115" y="3346"/>
                  </a:cubicBezTo>
                  <a:cubicBezTo>
                    <a:pt x="1338" y="3462"/>
                    <a:pt x="1668" y="3569"/>
                    <a:pt x="1891" y="3569"/>
                  </a:cubicBezTo>
                  <a:cubicBezTo>
                    <a:pt x="2114" y="3569"/>
                    <a:pt x="2337" y="3569"/>
                    <a:pt x="2453" y="3462"/>
                  </a:cubicBezTo>
                  <a:cubicBezTo>
                    <a:pt x="2676" y="3346"/>
                    <a:pt x="2900" y="3123"/>
                    <a:pt x="3007" y="2900"/>
                  </a:cubicBezTo>
                  <a:cubicBezTo>
                    <a:pt x="3007" y="2677"/>
                    <a:pt x="3123" y="2454"/>
                    <a:pt x="3123" y="2231"/>
                  </a:cubicBezTo>
                  <a:cubicBezTo>
                    <a:pt x="3123" y="1678"/>
                    <a:pt x="2900" y="1232"/>
                    <a:pt x="2784" y="786"/>
                  </a:cubicBezTo>
                  <a:cubicBezTo>
                    <a:pt x="2561" y="340"/>
                    <a:pt x="2453" y="1"/>
                    <a:pt x="2453" y="1"/>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1"/>
            <p:cNvSpPr/>
            <p:nvPr/>
          </p:nvSpPr>
          <p:spPr>
            <a:xfrm>
              <a:off x="4542525" y="2753300"/>
              <a:ext cx="103275" cy="160400"/>
            </a:xfrm>
            <a:custGeom>
              <a:avLst/>
              <a:gdLst/>
              <a:ahLst/>
              <a:cxnLst/>
              <a:rect l="l" t="t" r="r" b="b"/>
              <a:pathLst>
                <a:path w="4131" h="6416" extrusionOk="0">
                  <a:moveTo>
                    <a:pt x="1432" y="0"/>
                  </a:moveTo>
                  <a:cubicBezTo>
                    <a:pt x="1325" y="0"/>
                    <a:pt x="1219" y="20"/>
                    <a:pt x="1115" y="64"/>
                  </a:cubicBezTo>
                  <a:cubicBezTo>
                    <a:pt x="0" y="394"/>
                    <a:pt x="1677" y="3516"/>
                    <a:pt x="1677" y="3516"/>
                  </a:cubicBezTo>
                  <a:cubicBezTo>
                    <a:pt x="1677" y="3516"/>
                    <a:pt x="562" y="4408"/>
                    <a:pt x="1231" y="6416"/>
                  </a:cubicBezTo>
                  <a:lnTo>
                    <a:pt x="4131" y="2847"/>
                  </a:lnTo>
                  <a:cubicBezTo>
                    <a:pt x="4131" y="2847"/>
                    <a:pt x="2703" y="0"/>
                    <a:pt x="1432" y="0"/>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1"/>
            <p:cNvSpPr/>
            <p:nvPr/>
          </p:nvSpPr>
          <p:spPr>
            <a:xfrm>
              <a:off x="4453300" y="1572850"/>
              <a:ext cx="2838050" cy="2137400"/>
            </a:xfrm>
            <a:custGeom>
              <a:avLst/>
              <a:gdLst/>
              <a:ahLst/>
              <a:cxnLst/>
              <a:rect l="l" t="t" r="r" b="b"/>
              <a:pathLst>
                <a:path w="113522" h="85496" extrusionOk="0">
                  <a:moveTo>
                    <a:pt x="94787" y="0"/>
                  </a:moveTo>
                  <a:cubicBezTo>
                    <a:pt x="94787" y="0"/>
                    <a:pt x="84082" y="3899"/>
                    <a:pt x="79398" y="9028"/>
                  </a:cubicBezTo>
                  <a:lnTo>
                    <a:pt x="89327" y="31447"/>
                  </a:lnTo>
                  <a:lnTo>
                    <a:pt x="68809" y="32339"/>
                  </a:lnTo>
                  <a:lnTo>
                    <a:pt x="55427" y="31777"/>
                  </a:lnTo>
                  <a:cubicBezTo>
                    <a:pt x="55427" y="31777"/>
                    <a:pt x="43937" y="35461"/>
                    <a:pt x="37585" y="42375"/>
                  </a:cubicBezTo>
                  <a:cubicBezTo>
                    <a:pt x="31117" y="49289"/>
                    <a:pt x="23534" y="62225"/>
                    <a:pt x="23534" y="62225"/>
                  </a:cubicBezTo>
                  <a:lnTo>
                    <a:pt x="11821" y="52742"/>
                  </a:lnTo>
                  <a:cubicBezTo>
                    <a:pt x="11821" y="52742"/>
                    <a:pt x="2231" y="57764"/>
                    <a:pt x="1" y="61663"/>
                  </a:cubicBezTo>
                  <a:cubicBezTo>
                    <a:pt x="1" y="61663"/>
                    <a:pt x="9038" y="81628"/>
                    <a:pt x="20965" y="82966"/>
                  </a:cubicBezTo>
                  <a:cubicBezTo>
                    <a:pt x="21612" y="83045"/>
                    <a:pt x="22248" y="83082"/>
                    <a:pt x="22874" y="83082"/>
                  </a:cubicBezTo>
                  <a:cubicBezTo>
                    <a:pt x="33687" y="83082"/>
                    <a:pt x="41261" y="71922"/>
                    <a:pt x="41261" y="71922"/>
                  </a:cubicBezTo>
                  <a:lnTo>
                    <a:pt x="42822" y="84527"/>
                  </a:lnTo>
                  <a:cubicBezTo>
                    <a:pt x="42822" y="84527"/>
                    <a:pt x="51720" y="85495"/>
                    <a:pt x="60976" y="85495"/>
                  </a:cubicBezTo>
                  <a:cubicBezTo>
                    <a:pt x="67740" y="85495"/>
                    <a:pt x="74694" y="84978"/>
                    <a:pt x="78506" y="83189"/>
                  </a:cubicBezTo>
                  <a:cubicBezTo>
                    <a:pt x="78506" y="83189"/>
                    <a:pt x="81967" y="66239"/>
                    <a:pt x="81851" y="61555"/>
                  </a:cubicBezTo>
                  <a:cubicBezTo>
                    <a:pt x="81744" y="56872"/>
                    <a:pt x="80629" y="52073"/>
                    <a:pt x="80629" y="52072"/>
                  </a:cubicBezTo>
                  <a:lnTo>
                    <a:pt x="80629" y="52072"/>
                  </a:lnTo>
                  <a:cubicBezTo>
                    <a:pt x="80629" y="52072"/>
                    <a:pt x="83107" y="52419"/>
                    <a:pt x="86610" y="52419"/>
                  </a:cubicBezTo>
                  <a:cubicBezTo>
                    <a:pt x="93614" y="52419"/>
                    <a:pt x="104716" y="51032"/>
                    <a:pt x="108284" y="42705"/>
                  </a:cubicBezTo>
                  <a:cubicBezTo>
                    <a:pt x="113521" y="30216"/>
                    <a:pt x="94787" y="0"/>
                    <a:pt x="94787" y="0"/>
                  </a:cubicBezTo>
                  <a:close/>
                </a:path>
              </a:pathLst>
            </a:custGeom>
            <a:solidFill>
              <a:srgbClr val="F0B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1"/>
            <p:cNvSpPr/>
            <p:nvPr/>
          </p:nvSpPr>
          <p:spPr>
            <a:xfrm>
              <a:off x="6410350" y="2740825"/>
              <a:ext cx="33500" cy="55800"/>
            </a:xfrm>
            <a:custGeom>
              <a:avLst/>
              <a:gdLst/>
              <a:ahLst/>
              <a:cxnLst/>
              <a:rect l="l" t="t" r="r" b="b"/>
              <a:pathLst>
                <a:path w="1340" h="2232" extrusionOk="0">
                  <a:moveTo>
                    <a:pt x="1" y="1"/>
                  </a:moveTo>
                  <a:lnTo>
                    <a:pt x="1" y="1"/>
                  </a:lnTo>
                  <a:cubicBezTo>
                    <a:pt x="447" y="670"/>
                    <a:pt x="893" y="1455"/>
                    <a:pt x="1232" y="2231"/>
                  </a:cubicBezTo>
                  <a:cubicBezTo>
                    <a:pt x="1339" y="1785"/>
                    <a:pt x="1339" y="1455"/>
                    <a:pt x="1339" y="1116"/>
                  </a:cubicBezTo>
                  <a:cubicBezTo>
                    <a:pt x="1339" y="893"/>
                    <a:pt x="1339" y="670"/>
                    <a:pt x="1232" y="447"/>
                  </a:cubicBezTo>
                  <a:cubicBezTo>
                    <a:pt x="447" y="224"/>
                    <a:pt x="1" y="1"/>
                    <a:pt x="1" y="1"/>
                  </a:cubicBezTo>
                  <a:close/>
                </a:path>
              </a:pathLst>
            </a:custGeom>
            <a:solidFill>
              <a:srgbClr val="EC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1"/>
            <p:cNvSpPr/>
            <p:nvPr/>
          </p:nvSpPr>
          <p:spPr>
            <a:xfrm>
              <a:off x="6469025" y="2874650"/>
              <a:ext cx="30575" cy="2925"/>
            </a:xfrm>
            <a:custGeom>
              <a:avLst/>
              <a:gdLst/>
              <a:ahLst/>
              <a:cxnLst/>
              <a:rect l="l" t="t" r="r" b="b"/>
              <a:pathLst>
                <a:path w="1223" h="117" extrusionOk="0">
                  <a:moveTo>
                    <a:pt x="0" y="0"/>
                  </a:moveTo>
                  <a:lnTo>
                    <a:pt x="0" y="0"/>
                  </a:lnTo>
                  <a:cubicBezTo>
                    <a:pt x="107" y="0"/>
                    <a:pt x="553" y="0"/>
                    <a:pt x="1222" y="116"/>
                  </a:cubicBezTo>
                  <a:cubicBezTo>
                    <a:pt x="553" y="0"/>
                    <a:pt x="107" y="0"/>
                    <a:pt x="0" y="0"/>
                  </a:cubicBezTo>
                  <a:close/>
                </a:path>
              </a:pathLst>
            </a:custGeom>
            <a:solidFill>
              <a:srgbClr val="E7DD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1"/>
            <p:cNvSpPr/>
            <p:nvPr/>
          </p:nvSpPr>
          <p:spPr>
            <a:xfrm>
              <a:off x="6441150" y="2751975"/>
              <a:ext cx="434925" cy="131175"/>
            </a:xfrm>
            <a:custGeom>
              <a:avLst/>
              <a:gdLst/>
              <a:ahLst/>
              <a:cxnLst/>
              <a:rect l="l" t="t" r="r" b="b"/>
              <a:pathLst>
                <a:path w="17397" h="5247" extrusionOk="0">
                  <a:moveTo>
                    <a:pt x="107" y="1"/>
                  </a:moveTo>
                  <a:cubicBezTo>
                    <a:pt x="107" y="224"/>
                    <a:pt x="223" y="447"/>
                    <a:pt x="223" y="670"/>
                  </a:cubicBezTo>
                  <a:cubicBezTo>
                    <a:pt x="223" y="1009"/>
                    <a:pt x="107" y="1455"/>
                    <a:pt x="0" y="1901"/>
                  </a:cubicBezTo>
                  <a:cubicBezTo>
                    <a:pt x="446" y="2900"/>
                    <a:pt x="892" y="4015"/>
                    <a:pt x="1115" y="4907"/>
                  </a:cubicBezTo>
                  <a:cubicBezTo>
                    <a:pt x="1222" y="4907"/>
                    <a:pt x="1668" y="4907"/>
                    <a:pt x="2337" y="5023"/>
                  </a:cubicBezTo>
                  <a:cubicBezTo>
                    <a:pt x="3345" y="5130"/>
                    <a:pt x="5014" y="5246"/>
                    <a:pt x="7021" y="5246"/>
                  </a:cubicBezTo>
                  <a:cubicBezTo>
                    <a:pt x="10036" y="5246"/>
                    <a:pt x="13828" y="5023"/>
                    <a:pt x="17396" y="4015"/>
                  </a:cubicBezTo>
                  <a:lnTo>
                    <a:pt x="16834" y="4015"/>
                  </a:lnTo>
                  <a:cubicBezTo>
                    <a:pt x="11927" y="3792"/>
                    <a:pt x="3452" y="1116"/>
                    <a:pt x="107" y="1"/>
                  </a:cubicBezTo>
                  <a:close/>
                </a:path>
              </a:pathLst>
            </a:custGeom>
            <a:solidFill>
              <a:srgbClr val="EC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1"/>
            <p:cNvSpPr/>
            <p:nvPr/>
          </p:nvSpPr>
          <p:spPr>
            <a:xfrm>
              <a:off x="5557275" y="2727000"/>
              <a:ext cx="39075" cy="78100"/>
            </a:xfrm>
            <a:custGeom>
              <a:avLst/>
              <a:gdLst/>
              <a:ahLst/>
              <a:cxnLst/>
              <a:rect l="l" t="t" r="r" b="b"/>
              <a:pathLst>
                <a:path w="1563" h="3124" extrusionOk="0">
                  <a:moveTo>
                    <a:pt x="1562" y="1"/>
                  </a:moveTo>
                  <a:cubicBezTo>
                    <a:pt x="1562" y="1"/>
                    <a:pt x="1515" y="88"/>
                    <a:pt x="1428" y="251"/>
                  </a:cubicBezTo>
                  <a:lnTo>
                    <a:pt x="1428" y="251"/>
                  </a:lnTo>
                  <a:cubicBezTo>
                    <a:pt x="1437" y="241"/>
                    <a:pt x="1446" y="232"/>
                    <a:pt x="1455" y="224"/>
                  </a:cubicBezTo>
                  <a:cubicBezTo>
                    <a:pt x="1562" y="108"/>
                    <a:pt x="1562" y="1"/>
                    <a:pt x="1562" y="1"/>
                  </a:cubicBezTo>
                  <a:close/>
                  <a:moveTo>
                    <a:pt x="1428" y="251"/>
                  </a:moveTo>
                  <a:cubicBezTo>
                    <a:pt x="1322" y="366"/>
                    <a:pt x="1223" y="571"/>
                    <a:pt x="1116" y="777"/>
                  </a:cubicBezTo>
                  <a:cubicBezTo>
                    <a:pt x="935" y="1145"/>
                    <a:pt x="750" y="1548"/>
                    <a:pt x="547" y="1984"/>
                  </a:cubicBezTo>
                  <a:lnTo>
                    <a:pt x="547" y="1984"/>
                  </a:lnTo>
                  <a:cubicBezTo>
                    <a:pt x="946" y="1170"/>
                    <a:pt x="1260" y="567"/>
                    <a:pt x="1428" y="251"/>
                  </a:cubicBezTo>
                  <a:close/>
                  <a:moveTo>
                    <a:pt x="547" y="1984"/>
                  </a:moveTo>
                  <a:cubicBezTo>
                    <a:pt x="379" y="2328"/>
                    <a:pt x="195" y="2710"/>
                    <a:pt x="1" y="3123"/>
                  </a:cubicBezTo>
                  <a:cubicBezTo>
                    <a:pt x="202" y="2722"/>
                    <a:pt x="381" y="2342"/>
                    <a:pt x="547" y="1984"/>
                  </a:cubicBezTo>
                  <a:close/>
                </a:path>
              </a:pathLst>
            </a:custGeom>
            <a:solidFill>
              <a:srgbClr val="EC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51"/>
            <p:cNvSpPr/>
            <p:nvPr/>
          </p:nvSpPr>
          <p:spPr>
            <a:xfrm>
              <a:off x="5484800" y="3370875"/>
              <a:ext cx="14075" cy="122700"/>
            </a:xfrm>
            <a:custGeom>
              <a:avLst/>
              <a:gdLst/>
              <a:ahLst/>
              <a:cxnLst/>
              <a:rect l="l" t="t" r="r" b="b"/>
              <a:pathLst>
                <a:path w="563" h="4908" extrusionOk="0">
                  <a:moveTo>
                    <a:pt x="1" y="1"/>
                  </a:moveTo>
                  <a:lnTo>
                    <a:pt x="563" y="4907"/>
                  </a:lnTo>
                  <a:lnTo>
                    <a:pt x="563" y="4907"/>
                  </a:lnTo>
                  <a:lnTo>
                    <a:pt x="1" y="1"/>
                  </a:lnTo>
                  <a:close/>
                  <a:moveTo>
                    <a:pt x="1" y="1"/>
                  </a:moveTo>
                  <a:lnTo>
                    <a:pt x="1" y="1"/>
                  </a:lnTo>
                  <a:close/>
                </a:path>
              </a:pathLst>
            </a:custGeom>
            <a:solidFill>
              <a:srgbClr val="E7DD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51"/>
            <p:cNvSpPr/>
            <p:nvPr/>
          </p:nvSpPr>
          <p:spPr>
            <a:xfrm>
              <a:off x="5373300" y="2735250"/>
              <a:ext cx="214800" cy="761225"/>
            </a:xfrm>
            <a:custGeom>
              <a:avLst/>
              <a:gdLst/>
              <a:ahLst/>
              <a:cxnLst/>
              <a:rect l="l" t="t" r="r" b="b"/>
              <a:pathLst>
                <a:path w="8592" h="30449" extrusionOk="0">
                  <a:moveTo>
                    <a:pt x="8591" y="1"/>
                  </a:moveTo>
                  <a:lnTo>
                    <a:pt x="8591" y="1"/>
                  </a:lnTo>
                  <a:cubicBezTo>
                    <a:pt x="8475" y="117"/>
                    <a:pt x="8368" y="340"/>
                    <a:pt x="8252" y="447"/>
                  </a:cubicBezTo>
                  <a:lnTo>
                    <a:pt x="8252" y="746"/>
                  </a:lnTo>
                  <a:lnTo>
                    <a:pt x="8252" y="746"/>
                  </a:lnTo>
                  <a:cubicBezTo>
                    <a:pt x="8375" y="480"/>
                    <a:pt x="8489" y="232"/>
                    <a:pt x="8591" y="1"/>
                  </a:cubicBezTo>
                  <a:close/>
                  <a:moveTo>
                    <a:pt x="8252" y="746"/>
                  </a:moveTo>
                  <a:lnTo>
                    <a:pt x="8252" y="746"/>
                  </a:lnTo>
                  <a:cubicBezTo>
                    <a:pt x="8246" y="759"/>
                    <a:pt x="8240" y="772"/>
                    <a:pt x="8233" y="786"/>
                  </a:cubicBezTo>
                  <a:lnTo>
                    <a:pt x="8252" y="786"/>
                  </a:lnTo>
                  <a:lnTo>
                    <a:pt x="8252" y="746"/>
                  </a:lnTo>
                  <a:close/>
                  <a:moveTo>
                    <a:pt x="8145" y="563"/>
                  </a:moveTo>
                  <a:cubicBezTo>
                    <a:pt x="6691" y="2347"/>
                    <a:pt x="3461" y="6361"/>
                    <a:pt x="2676" y="10037"/>
                  </a:cubicBezTo>
                  <a:cubicBezTo>
                    <a:pt x="1900" y="13944"/>
                    <a:pt x="562" y="25649"/>
                    <a:pt x="0" y="30448"/>
                  </a:cubicBezTo>
                  <a:cubicBezTo>
                    <a:pt x="2792" y="27879"/>
                    <a:pt x="4461" y="25542"/>
                    <a:pt x="4461" y="25426"/>
                  </a:cubicBezTo>
                  <a:lnTo>
                    <a:pt x="5023" y="30332"/>
                  </a:lnTo>
                  <a:lnTo>
                    <a:pt x="5130" y="30332"/>
                  </a:lnTo>
                  <a:cubicBezTo>
                    <a:pt x="5130" y="30332"/>
                    <a:pt x="4684" y="23981"/>
                    <a:pt x="4461" y="18512"/>
                  </a:cubicBezTo>
                  <a:lnTo>
                    <a:pt x="4461" y="18512"/>
                  </a:lnTo>
                  <a:cubicBezTo>
                    <a:pt x="4461" y="21081"/>
                    <a:pt x="4577" y="23981"/>
                    <a:pt x="4684" y="26211"/>
                  </a:cubicBezTo>
                  <a:lnTo>
                    <a:pt x="4577" y="26211"/>
                  </a:lnTo>
                  <a:cubicBezTo>
                    <a:pt x="4461" y="22526"/>
                    <a:pt x="4238" y="17067"/>
                    <a:pt x="4238" y="13944"/>
                  </a:cubicBezTo>
                  <a:cubicBezTo>
                    <a:pt x="4238" y="13382"/>
                    <a:pt x="4238" y="12936"/>
                    <a:pt x="4354" y="12606"/>
                  </a:cubicBezTo>
                  <a:cubicBezTo>
                    <a:pt x="4354" y="10260"/>
                    <a:pt x="5576" y="6808"/>
                    <a:pt x="6807" y="4015"/>
                  </a:cubicBezTo>
                  <a:cubicBezTo>
                    <a:pt x="7315" y="2748"/>
                    <a:pt x="7823" y="1672"/>
                    <a:pt x="8233" y="786"/>
                  </a:cubicBezTo>
                  <a:lnTo>
                    <a:pt x="8145" y="786"/>
                  </a:lnTo>
                  <a:lnTo>
                    <a:pt x="8145" y="563"/>
                  </a:lnTo>
                  <a:close/>
                </a:path>
              </a:pathLst>
            </a:custGeom>
            <a:solidFill>
              <a:srgbClr val="ECA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1"/>
            <p:cNvSpPr/>
            <p:nvPr/>
          </p:nvSpPr>
          <p:spPr>
            <a:xfrm>
              <a:off x="4740575" y="3203600"/>
              <a:ext cx="36150" cy="36400"/>
            </a:xfrm>
            <a:custGeom>
              <a:avLst/>
              <a:gdLst/>
              <a:ahLst/>
              <a:cxnLst/>
              <a:rect l="l" t="t" r="r" b="b"/>
              <a:pathLst>
                <a:path w="1446" h="1456" extrusionOk="0">
                  <a:moveTo>
                    <a:pt x="776" y="1"/>
                  </a:moveTo>
                  <a:cubicBezTo>
                    <a:pt x="776" y="1"/>
                    <a:pt x="669" y="1"/>
                    <a:pt x="669" y="117"/>
                  </a:cubicBezTo>
                  <a:cubicBezTo>
                    <a:pt x="553" y="117"/>
                    <a:pt x="446" y="117"/>
                    <a:pt x="330" y="224"/>
                  </a:cubicBezTo>
                  <a:cubicBezTo>
                    <a:pt x="330" y="224"/>
                    <a:pt x="330" y="340"/>
                    <a:pt x="223" y="340"/>
                  </a:cubicBezTo>
                  <a:cubicBezTo>
                    <a:pt x="107" y="447"/>
                    <a:pt x="107" y="563"/>
                    <a:pt x="107" y="563"/>
                  </a:cubicBezTo>
                  <a:cubicBezTo>
                    <a:pt x="107" y="670"/>
                    <a:pt x="0" y="786"/>
                    <a:pt x="0" y="786"/>
                  </a:cubicBezTo>
                  <a:cubicBezTo>
                    <a:pt x="0" y="893"/>
                    <a:pt x="107" y="1009"/>
                    <a:pt x="107" y="1009"/>
                  </a:cubicBezTo>
                  <a:cubicBezTo>
                    <a:pt x="107" y="1116"/>
                    <a:pt x="107" y="1232"/>
                    <a:pt x="223" y="1232"/>
                  </a:cubicBezTo>
                  <a:cubicBezTo>
                    <a:pt x="223" y="1339"/>
                    <a:pt x="330" y="1339"/>
                    <a:pt x="330" y="1339"/>
                  </a:cubicBezTo>
                  <a:cubicBezTo>
                    <a:pt x="446" y="1455"/>
                    <a:pt x="553" y="1455"/>
                    <a:pt x="669" y="1455"/>
                  </a:cubicBezTo>
                  <a:lnTo>
                    <a:pt x="776" y="1455"/>
                  </a:lnTo>
                  <a:cubicBezTo>
                    <a:pt x="892" y="1339"/>
                    <a:pt x="999" y="1339"/>
                    <a:pt x="1115" y="1232"/>
                  </a:cubicBezTo>
                  <a:lnTo>
                    <a:pt x="1222" y="1116"/>
                  </a:lnTo>
                  <a:cubicBezTo>
                    <a:pt x="1338" y="1009"/>
                    <a:pt x="1338" y="1009"/>
                    <a:pt x="1338" y="893"/>
                  </a:cubicBezTo>
                  <a:cubicBezTo>
                    <a:pt x="1445" y="786"/>
                    <a:pt x="1445" y="786"/>
                    <a:pt x="1445" y="670"/>
                  </a:cubicBezTo>
                  <a:cubicBezTo>
                    <a:pt x="1445" y="563"/>
                    <a:pt x="1445" y="447"/>
                    <a:pt x="1338" y="447"/>
                  </a:cubicBezTo>
                  <a:cubicBezTo>
                    <a:pt x="1338" y="340"/>
                    <a:pt x="1338" y="224"/>
                    <a:pt x="1222" y="224"/>
                  </a:cubicBezTo>
                  <a:cubicBezTo>
                    <a:pt x="1222" y="224"/>
                    <a:pt x="1222" y="117"/>
                    <a:pt x="1115" y="117"/>
                  </a:cubicBezTo>
                  <a:cubicBezTo>
                    <a:pt x="999" y="117"/>
                    <a:pt x="892" y="1"/>
                    <a:pt x="776"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1"/>
            <p:cNvSpPr/>
            <p:nvPr/>
          </p:nvSpPr>
          <p:spPr>
            <a:xfrm>
              <a:off x="5033175" y="3320700"/>
              <a:ext cx="39050" cy="30800"/>
            </a:xfrm>
            <a:custGeom>
              <a:avLst/>
              <a:gdLst/>
              <a:ahLst/>
              <a:cxnLst/>
              <a:rect l="l" t="t" r="r" b="b"/>
              <a:pathLst>
                <a:path w="1562" h="1232" extrusionOk="0">
                  <a:moveTo>
                    <a:pt x="786" y="0"/>
                  </a:moveTo>
                  <a:cubicBezTo>
                    <a:pt x="0" y="0"/>
                    <a:pt x="0" y="1232"/>
                    <a:pt x="786" y="1232"/>
                  </a:cubicBezTo>
                  <a:cubicBezTo>
                    <a:pt x="1562" y="1232"/>
                    <a:pt x="1562" y="0"/>
                    <a:pt x="786"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1"/>
            <p:cNvSpPr/>
            <p:nvPr/>
          </p:nvSpPr>
          <p:spPr>
            <a:xfrm>
              <a:off x="5233900" y="3022525"/>
              <a:ext cx="39050" cy="30575"/>
            </a:xfrm>
            <a:custGeom>
              <a:avLst/>
              <a:gdLst/>
              <a:ahLst/>
              <a:cxnLst/>
              <a:rect l="l" t="t" r="r" b="b"/>
              <a:pathLst>
                <a:path w="1562" h="1223" extrusionOk="0">
                  <a:moveTo>
                    <a:pt x="785" y="0"/>
                  </a:moveTo>
                  <a:cubicBezTo>
                    <a:pt x="0" y="0"/>
                    <a:pt x="0" y="1222"/>
                    <a:pt x="785" y="1222"/>
                  </a:cubicBezTo>
                  <a:cubicBezTo>
                    <a:pt x="1562" y="1222"/>
                    <a:pt x="1562" y="0"/>
                    <a:pt x="785"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1"/>
            <p:cNvSpPr/>
            <p:nvPr/>
          </p:nvSpPr>
          <p:spPr>
            <a:xfrm>
              <a:off x="5362150" y="3195350"/>
              <a:ext cx="41950" cy="33500"/>
            </a:xfrm>
            <a:custGeom>
              <a:avLst/>
              <a:gdLst/>
              <a:ahLst/>
              <a:cxnLst/>
              <a:rect l="l" t="t" r="r" b="b"/>
              <a:pathLst>
                <a:path w="1678" h="1340" extrusionOk="0">
                  <a:moveTo>
                    <a:pt x="785" y="1"/>
                  </a:moveTo>
                  <a:cubicBezTo>
                    <a:pt x="0" y="1"/>
                    <a:pt x="0" y="1339"/>
                    <a:pt x="785" y="1339"/>
                  </a:cubicBezTo>
                  <a:cubicBezTo>
                    <a:pt x="1677" y="1339"/>
                    <a:pt x="1677" y="1"/>
                    <a:pt x="785"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1"/>
            <p:cNvSpPr/>
            <p:nvPr/>
          </p:nvSpPr>
          <p:spPr>
            <a:xfrm>
              <a:off x="5443100" y="2749300"/>
              <a:ext cx="41725" cy="30575"/>
            </a:xfrm>
            <a:custGeom>
              <a:avLst/>
              <a:gdLst/>
              <a:ahLst/>
              <a:cxnLst/>
              <a:rect l="l" t="t" r="r" b="b"/>
              <a:pathLst>
                <a:path w="1669" h="1223" extrusionOk="0">
                  <a:moveTo>
                    <a:pt x="776" y="1"/>
                  </a:moveTo>
                  <a:cubicBezTo>
                    <a:pt x="0" y="1"/>
                    <a:pt x="0" y="1223"/>
                    <a:pt x="776" y="1223"/>
                  </a:cubicBezTo>
                  <a:cubicBezTo>
                    <a:pt x="1669" y="1223"/>
                    <a:pt x="1669" y="1"/>
                    <a:pt x="776"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1"/>
            <p:cNvSpPr/>
            <p:nvPr/>
          </p:nvSpPr>
          <p:spPr>
            <a:xfrm>
              <a:off x="5682850" y="2506650"/>
              <a:ext cx="39050" cy="30800"/>
            </a:xfrm>
            <a:custGeom>
              <a:avLst/>
              <a:gdLst/>
              <a:ahLst/>
              <a:cxnLst/>
              <a:rect l="l" t="t" r="r" b="b"/>
              <a:pathLst>
                <a:path w="1562" h="1232" extrusionOk="0">
                  <a:moveTo>
                    <a:pt x="331" y="1"/>
                  </a:moveTo>
                  <a:lnTo>
                    <a:pt x="224" y="117"/>
                  </a:lnTo>
                  <a:lnTo>
                    <a:pt x="0" y="340"/>
                  </a:lnTo>
                  <a:lnTo>
                    <a:pt x="0" y="563"/>
                  </a:lnTo>
                  <a:lnTo>
                    <a:pt x="0" y="786"/>
                  </a:lnTo>
                  <a:cubicBezTo>
                    <a:pt x="0" y="893"/>
                    <a:pt x="108" y="1009"/>
                    <a:pt x="224" y="1009"/>
                  </a:cubicBezTo>
                  <a:cubicBezTo>
                    <a:pt x="224" y="1116"/>
                    <a:pt x="224" y="1116"/>
                    <a:pt x="331" y="1116"/>
                  </a:cubicBezTo>
                  <a:cubicBezTo>
                    <a:pt x="447" y="1232"/>
                    <a:pt x="447" y="1232"/>
                    <a:pt x="554" y="1232"/>
                  </a:cubicBezTo>
                  <a:lnTo>
                    <a:pt x="893" y="1232"/>
                  </a:lnTo>
                  <a:cubicBezTo>
                    <a:pt x="1000" y="1232"/>
                    <a:pt x="1116" y="1232"/>
                    <a:pt x="1223" y="1116"/>
                  </a:cubicBezTo>
                  <a:cubicBezTo>
                    <a:pt x="1223" y="1116"/>
                    <a:pt x="1339" y="1116"/>
                    <a:pt x="1339" y="1009"/>
                  </a:cubicBezTo>
                  <a:cubicBezTo>
                    <a:pt x="1446" y="1009"/>
                    <a:pt x="1446" y="893"/>
                    <a:pt x="1446" y="786"/>
                  </a:cubicBezTo>
                  <a:cubicBezTo>
                    <a:pt x="1562" y="786"/>
                    <a:pt x="1562" y="670"/>
                    <a:pt x="1562" y="563"/>
                  </a:cubicBezTo>
                  <a:lnTo>
                    <a:pt x="1562" y="447"/>
                  </a:lnTo>
                  <a:cubicBezTo>
                    <a:pt x="1446" y="340"/>
                    <a:pt x="1446" y="224"/>
                    <a:pt x="1339" y="117"/>
                  </a:cubicBezTo>
                  <a:lnTo>
                    <a:pt x="1223" y="1"/>
                  </a:ln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1"/>
            <p:cNvSpPr/>
            <p:nvPr/>
          </p:nvSpPr>
          <p:spPr>
            <a:xfrm>
              <a:off x="5763575" y="2938875"/>
              <a:ext cx="30800" cy="33475"/>
            </a:xfrm>
            <a:custGeom>
              <a:avLst/>
              <a:gdLst/>
              <a:ahLst/>
              <a:cxnLst/>
              <a:rect l="l" t="t" r="r" b="b"/>
              <a:pathLst>
                <a:path w="1232" h="1339" extrusionOk="0">
                  <a:moveTo>
                    <a:pt x="447" y="1"/>
                  </a:moveTo>
                  <a:cubicBezTo>
                    <a:pt x="340" y="1"/>
                    <a:pt x="224" y="108"/>
                    <a:pt x="224" y="108"/>
                  </a:cubicBezTo>
                  <a:lnTo>
                    <a:pt x="117" y="224"/>
                  </a:lnTo>
                  <a:cubicBezTo>
                    <a:pt x="1" y="331"/>
                    <a:pt x="1" y="447"/>
                    <a:pt x="1" y="554"/>
                  </a:cubicBezTo>
                  <a:lnTo>
                    <a:pt x="1" y="777"/>
                  </a:lnTo>
                  <a:lnTo>
                    <a:pt x="1" y="1000"/>
                  </a:lnTo>
                  <a:lnTo>
                    <a:pt x="224" y="1223"/>
                  </a:lnTo>
                  <a:lnTo>
                    <a:pt x="340" y="1339"/>
                  </a:lnTo>
                  <a:lnTo>
                    <a:pt x="786" y="1339"/>
                  </a:lnTo>
                  <a:cubicBezTo>
                    <a:pt x="893" y="1339"/>
                    <a:pt x="1009" y="1223"/>
                    <a:pt x="1009" y="1223"/>
                  </a:cubicBezTo>
                  <a:lnTo>
                    <a:pt x="1116" y="1116"/>
                  </a:lnTo>
                  <a:cubicBezTo>
                    <a:pt x="1232" y="1000"/>
                    <a:pt x="1232" y="893"/>
                    <a:pt x="1232" y="777"/>
                  </a:cubicBezTo>
                  <a:lnTo>
                    <a:pt x="1232" y="554"/>
                  </a:lnTo>
                  <a:lnTo>
                    <a:pt x="1232" y="331"/>
                  </a:lnTo>
                  <a:lnTo>
                    <a:pt x="1009" y="108"/>
                  </a:lnTo>
                  <a:lnTo>
                    <a:pt x="893" y="1"/>
                  </a:ln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1"/>
            <p:cNvSpPr/>
            <p:nvPr/>
          </p:nvSpPr>
          <p:spPr>
            <a:xfrm>
              <a:off x="6000650" y="2888700"/>
              <a:ext cx="41750" cy="30575"/>
            </a:xfrm>
            <a:custGeom>
              <a:avLst/>
              <a:gdLst/>
              <a:ahLst/>
              <a:cxnLst/>
              <a:rect l="l" t="t" r="r" b="b"/>
              <a:pathLst>
                <a:path w="1670" h="1223" extrusionOk="0">
                  <a:moveTo>
                    <a:pt x="777" y="0"/>
                  </a:moveTo>
                  <a:cubicBezTo>
                    <a:pt x="1" y="0"/>
                    <a:pt x="1" y="1223"/>
                    <a:pt x="777" y="1223"/>
                  </a:cubicBezTo>
                  <a:cubicBezTo>
                    <a:pt x="1669" y="1223"/>
                    <a:pt x="1669" y="0"/>
                    <a:pt x="777"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1"/>
            <p:cNvSpPr/>
            <p:nvPr/>
          </p:nvSpPr>
          <p:spPr>
            <a:xfrm>
              <a:off x="5891825" y="3281675"/>
              <a:ext cx="39050" cy="30800"/>
            </a:xfrm>
            <a:custGeom>
              <a:avLst/>
              <a:gdLst/>
              <a:ahLst/>
              <a:cxnLst/>
              <a:rect l="l" t="t" r="r" b="b"/>
              <a:pathLst>
                <a:path w="1562" h="1232" extrusionOk="0">
                  <a:moveTo>
                    <a:pt x="786" y="0"/>
                  </a:moveTo>
                  <a:cubicBezTo>
                    <a:pt x="1" y="0"/>
                    <a:pt x="1" y="1231"/>
                    <a:pt x="786" y="1231"/>
                  </a:cubicBezTo>
                  <a:cubicBezTo>
                    <a:pt x="1562" y="1231"/>
                    <a:pt x="1562" y="0"/>
                    <a:pt x="786"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1"/>
            <p:cNvSpPr/>
            <p:nvPr/>
          </p:nvSpPr>
          <p:spPr>
            <a:xfrm>
              <a:off x="6190225" y="3390500"/>
              <a:ext cx="36175" cy="30575"/>
            </a:xfrm>
            <a:custGeom>
              <a:avLst/>
              <a:gdLst/>
              <a:ahLst/>
              <a:cxnLst/>
              <a:rect l="l" t="t" r="r" b="b"/>
              <a:pathLst>
                <a:path w="1447" h="1223" extrusionOk="0">
                  <a:moveTo>
                    <a:pt x="447" y="1"/>
                  </a:moveTo>
                  <a:lnTo>
                    <a:pt x="224" y="224"/>
                  </a:lnTo>
                  <a:lnTo>
                    <a:pt x="108" y="331"/>
                  </a:lnTo>
                  <a:cubicBezTo>
                    <a:pt x="108" y="447"/>
                    <a:pt x="1" y="554"/>
                    <a:pt x="1" y="670"/>
                  </a:cubicBezTo>
                  <a:cubicBezTo>
                    <a:pt x="108" y="670"/>
                    <a:pt x="108" y="777"/>
                    <a:pt x="108" y="777"/>
                  </a:cubicBezTo>
                  <a:cubicBezTo>
                    <a:pt x="108" y="893"/>
                    <a:pt x="108" y="1000"/>
                    <a:pt x="224" y="1000"/>
                  </a:cubicBezTo>
                  <a:cubicBezTo>
                    <a:pt x="224" y="1116"/>
                    <a:pt x="331" y="1116"/>
                    <a:pt x="331" y="1116"/>
                  </a:cubicBezTo>
                  <a:cubicBezTo>
                    <a:pt x="447" y="1223"/>
                    <a:pt x="554" y="1223"/>
                    <a:pt x="670" y="1223"/>
                  </a:cubicBezTo>
                  <a:lnTo>
                    <a:pt x="1116" y="1223"/>
                  </a:lnTo>
                  <a:cubicBezTo>
                    <a:pt x="1116" y="1116"/>
                    <a:pt x="1223" y="1116"/>
                    <a:pt x="1223" y="1000"/>
                  </a:cubicBezTo>
                  <a:cubicBezTo>
                    <a:pt x="1339" y="1000"/>
                    <a:pt x="1339" y="893"/>
                    <a:pt x="1446" y="893"/>
                  </a:cubicBezTo>
                  <a:lnTo>
                    <a:pt x="1446" y="670"/>
                  </a:lnTo>
                  <a:lnTo>
                    <a:pt x="1446" y="447"/>
                  </a:lnTo>
                  <a:cubicBezTo>
                    <a:pt x="1446" y="331"/>
                    <a:pt x="1339" y="224"/>
                    <a:pt x="1223" y="224"/>
                  </a:cubicBezTo>
                  <a:cubicBezTo>
                    <a:pt x="1223" y="108"/>
                    <a:pt x="1223" y="108"/>
                    <a:pt x="1116" y="108"/>
                  </a:cubicBezTo>
                  <a:cubicBezTo>
                    <a:pt x="1000" y="1"/>
                    <a:pt x="893" y="1"/>
                    <a:pt x="777"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1"/>
            <p:cNvSpPr/>
            <p:nvPr/>
          </p:nvSpPr>
          <p:spPr>
            <a:xfrm>
              <a:off x="6234850" y="3111725"/>
              <a:ext cx="41725" cy="30575"/>
            </a:xfrm>
            <a:custGeom>
              <a:avLst/>
              <a:gdLst/>
              <a:ahLst/>
              <a:cxnLst/>
              <a:rect l="l" t="t" r="r" b="b"/>
              <a:pathLst>
                <a:path w="1669" h="1223" extrusionOk="0">
                  <a:moveTo>
                    <a:pt x="776" y="0"/>
                  </a:moveTo>
                  <a:cubicBezTo>
                    <a:pt x="0" y="0"/>
                    <a:pt x="0" y="1223"/>
                    <a:pt x="776" y="1223"/>
                  </a:cubicBezTo>
                  <a:cubicBezTo>
                    <a:pt x="1668" y="1223"/>
                    <a:pt x="1668" y="0"/>
                    <a:pt x="776"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1"/>
            <p:cNvSpPr/>
            <p:nvPr/>
          </p:nvSpPr>
          <p:spPr>
            <a:xfrm>
              <a:off x="6357500" y="2528950"/>
              <a:ext cx="39050" cy="33475"/>
            </a:xfrm>
            <a:custGeom>
              <a:avLst/>
              <a:gdLst/>
              <a:ahLst/>
              <a:cxnLst/>
              <a:rect l="l" t="t" r="r" b="b"/>
              <a:pathLst>
                <a:path w="1562" h="1339" extrusionOk="0">
                  <a:moveTo>
                    <a:pt x="777" y="1"/>
                  </a:moveTo>
                  <a:cubicBezTo>
                    <a:pt x="1" y="1"/>
                    <a:pt x="1" y="1339"/>
                    <a:pt x="777" y="1339"/>
                  </a:cubicBezTo>
                  <a:cubicBezTo>
                    <a:pt x="1562" y="1339"/>
                    <a:pt x="1562" y="1"/>
                    <a:pt x="777"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1"/>
            <p:cNvSpPr/>
            <p:nvPr/>
          </p:nvSpPr>
          <p:spPr>
            <a:xfrm>
              <a:off x="6694725" y="2668350"/>
              <a:ext cx="41950" cy="30800"/>
            </a:xfrm>
            <a:custGeom>
              <a:avLst/>
              <a:gdLst/>
              <a:ahLst/>
              <a:cxnLst/>
              <a:rect l="l" t="t" r="r" b="b"/>
              <a:pathLst>
                <a:path w="1678" h="1232" extrusionOk="0">
                  <a:moveTo>
                    <a:pt x="785" y="0"/>
                  </a:moveTo>
                  <a:cubicBezTo>
                    <a:pt x="0" y="0"/>
                    <a:pt x="0" y="1232"/>
                    <a:pt x="785" y="1232"/>
                  </a:cubicBezTo>
                  <a:lnTo>
                    <a:pt x="892" y="1232"/>
                  </a:lnTo>
                  <a:cubicBezTo>
                    <a:pt x="1677" y="1232"/>
                    <a:pt x="1677" y="0"/>
                    <a:pt x="892"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1"/>
            <p:cNvSpPr/>
            <p:nvPr/>
          </p:nvSpPr>
          <p:spPr>
            <a:xfrm>
              <a:off x="6638975" y="2470525"/>
              <a:ext cx="36375" cy="30575"/>
            </a:xfrm>
            <a:custGeom>
              <a:avLst/>
              <a:gdLst/>
              <a:ahLst/>
              <a:cxnLst/>
              <a:rect l="l" t="t" r="r" b="b"/>
              <a:pathLst>
                <a:path w="1455" h="1223" extrusionOk="0">
                  <a:moveTo>
                    <a:pt x="446" y="1"/>
                  </a:moveTo>
                  <a:cubicBezTo>
                    <a:pt x="339" y="1"/>
                    <a:pt x="223" y="108"/>
                    <a:pt x="223" y="108"/>
                  </a:cubicBezTo>
                  <a:cubicBezTo>
                    <a:pt x="116" y="224"/>
                    <a:pt x="116" y="224"/>
                    <a:pt x="116" y="331"/>
                  </a:cubicBezTo>
                  <a:cubicBezTo>
                    <a:pt x="0" y="447"/>
                    <a:pt x="0" y="447"/>
                    <a:pt x="0" y="554"/>
                  </a:cubicBezTo>
                  <a:lnTo>
                    <a:pt x="0" y="777"/>
                  </a:lnTo>
                  <a:lnTo>
                    <a:pt x="223" y="1000"/>
                  </a:lnTo>
                  <a:lnTo>
                    <a:pt x="339" y="1116"/>
                  </a:lnTo>
                  <a:cubicBezTo>
                    <a:pt x="446" y="1223"/>
                    <a:pt x="562" y="1223"/>
                    <a:pt x="669" y="1223"/>
                  </a:cubicBezTo>
                  <a:lnTo>
                    <a:pt x="785" y="1223"/>
                  </a:lnTo>
                  <a:cubicBezTo>
                    <a:pt x="892" y="1223"/>
                    <a:pt x="1008" y="1223"/>
                    <a:pt x="1008" y="1116"/>
                  </a:cubicBezTo>
                  <a:cubicBezTo>
                    <a:pt x="1115" y="1116"/>
                    <a:pt x="1231" y="1116"/>
                    <a:pt x="1231" y="1000"/>
                  </a:cubicBezTo>
                  <a:cubicBezTo>
                    <a:pt x="1338" y="1000"/>
                    <a:pt x="1338" y="893"/>
                    <a:pt x="1338" y="777"/>
                  </a:cubicBezTo>
                  <a:cubicBezTo>
                    <a:pt x="1454" y="777"/>
                    <a:pt x="1454" y="670"/>
                    <a:pt x="1454" y="554"/>
                  </a:cubicBezTo>
                  <a:lnTo>
                    <a:pt x="1454" y="447"/>
                  </a:lnTo>
                  <a:cubicBezTo>
                    <a:pt x="1338" y="331"/>
                    <a:pt x="1338" y="224"/>
                    <a:pt x="1231" y="108"/>
                  </a:cubicBezTo>
                  <a:cubicBezTo>
                    <a:pt x="1231" y="108"/>
                    <a:pt x="1115" y="108"/>
                    <a:pt x="1115"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1"/>
            <p:cNvSpPr/>
            <p:nvPr/>
          </p:nvSpPr>
          <p:spPr>
            <a:xfrm>
              <a:off x="6923325" y="2381325"/>
              <a:ext cx="33475" cy="30575"/>
            </a:xfrm>
            <a:custGeom>
              <a:avLst/>
              <a:gdLst/>
              <a:ahLst/>
              <a:cxnLst/>
              <a:rect l="l" t="t" r="r" b="b"/>
              <a:pathLst>
                <a:path w="1339" h="1223" extrusionOk="0">
                  <a:moveTo>
                    <a:pt x="339" y="0"/>
                  </a:moveTo>
                  <a:cubicBezTo>
                    <a:pt x="223" y="107"/>
                    <a:pt x="223" y="107"/>
                    <a:pt x="116" y="107"/>
                  </a:cubicBezTo>
                  <a:cubicBezTo>
                    <a:pt x="116" y="223"/>
                    <a:pt x="0" y="330"/>
                    <a:pt x="0" y="330"/>
                  </a:cubicBezTo>
                  <a:lnTo>
                    <a:pt x="0" y="553"/>
                  </a:lnTo>
                  <a:lnTo>
                    <a:pt x="0" y="776"/>
                  </a:lnTo>
                  <a:cubicBezTo>
                    <a:pt x="0" y="892"/>
                    <a:pt x="116" y="999"/>
                    <a:pt x="116" y="999"/>
                  </a:cubicBezTo>
                  <a:lnTo>
                    <a:pt x="223" y="1115"/>
                  </a:lnTo>
                  <a:cubicBezTo>
                    <a:pt x="339" y="1222"/>
                    <a:pt x="446" y="1222"/>
                    <a:pt x="562" y="1222"/>
                  </a:cubicBezTo>
                  <a:lnTo>
                    <a:pt x="785" y="1222"/>
                  </a:lnTo>
                  <a:cubicBezTo>
                    <a:pt x="785" y="1222"/>
                    <a:pt x="892" y="1222"/>
                    <a:pt x="1008" y="1115"/>
                  </a:cubicBezTo>
                  <a:cubicBezTo>
                    <a:pt x="1008" y="1115"/>
                    <a:pt x="1115" y="1115"/>
                    <a:pt x="1231" y="999"/>
                  </a:cubicBezTo>
                  <a:lnTo>
                    <a:pt x="1339" y="892"/>
                  </a:lnTo>
                  <a:lnTo>
                    <a:pt x="1339" y="553"/>
                  </a:lnTo>
                  <a:lnTo>
                    <a:pt x="1339" y="446"/>
                  </a:lnTo>
                  <a:cubicBezTo>
                    <a:pt x="1339" y="330"/>
                    <a:pt x="1231" y="223"/>
                    <a:pt x="1231" y="107"/>
                  </a:cubicBezTo>
                  <a:lnTo>
                    <a:pt x="1008" y="107"/>
                  </a:lnTo>
                  <a:cubicBezTo>
                    <a:pt x="1008" y="0"/>
                    <a:pt x="892" y="0"/>
                    <a:pt x="785"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1"/>
            <p:cNvSpPr/>
            <p:nvPr/>
          </p:nvSpPr>
          <p:spPr>
            <a:xfrm>
              <a:off x="6664175" y="2038300"/>
              <a:ext cx="44625" cy="30800"/>
            </a:xfrm>
            <a:custGeom>
              <a:avLst/>
              <a:gdLst/>
              <a:ahLst/>
              <a:cxnLst/>
              <a:rect l="l" t="t" r="r" b="b"/>
              <a:pathLst>
                <a:path w="1785" h="1232" extrusionOk="0">
                  <a:moveTo>
                    <a:pt x="892" y="1"/>
                  </a:moveTo>
                  <a:cubicBezTo>
                    <a:pt x="0" y="1"/>
                    <a:pt x="0" y="1232"/>
                    <a:pt x="892" y="1232"/>
                  </a:cubicBezTo>
                  <a:cubicBezTo>
                    <a:pt x="1784" y="1232"/>
                    <a:pt x="1784" y="1"/>
                    <a:pt x="892"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1"/>
            <p:cNvSpPr/>
            <p:nvPr/>
          </p:nvSpPr>
          <p:spPr>
            <a:xfrm>
              <a:off x="6825850" y="1868350"/>
              <a:ext cx="39075" cy="30575"/>
            </a:xfrm>
            <a:custGeom>
              <a:avLst/>
              <a:gdLst/>
              <a:ahLst/>
              <a:cxnLst/>
              <a:rect l="l" t="t" r="r" b="b"/>
              <a:pathLst>
                <a:path w="1563" h="1223" extrusionOk="0">
                  <a:moveTo>
                    <a:pt x="777" y="1"/>
                  </a:moveTo>
                  <a:cubicBezTo>
                    <a:pt x="1" y="1"/>
                    <a:pt x="1" y="1223"/>
                    <a:pt x="777" y="1223"/>
                  </a:cubicBezTo>
                  <a:cubicBezTo>
                    <a:pt x="1562" y="1223"/>
                    <a:pt x="1562" y="1"/>
                    <a:pt x="777"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1"/>
            <p:cNvSpPr/>
            <p:nvPr/>
          </p:nvSpPr>
          <p:spPr>
            <a:xfrm>
              <a:off x="6616650" y="1812600"/>
              <a:ext cx="33500" cy="30575"/>
            </a:xfrm>
            <a:custGeom>
              <a:avLst/>
              <a:gdLst/>
              <a:ahLst/>
              <a:cxnLst/>
              <a:rect l="l" t="t" r="r" b="b"/>
              <a:pathLst>
                <a:path w="1340" h="1223" extrusionOk="0">
                  <a:moveTo>
                    <a:pt x="340" y="0"/>
                  </a:moveTo>
                  <a:cubicBezTo>
                    <a:pt x="224" y="0"/>
                    <a:pt x="224" y="108"/>
                    <a:pt x="117" y="108"/>
                  </a:cubicBezTo>
                  <a:cubicBezTo>
                    <a:pt x="117" y="223"/>
                    <a:pt x="1" y="223"/>
                    <a:pt x="1" y="331"/>
                  </a:cubicBezTo>
                  <a:lnTo>
                    <a:pt x="1" y="554"/>
                  </a:lnTo>
                  <a:lnTo>
                    <a:pt x="1" y="777"/>
                  </a:lnTo>
                  <a:cubicBezTo>
                    <a:pt x="1" y="893"/>
                    <a:pt x="1" y="893"/>
                    <a:pt x="117" y="1000"/>
                  </a:cubicBezTo>
                  <a:cubicBezTo>
                    <a:pt x="224" y="1000"/>
                    <a:pt x="224" y="1116"/>
                    <a:pt x="224" y="1116"/>
                  </a:cubicBezTo>
                  <a:cubicBezTo>
                    <a:pt x="340" y="1116"/>
                    <a:pt x="447" y="1223"/>
                    <a:pt x="563" y="1223"/>
                  </a:cubicBezTo>
                  <a:lnTo>
                    <a:pt x="786" y="1223"/>
                  </a:lnTo>
                  <a:cubicBezTo>
                    <a:pt x="786" y="1223"/>
                    <a:pt x="893" y="1223"/>
                    <a:pt x="1009" y="1116"/>
                  </a:cubicBezTo>
                  <a:cubicBezTo>
                    <a:pt x="1009" y="1116"/>
                    <a:pt x="1116" y="1116"/>
                    <a:pt x="1116" y="1000"/>
                  </a:cubicBezTo>
                  <a:cubicBezTo>
                    <a:pt x="1232" y="1000"/>
                    <a:pt x="1232" y="893"/>
                    <a:pt x="1339" y="777"/>
                  </a:cubicBezTo>
                  <a:lnTo>
                    <a:pt x="1339" y="554"/>
                  </a:lnTo>
                  <a:lnTo>
                    <a:pt x="1339" y="447"/>
                  </a:lnTo>
                  <a:cubicBezTo>
                    <a:pt x="1339" y="331"/>
                    <a:pt x="1232" y="223"/>
                    <a:pt x="1116" y="108"/>
                  </a:cubicBezTo>
                  <a:lnTo>
                    <a:pt x="1009" y="0"/>
                  </a:ln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1"/>
            <p:cNvSpPr/>
            <p:nvPr/>
          </p:nvSpPr>
          <p:spPr>
            <a:xfrm>
              <a:off x="6979075" y="2155400"/>
              <a:ext cx="36375" cy="30800"/>
            </a:xfrm>
            <a:custGeom>
              <a:avLst/>
              <a:gdLst/>
              <a:ahLst/>
              <a:cxnLst/>
              <a:rect l="l" t="t" r="r" b="b"/>
              <a:pathLst>
                <a:path w="1455" h="1232" extrusionOk="0">
                  <a:moveTo>
                    <a:pt x="340" y="0"/>
                  </a:moveTo>
                  <a:lnTo>
                    <a:pt x="224" y="116"/>
                  </a:lnTo>
                  <a:lnTo>
                    <a:pt x="1" y="339"/>
                  </a:lnTo>
                  <a:lnTo>
                    <a:pt x="1" y="562"/>
                  </a:lnTo>
                  <a:lnTo>
                    <a:pt x="1" y="785"/>
                  </a:lnTo>
                  <a:cubicBezTo>
                    <a:pt x="1" y="892"/>
                    <a:pt x="117" y="892"/>
                    <a:pt x="224" y="1008"/>
                  </a:cubicBezTo>
                  <a:cubicBezTo>
                    <a:pt x="224" y="1008"/>
                    <a:pt x="224" y="1115"/>
                    <a:pt x="340" y="1115"/>
                  </a:cubicBezTo>
                  <a:cubicBezTo>
                    <a:pt x="447" y="1231"/>
                    <a:pt x="447" y="1231"/>
                    <a:pt x="563" y="1231"/>
                  </a:cubicBezTo>
                  <a:lnTo>
                    <a:pt x="786" y="1231"/>
                  </a:lnTo>
                  <a:cubicBezTo>
                    <a:pt x="893" y="1231"/>
                    <a:pt x="893" y="1231"/>
                    <a:pt x="1009" y="1115"/>
                  </a:cubicBezTo>
                  <a:cubicBezTo>
                    <a:pt x="1116" y="1115"/>
                    <a:pt x="1116" y="1115"/>
                    <a:pt x="1232" y="1008"/>
                  </a:cubicBezTo>
                  <a:cubicBezTo>
                    <a:pt x="1232" y="1008"/>
                    <a:pt x="1339" y="892"/>
                    <a:pt x="1339" y="785"/>
                  </a:cubicBezTo>
                  <a:cubicBezTo>
                    <a:pt x="1339" y="785"/>
                    <a:pt x="1455" y="669"/>
                    <a:pt x="1339" y="562"/>
                  </a:cubicBezTo>
                  <a:lnTo>
                    <a:pt x="1339" y="446"/>
                  </a:lnTo>
                  <a:cubicBezTo>
                    <a:pt x="1339" y="339"/>
                    <a:pt x="1339" y="223"/>
                    <a:pt x="1232" y="116"/>
                  </a:cubicBezTo>
                  <a:cubicBezTo>
                    <a:pt x="1116" y="116"/>
                    <a:pt x="1116" y="116"/>
                    <a:pt x="1116"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51"/>
            <p:cNvSpPr/>
            <p:nvPr/>
          </p:nvSpPr>
          <p:spPr>
            <a:xfrm>
              <a:off x="6842575" y="2230775"/>
              <a:ext cx="39075" cy="30575"/>
            </a:xfrm>
            <a:custGeom>
              <a:avLst/>
              <a:gdLst/>
              <a:ahLst/>
              <a:cxnLst/>
              <a:rect l="l" t="t" r="r" b="b"/>
              <a:pathLst>
                <a:path w="1563" h="1223" extrusionOk="0">
                  <a:moveTo>
                    <a:pt x="777" y="0"/>
                  </a:moveTo>
                  <a:cubicBezTo>
                    <a:pt x="1" y="0"/>
                    <a:pt x="1" y="1223"/>
                    <a:pt x="777" y="1223"/>
                  </a:cubicBezTo>
                  <a:cubicBezTo>
                    <a:pt x="1562" y="1223"/>
                    <a:pt x="1562" y="0"/>
                    <a:pt x="777"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51"/>
            <p:cNvSpPr/>
            <p:nvPr/>
          </p:nvSpPr>
          <p:spPr>
            <a:xfrm>
              <a:off x="6243100" y="2760450"/>
              <a:ext cx="39050" cy="30600"/>
            </a:xfrm>
            <a:custGeom>
              <a:avLst/>
              <a:gdLst/>
              <a:ahLst/>
              <a:cxnLst/>
              <a:rect l="l" t="t" r="r" b="b"/>
              <a:pathLst>
                <a:path w="1562" h="1224" extrusionOk="0">
                  <a:moveTo>
                    <a:pt x="785" y="1"/>
                  </a:moveTo>
                  <a:cubicBezTo>
                    <a:pt x="0" y="1"/>
                    <a:pt x="0" y="1223"/>
                    <a:pt x="785" y="1223"/>
                  </a:cubicBezTo>
                  <a:cubicBezTo>
                    <a:pt x="1561" y="1223"/>
                    <a:pt x="1561" y="1"/>
                    <a:pt x="785" y="1"/>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1"/>
            <p:cNvSpPr/>
            <p:nvPr/>
          </p:nvSpPr>
          <p:spPr>
            <a:xfrm>
              <a:off x="5624200" y="3262275"/>
              <a:ext cx="41950" cy="30575"/>
            </a:xfrm>
            <a:custGeom>
              <a:avLst/>
              <a:gdLst/>
              <a:ahLst/>
              <a:cxnLst/>
              <a:rect l="l" t="t" r="r" b="b"/>
              <a:pathLst>
                <a:path w="1678" h="1223" extrusionOk="0">
                  <a:moveTo>
                    <a:pt x="892" y="0"/>
                  </a:moveTo>
                  <a:cubicBezTo>
                    <a:pt x="0" y="0"/>
                    <a:pt x="0" y="1222"/>
                    <a:pt x="892" y="1222"/>
                  </a:cubicBezTo>
                  <a:cubicBezTo>
                    <a:pt x="1677" y="1222"/>
                    <a:pt x="1677" y="0"/>
                    <a:pt x="892"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1"/>
            <p:cNvSpPr/>
            <p:nvPr/>
          </p:nvSpPr>
          <p:spPr>
            <a:xfrm>
              <a:off x="5668800" y="3527000"/>
              <a:ext cx="41950" cy="30800"/>
            </a:xfrm>
            <a:custGeom>
              <a:avLst/>
              <a:gdLst/>
              <a:ahLst/>
              <a:cxnLst/>
              <a:rect l="l" t="t" r="r" b="b"/>
              <a:pathLst>
                <a:path w="1678" h="1232" extrusionOk="0">
                  <a:moveTo>
                    <a:pt x="893" y="0"/>
                  </a:moveTo>
                  <a:cubicBezTo>
                    <a:pt x="0" y="0"/>
                    <a:pt x="0" y="1232"/>
                    <a:pt x="893" y="1232"/>
                  </a:cubicBezTo>
                  <a:cubicBezTo>
                    <a:pt x="1678" y="1232"/>
                    <a:pt x="1678" y="0"/>
                    <a:pt x="893" y="0"/>
                  </a:cubicBezTo>
                  <a:close/>
                </a:path>
              </a:pathLst>
            </a:custGeom>
            <a:solidFill>
              <a:srgbClr val="F08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1"/>
            <p:cNvSpPr/>
            <p:nvPr/>
          </p:nvSpPr>
          <p:spPr>
            <a:xfrm>
              <a:off x="4857650" y="3527175"/>
              <a:ext cx="443175" cy="123100"/>
            </a:xfrm>
            <a:custGeom>
              <a:avLst/>
              <a:gdLst/>
              <a:ahLst/>
              <a:cxnLst/>
              <a:rect l="l" t="t" r="r" b="b"/>
              <a:pathLst>
                <a:path w="17727" h="4924" extrusionOk="0">
                  <a:moveTo>
                    <a:pt x="12008" y="0"/>
                  </a:moveTo>
                  <a:cubicBezTo>
                    <a:pt x="7201" y="0"/>
                    <a:pt x="2549" y="1957"/>
                    <a:pt x="1" y="3232"/>
                  </a:cubicBezTo>
                  <a:cubicBezTo>
                    <a:pt x="1562" y="4124"/>
                    <a:pt x="3123" y="4677"/>
                    <a:pt x="4791" y="4793"/>
                  </a:cubicBezTo>
                  <a:cubicBezTo>
                    <a:pt x="5458" y="4882"/>
                    <a:pt x="6114" y="4923"/>
                    <a:pt x="6760" y="4923"/>
                  </a:cubicBezTo>
                  <a:cubicBezTo>
                    <a:pt x="10980" y="4923"/>
                    <a:pt x="14732" y="3144"/>
                    <a:pt x="17727" y="1109"/>
                  </a:cubicBezTo>
                  <a:cubicBezTo>
                    <a:pt x="15879" y="313"/>
                    <a:pt x="13931" y="0"/>
                    <a:pt x="12008" y="0"/>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1"/>
            <p:cNvSpPr/>
            <p:nvPr/>
          </p:nvSpPr>
          <p:spPr>
            <a:xfrm>
              <a:off x="6945625" y="2462050"/>
              <a:ext cx="239775" cy="368025"/>
            </a:xfrm>
            <a:custGeom>
              <a:avLst/>
              <a:gdLst/>
              <a:ahLst/>
              <a:cxnLst/>
              <a:rect l="l" t="t" r="r" b="b"/>
              <a:pathLst>
                <a:path w="9591" h="14721" extrusionOk="0">
                  <a:moveTo>
                    <a:pt x="9484" y="1"/>
                  </a:moveTo>
                  <a:lnTo>
                    <a:pt x="9484" y="1"/>
                  </a:lnTo>
                  <a:cubicBezTo>
                    <a:pt x="3239" y="2231"/>
                    <a:pt x="786" y="10706"/>
                    <a:pt x="0" y="14720"/>
                  </a:cubicBezTo>
                  <a:cubicBezTo>
                    <a:pt x="3685" y="13382"/>
                    <a:pt x="6914" y="10929"/>
                    <a:pt x="8591" y="7137"/>
                  </a:cubicBezTo>
                  <a:cubicBezTo>
                    <a:pt x="9368" y="5130"/>
                    <a:pt x="9591" y="2677"/>
                    <a:pt x="9484" y="1"/>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1"/>
            <p:cNvSpPr/>
            <p:nvPr/>
          </p:nvSpPr>
          <p:spPr>
            <a:xfrm>
              <a:off x="6820275" y="1617450"/>
              <a:ext cx="334575" cy="855775"/>
            </a:xfrm>
            <a:custGeom>
              <a:avLst/>
              <a:gdLst/>
              <a:ahLst/>
              <a:cxnLst/>
              <a:rect l="l" t="t" r="r" b="b"/>
              <a:pathLst>
                <a:path w="13383" h="34231" extrusionOk="0">
                  <a:moveTo>
                    <a:pt x="1" y="1"/>
                  </a:moveTo>
                  <a:cubicBezTo>
                    <a:pt x="1" y="1"/>
                    <a:pt x="1" y="108"/>
                    <a:pt x="108" y="224"/>
                  </a:cubicBezTo>
                  <a:cubicBezTo>
                    <a:pt x="893" y="1562"/>
                    <a:pt x="4015" y="7467"/>
                    <a:pt x="7138" y="14381"/>
                  </a:cubicBezTo>
                  <a:cubicBezTo>
                    <a:pt x="10260" y="21188"/>
                    <a:pt x="13159" y="29101"/>
                    <a:pt x="13382" y="34231"/>
                  </a:cubicBezTo>
                  <a:lnTo>
                    <a:pt x="13382" y="34124"/>
                  </a:lnTo>
                  <a:cubicBezTo>
                    <a:pt x="13266" y="28655"/>
                    <a:pt x="9921" y="20180"/>
                    <a:pt x="6576" y="12936"/>
                  </a:cubicBezTo>
                  <a:cubicBezTo>
                    <a:pt x="3346" y="5800"/>
                    <a:pt x="1" y="1"/>
                    <a:pt x="1" y="1"/>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1"/>
            <p:cNvSpPr/>
            <p:nvPr/>
          </p:nvSpPr>
          <p:spPr>
            <a:xfrm>
              <a:off x="4481175" y="3125550"/>
              <a:ext cx="432250" cy="473950"/>
            </a:xfrm>
            <a:custGeom>
              <a:avLst/>
              <a:gdLst/>
              <a:ahLst/>
              <a:cxnLst/>
              <a:rect l="l" t="t" r="r" b="b"/>
              <a:pathLst>
                <a:path w="17290" h="18958" extrusionOk="0">
                  <a:moveTo>
                    <a:pt x="1" y="1"/>
                  </a:moveTo>
                  <a:cubicBezTo>
                    <a:pt x="1" y="1"/>
                    <a:pt x="1" y="107"/>
                    <a:pt x="102" y="210"/>
                  </a:cubicBezTo>
                  <a:lnTo>
                    <a:pt x="102" y="210"/>
                  </a:lnTo>
                  <a:cubicBezTo>
                    <a:pt x="35" y="73"/>
                    <a:pt x="1" y="1"/>
                    <a:pt x="1" y="1"/>
                  </a:cubicBezTo>
                  <a:close/>
                  <a:moveTo>
                    <a:pt x="102" y="210"/>
                  </a:moveTo>
                  <a:cubicBezTo>
                    <a:pt x="534" y="1087"/>
                    <a:pt x="2321" y="4601"/>
                    <a:pt x="5023" y="8369"/>
                  </a:cubicBezTo>
                  <a:cubicBezTo>
                    <a:pt x="8253" y="12713"/>
                    <a:pt x="12490" y="17513"/>
                    <a:pt x="17290" y="18958"/>
                  </a:cubicBezTo>
                  <a:cubicBezTo>
                    <a:pt x="12606" y="17397"/>
                    <a:pt x="8253" y="12713"/>
                    <a:pt x="5130" y="8369"/>
                  </a:cubicBezTo>
                  <a:cubicBezTo>
                    <a:pt x="3569" y="6138"/>
                    <a:pt x="2231" y="4015"/>
                    <a:pt x="1455" y="2570"/>
                  </a:cubicBezTo>
                  <a:cubicBezTo>
                    <a:pt x="1009" y="1785"/>
                    <a:pt x="563" y="1116"/>
                    <a:pt x="340" y="670"/>
                  </a:cubicBezTo>
                  <a:cubicBezTo>
                    <a:pt x="224" y="447"/>
                    <a:pt x="224" y="340"/>
                    <a:pt x="117" y="224"/>
                  </a:cubicBezTo>
                  <a:cubicBezTo>
                    <a:pt x="112" y="219"/>
                    <a:pt x="107" y="214"/>
                    <a:pt x="102" y="210"/>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1"/>
            <p:cNvSpPr/>
            <p:nvPr/>
          </p:nvSpPr>
          <p:spPr>
            <a:xfrm>
              <a:off x="6165025" y="2378425"/>
              <a:ext cx="532625" cy="27900"/>
            </a:xfrm>
            <a:custGeom>
              <a:avLst/>
              <a:gdLst/>
              <a:ahLst/>
              <a:cxnLst/>
              <a:rect l="l" t="t" r="r" b="b"/>
              <a:pathLst>
                <a:path w="21305" h="1116" extrusionOk="0">
                  <a:moveTo>
                    <a:pt x="21304" y="0"/>
                  </a:moveTo>
                  <a:lnTo>
                    <a:pt x="1" y="1008"/>
                  </a:lnTo>
                  <a:lnTo>
                    <a:pt x="1" y="1115"/>
                  </a:lnTo>
                  <a:lnTo>
                    <a:pt x="21304" y="116"/>
                  </a:lnTo>
                  <a:lnTo>
                    <a:pt x="21304" y="0"/>
                  </a:ln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1"/>
            <p:cNvSpPr/>
            <p:nvPr/>
          </p:nvSpPr>
          <p:spPr>
            <a:xfrm>
              <a:off x="5047225" y="2384000"/>
              <a:ext cx="791775" cy="755625"/>
            </a:xfrm>
            <a:custGeom>
              <a:avLst/>
              <a:gdLst/>
              <a:ahLst/>
              <a:cxnLst/>
              <a:rect l="l" t="t" r="r" b="b"/>
              <a:pathLst>
                <a:path w="31671" h="30225" extrusionOk="0">
                  <a:moveTo>
                    <a:pt x="31670" y="0"/>
                  </a:moveTo>
                  <a:lnTo>
                    <a:pt x="31670" y="0"/>
                  </a:lnTo>
                  <a:cubicBezTo>
                    <a:pt x="31670" y="0"/>
                    <a:pt x="22759" y="3193"/>
                    <a:pt x="16520" y="8479"/>
                  </a:cubicBezTo>
                  <a:lnTo>
                    <a:pt x="16520" y="8479"/>
                  </a:lnTo>
                  <a:cubicBezTo>
                    <a:pt x="19617" y="5855"/>
                    <a:pt x="23345" y="3771"/>
                    <a:pt x="26318" y="2346"/>
                  </a:cubicBezTo>
                  <a:cubicBezTo>
                    <a:pt x="27879" y="1561"/>
                    <a:pt x="29217" y="1008"/>
                    <a:pt x="30109" y="669"/>
                  </a:cubicBezTo>
                  <a:cubicBezTo>
                    <a:pt x="30662" y="446"/>
                    <a:pt x="31001" y="339"/>
                    <a:pt x="31224" y="223"/>
                  </a:cubicBezTo>
                  <a:cubicBezTo>
                    <a:pt x="31554" y="116"/>
                    <a:pt x="31670" y="0"/>
                    <a:pt x="31670" y="0"/>
                  </a:cubicBezTo>
                  <a:close/>
                  <a:moveTo>
                    <a:pt x="16487" y="8507"/>
                  </a:moveTo>
                  <a:lnTo>
                    <a:pt x="16487" y="8507"/>
                  </a:lnTo>
                  <a:cubicBezTo>
                    <a:pt x="16454" y="8535"/>
                    <a:pt x="16421" y="8563"/>
                    <a:pt x="16388" y="8591"/>
                  </a:cubicBezTo>
                  <a:cubicBezTo>
                    <a:pt x="16421" y="8563"/>
                    <a:pt x="16454" y="8535"/>
                    <a:pt x="16487" y="8507"/>
                  </a:cubicBezTo>
                  <a:close/>
                  <a:moveTo>
                    <a:pt x="16388" y="8591"/>
                  </a:moveTo>
                  <a:cubicBezTo>
                    <a:pt x="13159" y="11267"/>
                    <a:pt x="9145" y="16620"/>
                    <a:pt x="5799" y="21411"/>
                  </a:cubicBezTo>
                  <a:cubicBezTo>
                    <a:pt x="2561" y="26094"/>
                    <a:pt x="1" y="30225"/>
                    <a:pt x="1" y="30225"/>
                  </a:cubicBezTo>
                  <a:lnTo>
                    <a:pt x="108" y="30225"/>
                  </a:lnTo>
                  <a:lnTo>
                    <a:pt x="224" y="30109"/>
                  </a:lnTo>
                  <a:cubicBezTo>
                    <a:pt x="777" y="29217"/>
                    <a:pt x="3346" y="25095"/>
                    <a:pt x="6468" y="20519"/>
                  </a:cubicBezTo>
                  <a:cubicBezTo>
                    <a:pt x="9698" y="16058"/>
                    <a:pt x="13489" y="11044"/>
                    <a:pt x="16388" y="8591"/>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1"/>
            <p:cNvSpPr/>
            <p:nvPr/>
          </p:nvSpPr>
          <p:spPr>
            <a:xfrm>
              <a:off x="4464450" y="2911000"/>
              <a:ext cx="309600" cy="231300"/>
            </a:xfrm>
            <a:custGeom>
              <a:avLst/>
              <a:gdLst/>
              <a:ahLst/>
              <a:cxnLst/>
              <a:rect l="l" t="t" r="r" b="b"/>
              <a:pathLst>
                <a:path w="12384" h="9252" extrusionOk="0">
                  <a:moveTo>
                    <a:pt x="12383" y="1"/>
                  </a:moveTo>
                  <a:lnTo>
                    <a:pt x="12383" y="1"/>
                  </a:lnTo>
                  <a:cubicBezTo>
                    <a:pt x="5576" y="2454"/>
                    <a:pt x="1" y="9145"/>
                    <a:pt x="1" y="9145"/>
                  </a:cubicBezTo>
                  <a:lnTo>
                    <a:pt x="117" y="9252"/>
                  </a:lnTo>
                  <a:cubicBezTo>
                    <a:pt x="117" y="9252"/>
                    <a:pt x="117" y="9145"/>
                    <a:pt x="340" y="8922"/>
                  </a:cubicBezTo>
                  <a:cubicBezTo>
                    <a:pt x="1455" y="7583"/>
                    <a:pt x="6469" y="2231"/>
                    <a:pt x="12383" y="1"/>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1"/>
            <p:cNvSpPr/>
            <p:nvPr/>
          </p:nvSpPr>
          <p:spPr>
            <a:xfrm>
              <a:off x="6454975" y="1606300"/>
              <a:ext cx="387625" cy="223050"/>
            </a:xfrm>
            <a:custGeom>
              <a:avLst/>
              <a:gdLst/>
              <a:ahLst/>
              <a:cxnLst/>
              <a:rect l="l" t="t" r="r" b="b"/>
              <a:pathLst>
                <a:path w="15505" h="8922" extrusionOk="0">
                  <a:moveTo>
                    <a:pt x="15389" y="0"/>
                  </a:moveTo>
                  <a:cubicBezTo>
                    <a:pt x="9460" y="1939"/>
                    <a:pt x="1470" y="7820"/>
                    <a:pt x="179" y="8786"/>
                  </a:cubicBezTo>
                  <a:lnTo>
                    <a:pt x="179" y="8786"/>
                  </a:lnTo>
                  <a:cubicBezTo>
                    <a:pt x="224" y="8758"/>
                    <a:pt x="278" y="8728"/>
                    <a:pt x="339" y="8699"/>
                  </a:cubicBezTo>
                  <a:cubicBezTo>
                    <a:pt x="2230" y="7360"/>
                    <a:pt x="9813" y="1892"/>
                    <a:pt x="15505" y="108"/>
                  </a:cubicBezTo>
                  <a:lnTo>
                    <a:pt x="15389" y="0"/>
                  </a:lnTo>
                  <a:close/>
                  <a:moveTo>
                    <a:pt x="179" y="8786"/>
                  </a:moveTo>
                  <a:lnTo>
                    <a:pt x="179" y="8786"/>
                  </a:lnTo>
                  <a:cubicBezTo>
                    <a:pt x="61" y="8861"/>
                    <a:pt x="0" y="8922"/>
                    <a:pt x="0" y="8922"/>
                  </a:cubicBezTo>
                  <a:cubicBezTo>
                    <a:pt x="0" y="8922"/>
                    <a:pt x="62" y="8874"/>
                    <a:pt x="179" y="8786"/>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1"/>
            <p:cNvSpPr/>
            <p:nvPr/>
          </p:nvSpPr>
          <p:spPr>
            <a:xfrm>
              <a:off x="5479850" y="2707375"/>
              <a:ext cx="124975" cy="490675"/>
            </a:xfrm>
            <a:custGeom>
              <a:avLst/>
              <a:gdLst/>
              <a:ahLst/>
              <a:cxnLst/>
              <a:rect l="l" t="t" r="r" b="b"/>
              <a:pathLst>
                <a:path w="4999" h="19627" extrusionOk="0">
                  <a:moveTo>
                    <a:pt x="4882" y="1"/>
                  </a:moveTo>
                  <a:lnTo>
                    <a:pt x="4329" y="1116"/>
                  </a:lnTo>
                  <a:cubicBezTo>
                    <a:pt x="4436" y="1116"/>
                    <a:pt x="4436" y="1009"/>
                    <a:pt x="4552" y="1009"/>
                  </a:cubicBezTo>
                  <a:cubicBezTo>
                    <a:pt x="4659" y="786"/>
                    <a:pt x="4659" y="563"/>
                    <a:pt x="4775" y="447"/>
                  </a:cubicBezTo>
                  <a:cubicBezTo>
                    <a:pt x="4882" y="224"/>
                    <a:pt x="4998" y="117"/>
                    <a:pt x="4998" y="117"/>
                  </a:cubicBezTo>
                  <a:lnTo>
                    <a:pt x="4882" y="1"/>
                  </a:lnTo>
                  <a:close/>
                  <a:moveTo>
                    <a:pt x="3098" y="3908"/>
                  </a:moveTo>
                  <a:lnTo>
                    <a:pt x="3098" y="3908"/>
                  </a:lnTo>
                  <a:cubicBezTo>
                    <a:pt x="2975" y="4188"/>
                    <a:pt x="2847" y="4481"/>
                    <a:pt x="2717" y="4783"/>
                  </a:cubicBezTo>
                  <a:lnTo>
                    <a:pt x="2717" y="4783"/>
                  </a:lnTo>
                  <a:cubicBezTo>
                    <a:pt x="2876" y="4459"/>
                    <a:pt x="3019" y="4152"/>
                    <a:pt x="3098" y="3908"/>
                  </a:cubicBezTo>
                  <a:close/>
                  <a:moveTo>
                    <a:pt x="2717" y="4783"/>
                  </a:moveTo>
                  <a:cubicBezTo>
                    <a:pt x="2661" y="4898"/>
                    <a:pt x="2603" y="5014"/>
                    <a:pt x="2545" y="5130"/>
                  </a:cubicBezTo>
                  <a:cubicBezTo>
                    <a:pt x="2414" y="5459"/>
                    <a:pt x="2281" y="5797"/>
                    <a:pt x="2148" y="6141"/>
                  </a:cubicBezTo>
                  <a:lnTo>
                    <a:pt x="2148" y="6141"/>
                  </a:lnTo>
                  <a:cubicBezTo>
                    <a:pt x="2339" y="5672"/>
                    <a:pt x="2531" y="5217"/>
                    <a:pt x="2717" y="4783"/>
                  </a:cubicBezTo>
                  <a:close/>
                  <a:moveTo>
                    <a:pt x="2148" y="6141"/>
                  </a:moveTo>
                  <a:cubicBezTo>
                    <a:pt x="1149" y="8597"/>
                    <a:pt x="172" y="11444"/>
                    <a:pt x="92" y="13721"/>
                  </a:cubicBezTo>
                  <a:cubicBezTo>
                    <a:pt x="186" y="11651"/>
                    <a:pt x="1155" y="8720"/>
                    <a:pt x="2148" y="6141"/>
                  </a:cubicBezTo>
                  <a:close/>
                  <a:moveTo>
                    <a:pt x="92" y="13721"/>
                  </a:moveTo>
                  <a:cubicBezTo>
                    <a:pt x="1" y="14852"/>
                    <a:pt x="52" y="16398"/>
                    <a:pt x="130" y="18138"/>
                  </a:cubicBezTo>
                  <a:lnTo>
                    <a:pt x="130" y="18138"/>
                  </a:lnTo>
                  <a:cubicBezTo>
                    <a:pt x="92" y="16968"/>
                    <a:pt x="92" y="15928"/>
                    <a:pt x="92" y="15059"/>
                  </a:cubicBezTo>
                  <a:lnTo>
                    <a:pt x="92" y="13721"/>
                  </a:lnTo>
                  <a:close/>
                  <a:moveTo>
                    <a:pt x="130" y="18138"/>
                  </a:moveTo>
                  <a:cubicBezTo>
                    <a:pt x="146" y="18614"/>
                    <a:pt x="168" y="19111"/>
                    <a:pt x="199" y="19627"/>
                  </a:cubicBezTo>
                  <a:cubicBezTo>
                    <a:pt x="175" y="19119"/>
                    <a:pt x="152" y="18621"/>
                    <a:pt x="130" y="18138"/>
                  </a:cubicBez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1"/>
            <p:cNvSpPr/>
            <p:nvPr/>
          </p:nvSpPr>
          <p:spPr>
            <a:xfrm>
              <a:off x="5479225" y="2732575"/>
              <a:ext cx="114450" cy="657950"/>
            </a:xfrm>
            <a:custGeom>
              <a:avLst/>
              <a:gdLst/>
              <a:ahLst/>
              <a:cxnLst/>
              <a:rect l="l" t="t" r="r" b="b"/>
              <a:pathLst>
                <a:path w="4578" h="26318" extrusionOk="0">
                  <a:moveTo>
                    <a:pt x="4577" y="1"/>
                  </a:moveTo>
                  <a:cubicBezTo>
                    <a:pt x="4461" y="1"/>
                    <a:pt x="4461" y="108"/>
                    <a:pt x="4354" y="108"/>
                  </a:cubicBezTo>
                  <a:cubicBezTo>
                    <a:pt x="3908" y="1116"/>
                    <a:pt x="3239" y="2454"/>
                    <a:pt x="2570" y="4122"/>
                  </a:cubicBezTo>
                  <a:cubicBezTo>
                    <a:pt x="1339" y="6915"/>
                    <a:pt x="117" y="10367"/>
                    <a:pt x="117" y="12713"/>
                  </a:cubicBezTo>
                  <a:cubicBezTo>
                    <a:pt x="224" y="9698"/>
                    <a:pt x="1901" y="5683"/>
                    <a:pt x="3123" y="2900"/>
                  </a:cubicBezTo>
                  <a:cubicBezTo>
                    <a:pt x="3569" y="2008"/>
                    <a:pt x="3908" y="1223"/>
                    <a:pt x="4238" y="554"/>
                  </a:cubicBezTo>
                  <a:cubicBezTo>
                    <a:pt x="4354" y="331"/>
                    <a:pt x="4461" y="108"/>
                    <a:pt x="4577" y="1"/>
                  </a:cubicBezTo>
                  <a:close/>
                  <a:moveTo>
                    <a:pt x="117" y="12713"/>
                  </a:moveTo>
                  <a:lnTo>
                    <a:pt x="117" y="12713"/>
                  </a:lnTo>
                  <a:cubicBezTo>
                    <a:pt x="1" y="13043"/>
                    <a:pt x="1" y="13489"/>
                    <a:pt x="1" y="14051"/>
                  </a:cubicBezTo>
                  <a:cubicBezTo>
                    <a:pt x="1" y="17174"/>
                    <a:pt x="224" y="22633"/>
                    <a:pt x="340" y="26318"/>
                  </a:cubicBezTo>
                  <a:lnTo>
                    <a:pt x="447" y="26318"/>
                  </a:lnTo>
                  <a:cubicBezTo>
                    <a:pt x="340" y="24088"/>
                    <a:pt x="224" y="21188"/>
                    <a:pt x="224" y="18619"/>
                  </a:cubicBezTo>
                  <a:cubicBezTo>
                    <a:pt x="117" y="16282"/>
                    <a:pt x="1" y="14158"/>
                    <a:pt x="117" y="12713"/>
                  </a:cubicBezTo>
                  <a:close/>
                </a:path>
              </a:pathLst>
            </a:custGeom>
            <a:solidFill>
              <a:srgbClr val="C848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1"/>
            <p:cNvSpPr/>
            <p:nvPr/>
          </p:nvSpPr>
          <p:spPr>
            <a:xfrm>
              <a:off x="5576900" y="2707375"/>
              <a:ext cx="2725" cy="41950"/>
            </a:xfrm>
            <a:custGeom>
              <a:avLst/>
              <a:gdLst/>
              <a:ahLst/>
              <a:cxnLst/>
              <a:rect l="l" t="t" r="r" b="b"/>
              <a:pathLst>
                <a:path w="109" h="1678" extrusionOk="0">
                  <a:moveTo>
                    <a:pt x="108" y="1"/>
                  </a:moveTo>
                  <a:cubicBezTo>
                    <a:pt x="108" y="1"/>
                    <a:pt x="1" y="1009"/>
                    <a:pt x="1" y="1678"/>
                  </a:cubicBezTo>
                  <a:cubicBezTo>
                    <a:pt x="1" y="1678"/>
                    <a:pt x="108" y="1678"/>
                    <a:pt x="108" y="1562"/>
                  </a:cubicBezTo>
                  <a:lnTo>
                    <a:pt x="108" y="786"/>
                  </a:lnTo>
                  <a:lnTo>
                    <a:pt x="108" y="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1"/>
            <p:cNvSpPr/>
            <p:nvPr/>
          </p:nvSpPr>
          <p:spPr>
            <a:xfrm>
              <a:off x="5576900" y="2746400"/>
              <a:ext cx="2725" cy="8500"/>
            </a:xfrm>
            <a:custGeom>
              <a:avLst/>
              <a:gdLst/>
              <a:ahLst/>
              <a:cxnLst/>
              <a:rect l="l" t="t" r="r" b="b"/>
              <a:pathLst>
                <a:path w="109" h="340" extrusionOk="0">
                  <a:moveTo>
                    <a:pt x="108" y="1"/>
                  </a:moveTo>
                  <a:cubicBezTo>
                    <a:pt x="108" y="117"/>
                    <a:pt x="1" y="117"/>
                    <a:pt x="1" y="117"/>
                  </a:cubicBezTo>
                  <a:lnTo>
                    <a:pt x="1" y="340"/>
                  </a:lnTo>
                  <a:lnTo>
                    <a:pt x="108" y="340"/>
                  </a:lnTo>
                  <a:lnTo>
                    <a:pt x="108" y="1"/>
                  </a:lnTo>
                  <a:close/>
                </a:path>
              </a:pathLst>
            </a:custGeom>
            <a:solidFill>
              <a:srgbClr val="C848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1"/>
            <p:cNvSpPr/>
            <p:nvPr/>
          </p:nvSpPr>
          <p:spPr>
            <a:xfrm>
              <a:off x="6471700" y="2891375"/>
              <a:ext cx="14075" cy="66925"/>
            </a:xfrm>
            <a:custGeom>
              <a:avLst/>
              <a:gdLst/>
              <a:ahLst/>
              <a:cxnLst/>
              <a:rect l="l" t="t" r="r" b="b"/>
              <a:pathLst>
                <a:path w="563" h="2677" extrusionOk="0">
                  <a:moveTo>
                    <a:pt x="0" y="1"/>
                  </a:moveTo>
                  <a:cubicBezTo>
                    <a:pt x="116" y="563"/>
                    <a:pt x="339" y="1455"/>
                    <a:pt x="446" y="2677"/>
                  </a:cubicBezTo>
                  <a:lnTo>
                    <a:pt x="562" y="2677"/>
                  </a:lnTo>
                  <a:cubicBezTo>
                    <a:pt x="446" y="1678"/>
                    <a:pt x="223" y="786"/>
                    <a:pt x="0" y="1"/>
                  </a:cubicBezTo>
                  <a:close/>
                </a:path>
              </a:pathLst>
            </a:custGeom>
            <a:solidFill>
              <a:srgbClr val="C66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1"/>
            <p:cNvSpPr/>
            <p:nvPr/>
          </p:nvSpPr>
          <p:spPr>
            <a:xfrm>
              <a:off x="6396525" y="2727000"/>
              <a:ext cx="86350" cy="231300"/>
            </a:xfrm>
            <a:custGeom>
              <a:avLst/>
              <a:gdLst/>
              <a:ahLst/>
              <a:cxnLst/>
              <a:rect l="l" t="t" r="r" b="b"/>
              <a:pathLst>
                <a:path w="3454" h="9252" extrusionOk="0">
                  <a:moveTo>
                    <a:pt x="1" y="1"/>
                  </a:moveTo>
                  <a:lnTo>
                    <a:pt x="224" y="224"/>
                  </a:lnTo>
                  <a:cubicBezTo>
                    <a:pt x="670" y="1116"/>
                    <a:pt x="3007" y="4791"/>
                    <a:pt x="3453" y="9252"/>
                  </a:cubicBezTo>
                  <a:cubicBezTo>
                    <a:pt x="3346" y="8030"/>
                    <a:pt x="3123" y="7138"/>
                    <a:pt x="3007" y="6576"/>
                  </a:cubicBezTo>
                  <a:cubicBezTo>
                    <a:pt x="2677" y="5237"/>
                    <a:pt x="2231" y="4015"/>
                    <a:pt x="1785" y="3007"/>
                  </a:cubicBezTo>
                  <a:lnTo>
                    <a:pt x="1669" y="3007"/>
                  </a:lnTo>
                  <a:lnTo>
                    <a:pt x="1669" y="2900"/>
                  </a:lnTo>
                  <a:cubicBezTo>
                    <a:pt x="893" y="1116"/>
                    <a:pt x="108" y="1"/>
                    <a:pt x="108" y="1"/>
                  </a:cubicBez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1"/>
            <p:cNvSpPr/>
            <p:nvPr/>
          </p:nvSpPr>
          <p:spPr>
            <a:xfrm>
              <a:off x="6438250" y="2732575"/>
              <a:ext cx="5600" cy="69625"/>
            </a:xfrm>
            <a:custGeom>
              <a:avLst/>
              <a:gdLst/>
              <a:ahLst/>
              <a:cxnLst/>
              <a:rect l="l" t="t" r="r" b="b"/>
              <a:pathLst>
                <a:path w="224" h="2785" extrusionOk="0">
                  <a:moveTo>
                    <a:pt x="0" y="1"/>
                  </a:moveTo>
                  <a:lnTo>
                    <a:pt x="0" y="1"/>
                  </a:lnTo>
                  <a:cubicBezTo>
                    <a:pt x="0" y="108"/>
                    <a:pt x="116" y="331"/>
                    <a:pt x="116" y="777"/>
                  </a:cubicBezTo>
                  <a:lnTo>
                    <a:pt x="223" y="777"/>
                  </a:lnTo>
                  <a:cubicBezTo>
                    <a:pt x="116" y="331"/>
                    <a:pt x="0" y="1"/>
                    <a:pt x="0" y="1"/>
                  </a:cubicBezTo>
                  <a:close/>
                  <a:moveTo>
                    <a:pt x="116" y="2561"/>
                  </a:moveTo>
                  <a:cubicBezTo>
                    <a:pt x="116" y="2561"/>
                    <a:pt x="116" y="2677"/>
                    <a:pt x="0" y="2677"/>
                  </a:cubicBezTo>
                  <a:lnTo>
                    <a:pt x="0" y="2784"/>
                  </a:lnTo>
                  <a:lnTo>
                    <a:pt x="116" y="2784"/>
                  </a:lnTo>
                  <a:lnTo>
                    <a:pt x="116" y="2677"/>
                  </a:lnTo>
                  <a:lnTo>
                    <a:pt x="116" y="256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1"/>
            <p:cNvSpPr/>
            <p:nvPr/>
          </p:nvSpPr>
          <p:spPr>
            <a:xfrm>
              <a:off x="6441150" y="2751975"/>
              <a:ext cx="5600" cy="47550"/>
            </a:xfrm>
            <a:custGeom>
              <a:avLst/>
              <a:gdLst/>
              <a:ahLst/>
              <a:cxnLst/>
              <a:rect l="l" t="t" r="r" b="b"/>
              <a:pathLst>
                <a:path w="224" h="1902" extrusionOk="0">
                  <a:moveTo>
                    <a:pt x="0" y="1"/>
                  </a:moveTo>
                  <a:cubicBezTo>
                    <a:pt x="107" y="224"/>
                    <a:pt x="107" y="447"/>
                    <a:pt x="107" y="670"/>
                  </a:cubicBezTo>
                  <a:cubicBezTo>
                    <a:pt x="107" y="1009"/>
                    <a:pt x="107" y="1339"/>
                    <a:pt x="0" y="1785"/>
                  </a:cubicBezTo>
                  <a:lnTo>
                    <a:pt x="0" y="1901"/>
                  </a:lnTo>
                  <a:cubicBezTo>
                    <a:pt x="107" y="1455"/>
                    <a:pt x="223" y="1009"/>
                    <a:pt x="223" y="670"/>
                  </a:cubicBezTo>
                  <a:cubicBezTo>
                    <a:pt x="223" y="447"/>
                    <a:pt x="107" y="224"/>
                    <a:pt x="107" y="1"/>
                  </a:cubicBezTo>
                  <a:close/>
                </a:path>
              </a:pathLst>
            </a:custGeom>
            <a:solidFill>
              <a:srgbClr val="C848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1"/>
            <p:cNvSpPr/>
            <p:nvPr/>
          </p:nvSpPr>
          <p:spPr>
            <a:xfrm>
              <a:off x="6675325" y="2322650"/>
              <a:ext cx="30575" cy="78100"/>
            </a:xfrm>
            <a:custGeom>
              <a:avLst/>
              <a:gdLst/>
              <a:ahLst/>
              <a:cxnLst/>
              <a:rect l="l" t="t" r="r" b="b"/>
              <a:pathLst>
                <a:path w="1223" h="3124" extrusionOk="0">
                  <a:moveTo>
                    <a:pt x="0" y="1"/>
                  </a:moveTo>
                  <a:lnTo>
                    <a:pt x="0" y="117"/>
                  </a:lnTo>
                  <a:lnTo>
                    <a:pt x="776" y="2231"/>
                  </a:lnTo>
                  <a:lnTo>
                    <a:pt x="873" y="2231"/>
                  </a:lnTo>
                  <a:lnTo>
                    <a:pt x="0" y="1"/>
                  </a:lnTo>
                  <a:close/>
                  <a:moveTo>
                    <a:pt x="873" y="2231"/>
                  </a:moveTo>
                  <a:lnTo>
                    <a:pt x="892" y="2280"/>
                  </a:lnTo>
                  <a:lnTo>
                    <a:pt x="892" y="2231"/>
                  </a:lnTo>
                  <a:close/>
                  <a:moveTo>
                    <a:pt x="892" y="2280"/>
                  </a:moveTo>
                  <a:lnTo>
                    <a:pt x="892" y="2347"/>
                  </a:lnTo>
                  <a:lnTo>
                    <a:pt x="1222" y="3123"/>
                  </a:lnTo>
                  <a:lnTo>
                    <a:pt x="892" y="2280"/>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1"/>
            <p:cNvSpPr/>
            <p:nvPr/>
          </p:nvSpPr>
          <p:spPr>
            <a:xfrm>
              <a:off x="6694725" y="2378425"/>
              <a:ext cx="2925" cy="2925"/>
            </a:xfrm>
            <a:custGeom>
              <a:avLst/>
              <a:gdLst/>
              <a:ahLst/>
              <a:cxnLst/>
              <a:rect l="l" t="t" r="r" b="b"/>
              <a:pathLst>
                <a:path w="117" h="117" extrusionOk="0">
                  <a:moveTo>
                    <a:pt x="0" y="0"/>
                  </a:moveTo>
                  <a:lnTo>
                    <a:pt x="116" y="116"/>
                  </a:lnTo>
                  <a:lnTo>
                    <a:pt x="116" y="0"/>
                  </a:lnTo>
                  <a:close/>
                </a:path>
              </a:pathLst>
            </a:custGeom>
            <a:solidFill>
              <a:srgbClr val="B73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1"/>
            <p:cNvSpPr/>
            <p:nvPr/>
          </p:nvSpPr>
          <p:spPr>
            <a:xfrm>
              <a:off x="5013775" y="3108825"/>
              <a:ext cx="47300" cy="44625"/>
            </a:xfrm>
            <a:custGeom>
              <a:avLst/>
              <a:gdLst/>
              <a:ahLst/>
              <a:cxnLst/>
              <a:rect l="l" t="t" r="r" b="b"/>
              <a:pathLst>
                <a:path w="1892" h="1785" extrusionOk="0">
                  <a:moveTo>
                    <a:pt x="107" y="1"/>
                  </a:moveTo>
                  <a:lnTo>
                    <a:pt x="0" y="116"/>
                  </a:lnTo>
                  <a:cubicBezTo>
                    <a:pt x="0" y="116"/>
                    <a:pt x="107" y="224"/>
                    <a:pt x="330" y="340"/>
                  </a:cubicBezTo>
                  <a:lnTo>
                    <a:pt x="1223" y="1232"/>
                  </a:lnTo>
                  <a:cubicBezTo>
                    <a:pt x="1446" y="1339"/>
                    <a:pt x="1562" y="1455"/>
                    <a:pt x="1669" y="1562"/>
                  </a:cubicBezTo>
                  <a:lnTo>
                    <a:pt x="1785" y="1678"/>
                  </a:lnTo>
                  <a:lnTo>
                    <a:pt x="1785" y="1678"/>
                  </a:lnTo>
                  <a:cubicBezTo>
                    <a:pt x="1669" y="1562"/>
                    <a:pt x="1562" y="1455"/>
                    <a:pt x="1446" y="1232"/>
                  </a:cubicBezTo>
                  <a:lnTo>
                    <a:pt x="1339" y="1232"/>
                  </a:lnTo>
                  <a:lnTo>
                    <a:pt x="107" y="1"/>
                  </a:lnTo>
                  <a:close/>
                  <a:moveTo>
                    <a:pt x="1785" y="1678"/>
                  </a:moveTo>
                  <a:lnTo>
                    <a:pt x="1892" y="1785"/>
                  </a:lnTo>
                  <a:cubicBezTo>
                    <a:pt x="1892" y="1785"/>
                    <a:pt x="1892" y="1678"/>
                    <a:pt x="1785" y="1678"/>
                  </a:cubicBez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1"/>
            <p:cNvSpPr/>
            <p:nvPr/>
          </p:nvSpPr>
          <p:spPr>
            <a:xfrm>
              <a:off x="5047225" y="3139600"/>
              <a:ext cx="2700" cy="25"/>
            </a:xfrm>
            <a:custGeom>
              <a:avLst/>
              <a:gdLst/>
              <a:ahLst/>
              <a:cxnLst/>
              <a:rect l="l" t="t" r="r" b="b"/>
              <a:pathLst>
                <a:path w="108" h="1" extrusionOk="0">
                  <a:moveTo>
                    <a:pt x="1" y="1"/>
                  </a:moveTo>
                  <a:lnTo>
                    <a:pt x="1" y="1"/>
                  </a:lnTo>
                  <a:lnTo>
                    <a:pt x="108" y="1"/>
                  </a:lnTo>
                  <a:lnTo>
                    <a:pt x="108" y="1"/>
                  </a:lnTo>
                  <a:close/>
                </a:path>
              </a:pathLst>
            </a:custGeom>
            <a:solidFill>
              <a:srgbClr val="B73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1"/>
            <p:cNvSpPr/>
            <p:nvPr/>
          </p:nvSpPr>
          <p:spPr>
            <a:xfrm>
              <a:off x="5618625" y="3571600"/>
              <a:ext cx="22325" cy="117125"/>
            </a:xfrm>
            <a:custGeom>
              <a:avLst/>
              <a:gdLst/>
              <a:ahLst/>
              <a:cxnLst/>
              <a:rect l="l" t="t" r="r" b="b"/>
              <a:pathLst>
                <a:path w="893" h="4685" extrusionOk="0">
                  <a:moveTo>
                    <a:pt x="0" y="1"/>
                  </a:moveTo>
                  <a:lnTo>
                    <a:pt x="785" y="4684"/>
                  </a:lnTo>
                  <a:lnTo>
                    <a:pt x="892" y="4684"/>
                  </a:lnTo>
                  <a:lnTo>
                    <a:pt x="116" y="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1"/>
            <p:cNvSpPr/>
            <p:nvPr/>
          </p:nvSpPr>
          <p:spPr>
            <a:xfrm>
              <a:off x="6287700" y="3541050"/>
              <a:ext cx="14075" cy="136525"/>
            </a:xfrm>
            <a:custGeom>
              <a:avLst/>
              <a:gdLst/>
              <a:ahLst/>
              <a:cxnLst/>
              <a:rect l="l" t="t" r="r" b="b"/>
              <a:pathLst>
                <a:path w="563" h="5461" extrusionOk="0">
                  <a:moveTo>
                    <a:pt x="562" y="0"/>
                  </a:moveTo>
                  <a:lnTo>
                    <a:pt x="0" y="5460"/>
                  </a:lnTo>
                  <a:lnTo>
                    <a:pt x="116" y="5460"/>
                  </a:lnTo>
                  <a:lnTo>
                    <a:pt x="562" y="0"/>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1"/>
            <p:cNvSpPr/>
            <p:nvPr/>
          </p:nvSpPr>
          <p:spPr>
            <a:xfrm>
              <a:off x="6014500" y="3566025"/>
              <a:ext cx="25" cy="120025"/>
            </a:xfrm>
            <a:custGeom>
              <a:avLst/>
              <a:gdLst/>
              <a:ahLst/>
              <a:cxnLst/>
              <a:rect l="l" t="t" r="r" b="b"/>
              <a:pathLst>
                <a:path w="1" h="4801" extrusionOk="0">
                  <a:moveTo>
                    <a:pt x="0" y="1"/>
                  </a:moveTo>
                  <a:lnTo>
                    <a:pt x="0" y="1"/>
                  </a:lnTo>
                  <a:lnTo>
                    <a:pt x="0" y="4800"/>
                  </a:lnTo>
                  <a:lnTo>
                    <a:pt x="0" y="4800"/>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1"/>
            <p:cNvSpPr/>
            <p:nvPr/>
          </p:nvSpPr>
          <p:spPr>
            <a:xfrm>
              <a:off x="5819350" y="3632925"/>
              <a:ext cx="11175" cy="55800"/>
            </a:xfrm>
            <a:custGeom>
              <a:avLst/>
              <a:gdLst/>
              <a:ahLst/>
              <a:cxnLst/>
              <a:rect l="l" t="t" r="r" b="b"/>
              <a:pathLst>
                <a:path w="447" h="2232" extrusionOk="0">
                  <a:moveTo>
                    <a:pt x="0" y="1"/>
                  </a:moveTo>
                  <a:lnTo>
                    <a:pt x="339" y="2231"/>
                  </a:lnTo>
                  <a:lnTo>
                    <a:pt x="446" y="2231"/>
                  </a:lnTo>
                  <a:lnTo>
                    <a:pt x="116" y="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1"/>
            <p:cNvSpPr/>
            <p:nvPr/>
          </p:nvSpPr>
          <p:spPr>
            <a:xfrm>
              <a:off x="6162350" y="3624675"/>
              <a:ext cx="5600" cy="52900"/>
            </a:xfrm>
            <a:custGeom>
              <a:avLst/>
              <a:gdLst/>
              <a:ahLst/>
              <a:cxnLst/>
              <a:rect l="l" t="t" r="r" b="b"/>
              <a:pathLst>
                <a:path w="224" h="2116" extrusionOk="0">
                  <a:moveTo>
                    <a:pt x="108" y="1"/>
                  </a:moveTo>
                  <a:lnTo>
                    <a:pt x="1" y="2115"/>
                  </a:lnTo>
                  <a:lnTo>
                    <a:pt x="108" y="2115"/>
                  </a:lnTo>
                  <a:lnTo>
                    <a:pt x="224" y="1"/>
                  </a:lnTo>
                  <a:close/>
                </a:path>
              </a:pathLst>
            </a:custGeom>
            <a:solidFill>
              <a:srgbClr val="CB4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1"/>
            <p:cNvSpPr/>
            <p:nvPr/>
          </p:nvSpPr>
          <p:spPr>
            <a:xfrm>
              <a:off x="5518250" y="3649675"/>
              <a:ext cx="900600" cy="66925"/>
            </a:xfrm>
            <a:custGeom>
              <a:avLst/>
              <a:gdLst/>
              <a:ahLst/>
              <a:cxnLst/>
              <a:rect l="l" t="t" r="r" b="b"/>
              <a:pathLst>
                <a:path w="36024" h="2677" extrusionOk="0">
                  <a:moveTo>
                    <a:pt x="35908" y="0"/>
                  </a:moveTo>
                  <a:cubicBezTo>
                    <a:pt x="31224" y="1900"/>
                    <a:pt x="24088" y="2453"/>
                    <a:pt x="17290" y="2453"/>
                  </a:cubicBezTo>
                  <a:cubicBezTo>
                    <a:pt x="12829" y="2453"/>
                    <a:pt x="8476" y="2230"/>
                    <a:pt x="5246" y="2007"/>
                  </a:cubicBezTo>
                  <a:cubicBezTo>
                    <a:pt x="3685" y="1900"/>
                    <a:pt x="2347" y="1784"/>
                    <a:pt x="1455" y="1677"/>
                  </a:cubicBezTo>
                  <a:cubicBezTo>
                    <a:pt x="1009" y="1561"/>
                    <a:pt x="670" y="1561"/>
                    <a:pt x="447" y="1561"/>
                  </a:cubicBezTo>
                  <a:lnTo>
                    <a:pt x="117" y="1561"/>
                  </a:lnTo>
                  <a:lnTo>
                    <a:pt x="1" y="1677"/>
                  </a:lnTo>
                  <a:cubicBezTo>
                    <a:pt x="1" y="1677"/>
                    <a:pt x="8253" y="2676"/>
                    <a:pt x="17290" y="2676"/>
                  </a:cubicBezTo>
                  <a:cubicBezTo>
                    <a:pt x="24088" y="2676"/>
                    <a:pt x="31340" y="2123"/>
                    <a:pt x="36024" y="223"/>
                  </a:cubicBezTo>
                  <a:lnTo>
                    <a:pt x="35908" y="0"/>
                  </a:ln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1"/>
            <p:cNvSpPr/>
            <p:nvPr/>
          </p:nvSpPr>
          <p:spPr>
            <a:xfrm>
              <a:off x="5462500" y="1558325"/>
              <a:ext cx="844850" cy="734525"/>
            </a:xfrm>
            <a:custGeom>
              <a:avLst/>
              <a:gdLst/>
              <a:ahLst/>
              <a:cxnLst/>
              <a:rect l="l" t="t" r="r" b="b"/>
              <a:pathLst>
                <a:path w="33794" h="29381" extrusionOk="0">
                  <a:moveTo>
                    <a:pt x="15784" y="0"/>
                  </a:moveTo>
                  <a:cubicBezTo>
                    <a:pt x="13751" y="0"/>
                    <a:pt x="11182" y="731"/>
                    <a:pt x="8145" y="3035"/>
                  </a:cubicBezTo>
                  <a:cubicBezTo>
                    <a:pt x="0" y="9386"/>
                    <a:pt x="2008" y="27344"/>
                    <a:pt x="670" y="28567"/>
                  </a:cubicBezTo>
                  <a:cubicBezTo>
                    <a:pt x="670" y="28567"/>
                    <a:pt x="4826" y="29380"/>
                    <a:pt x="8229" y="29380"/>
                  </a:cubicBezTo>
                  <a:cubicBezTo>
                    <a:pt x="10026" y="29380"/>
                    <a:pt x="11613" y="29153"/>
                    <a:pt x="12267" y="28460"/>
                  </a:cubicBezTo>
                  <a:lnTo>
                    <a:pt x="26318" y="26675"/>
                  </a:lnTo>
                  <a:cubicBezTo>
                    <a:pt x="26318" y="26675"/>
                    <a:pt x="27611" y="27302"/>
                    <a:pt x="29384" y="27302"/>
                  </a:cubicBezTo>
                  <a:cubicBezTo>
                    <a:pt x="30603" y="27302"/>
                    <a:pt x="32048" y="27006"/>
                    <a:pt x="33454" y="26006"/>
                  </a:cubicBezTo>
                  <a:cubicBezTo>
                    <a:pt x="33454" y="26006"/>
                    <a:pt x="33793" y="12179"/>
                    <a:pt x="29779" y="6487"/>
                  </a:cubicBezTo>
                  <a:cubicBezTo>
                    <a:pt x="26987" y="2589"/>
                    <a:pt x="23980" y="2027"/>
                    <a:pt x="22303" y="2027"/>
                  </a:cubicBezTo>
                  <a:lnTo>
                    <a:pt x="22419" y="1919"/>
                  </a:lnTo>
                  <a:lnTo>
                    <a:pt x="23088" y="1580"/>
                  </a:lnTo>
                  <a:cubicBezTo>
                    <a:pt x="23418" y="1473"/>
                    <a:pt x="23641" y="1357"/>
                    <a:pt x="23864" y="1134"/>
                  </a:cubicBezTo>
                  <a:cubicBezTo>
                    <a:pt x="23980" y="1134"/>
                    <a:pt x="23864" y="911"/>
                    <a:pt x="23864" y="911"/>
                  </a:cubicBezTo>
                  <a:cubicBezTo>
                    <a:pt x="23534" y="911"/>
                    <a:pt x="23195" y="911"/>
                    <a:pt x="22865" y="1027"/>
                  </a:cubicBezTo>
                  <a:cubicBezTo>
                    <a:pt x="22677" y="1027"/>
                    <a:pt x="22489" y="1027"/>
                    <a:pt x="22301" y="1091"/>
                  </a:cubicBezTo>
                  <a:lnTo>
                    <a:pt x="22301" y="1091"/>
                  </a:lnTo>
                  <a:cubicBezTo>
                    <a:pt x="22303" y="1076"/>
                    <a:pt x="22303" y="1055"/>
                    <a:pt x="22303" y="1027"/>
                  </a:cubicBezTo>
                  <a:cubicBezTo>
                    <a:pt x="22526" y="804"/>
                    <a:pt x="22642" y="581"/>
                    <a:pt x="22749" y="465"/>
                  </a:cubicBezTo>
                  <a:cubicBezTo>
                    <a:pt x="22865" y="358"/>
                    <a:pt x="22865" y="242"/>
                    <a:pt x="22749" y="242"/>
                  </a:cubicBezTo>
                  <a:cubicBezTo>
                    <a:pt x="22749" y="135"/>
                    <a:pt x="22642" y="135"/>
                    <a:pt x="22642" y="135"/>
                  </a:cubicBezTo>
                  <a:cubicBezTo>
                    <a:pt x="22419" y="135"/>
                    <a:pt x="22303" y="242"/>
                    <a:pt x="22196" y="242"/>
                  </a:cubicBezTo>
                  <a:lnTo>
                    <a:pt x="21973" y="465"/>
                  </a:lnTo>
                  <a:cubicBezTo>
                    <a:pt x="21750" y="688"/>
                    <a:pt x="21527" y="911"/>
                    <a:pt x="21411" y="1134"/>
                  </a:cubicBezTo>
                  <a:cubicBezTo>
                    <a:pt x="21304" y="1134"/>
                    <a:pt x="21304" y="1250"/>
                    <a:pt x="21304" y="1250"/>
                  </a:cubicBezTo>
                  <a:lnTo>
                    <a:pt x="21188" y="1134"/>
                  </a:lnTo>
                  <a:cubicBezTo>
                    <a:pt x="21081" y="911"/>
                    <a:pt x="20965" y="688"/>
                    <a:pt x="20742" y="465"/>
                  </a:cubicBezTo>
                  <a:cubicBezTo>
                    <a:pt x="20650" y="374"/>
                    <a:pt x="20473" y="111"/>
                    <a:pt x="20284" y="111"/>
                  </a:cubicBezTo>
                  <a:cubicBezTo>
                    <a:pt x="20253" y="111"/>
                    <a:pt x="20221" y="119"/>
                    <a:pt x="20189" y="135"/>
                  </a:cubicBezTo>
                  <a:cubicBezTo>
                    <a:pt x="20073" y="242"/>
                    <a:pt x="20073" y="242"/>
                    <a:pt x="20073" y="358"/>
                  </a:cubicBezTo>
                  <a:cubicBezTo>
                    <a:pt x="20073" y="358"/>
                    <a:pt x="20189" y="358"/>
                    <a:pt x="20189" y="465"/>
                  </a:cubicBezTo>
                  <a:lnTo>
                    <a:pt x="20189" y="581"/>
                  </a:lnTo>
                  <a:cubicBezTo>
                    <a:pt x="20189" y="688"/>
                    <a:pt x="20296" y="804"/>
                    <a:pt x="20296" y="804"/>
                  </a:cubicBezTo>
                  <a:cubicBezTo>
                    <a:pt x="20296" y="1027"/>
                    <a:pt x="20412" y="1250"/>
                    <a:pt x="20412" y="1473"/>
                  </a:cubicBezTo>
                  <a:lnTo>
                    <a:pt x="20519" y="1580"/>
                  </a:lnTo>
                  <a:cubicBezTo>
                    <a:pt x="19691" y="932"/>
                    <a:pt x="18080" y="0"/>
                    <a:pt x="15784" y="0"/>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1"/>
            <p:cNvSpPr/>
            <p:nvPr/>
          </p:nvSpPr>
          <p:spPr>
            <a:xfrm>
              <a:off x="5579600" y="1910025"/>
              <a:ext cx="139400" cy="156500"/>
            </a:xfrm>
            <a:custGeom>
              <a:avLst/>
              <a:gdLst/>
              <a:ahLst/>
              <a:cxnLst/>
              <a:rect l="l" t="t" r="r" b="b"/>
              <a:pathLst>
                <a:path w="5576" h="6260" extrusionOk="0">
                  <a:moveTo>
                    <a:pt x="1853" y="1"/>
                  </a:moveTo>
                  <a:cubicBezTo>
                    <a:pt x="1478" y="1"/>
                    <a:pt x="1150" y="136"/>
                    <a:pt x="892" y="341"/>
                  </a:cubicBezTo>
                  <a:cubicBezTo>
                    <a:pt x="339" y="787"/>
                    <a:pt x="0" y="1563"/>
                    <a:pt x="116" y="2232"/>
                  </a:cubicBezTo>
                  <a:cubicBezTo>
                    <a:pt x="391" y="5949"/>
                    <a:pt x="3615" y="6259"/>
                    <a:pt x="4682" y="6259"/>
                  </a:cubicBezTo>
                  <a:cubicBezTo>
                    <a:pt x="4895" y="6259"/>
                    <a:pt x="5023" y="6247"/>
                    <a:pt x="5023" y="6247"/>
                  </a:cubicBezTo>
                  <a:lnTo>
                    <a:pt x="5353" y="4909"/>
                  </a:lnTo>
                  <a:cubicBezTo>
                    <a:pt x="5353" y="4909"/>
                    <a:pt x="5576" y="2455"/>
                    <a:pt x="3345" y="671"/>
                  </a:cubicBezTo>
                  <a:cubicBezTo>
                    <a:pt x="2805" y="189"/>
                    <a:pt x="2296" y="1"/>
                    <a:pt x="1853"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1"/>
            <p:cNvSpPr/>
            <p:nvPr/>
          </p:nvSpPr>
          <p:spPr>
            <a:xfrm>
              <a:off x="5615950" y="1952000"/>
              <a:ext cx="58450" cy="83650"/>
            </a:xfrm>
            <a:custGeom>
              <a:avLst/>
              <a:gdLst/>
              <a:ahLst/>
              <a:cxnLst/>
              <a:rect l="l" t="t" r="r" b="b"/>
              <a:pathLst>
                <a:path w="2338" h="3346" extrusionOk="0">
                  <a:moveTo>
                    <a:pt x="776" y="0"/>
                  </a:moveTo>
                  <a:cubicBezTo>
                    <a:pt x="669" y="0"/>
                    <a:pt x="446" y="0"/>
                    <a:pt x="330" y="107"/>
                  </a:cubicBezTo>
                  <a:cubicBezTo>
                    <a:pt x="223" y="223"/>
                    <a:pt x="107" y="330"/>
                    <a:pt x="0" y="553"/>
                  </a:cubicBezTo>
                  <a:lnTo>
                    <a:pt x="0" y="999"/>
                  </a:lnTo>
                  <a:cubicBezTo>
                    <a:pt x="0" y="1561"/>
                    <a:pt x="330" y="2114"/>
                    <a:pt x="776" y="2560"/>
                  </a:cubicBezTo>
                  <a:cubicBezTo>
                    <a:pt x="999" y="2783"/>
                    <a:pt x="1338" y="3006"/>
                    <a:pt x="1561" y="3122"/>
                  </a:cubicBezTo>
                  <a:cubicBezTo>
                    <a:pt x="1784" y="3230"/>
                    <a:pt x="2007" y="3345"/>
                    <a:pt x="2230" y="3345"/>
                  </a:cubicBezTo>
                  <a:lnTo>
                    <a:pt x="2337" y="3345"/>
                  </a:lnTo>
                  <a:lnTo>
                    <a:pt x="2337" y="3122"/>
                  </a:lnTo>
                  <a:lnTo>
                    <a:pt x="2230" y="3122"/>
                  </a:lnTo>
                  <a:cubicBezTo>
                    <a:pt x="2114" y="3122"/>
                    <a:pt x="1891" y="3122"/>
                    <a:pt x="1668" y="3006"/>
                  </a:cubicBezTo>
                  <a:cubicBezTo>
                    <a:pt x="1222" y="2783"/>
                    <a:pt x="892" y="2453"/>
                    <a:pt x="553" y="2114"/>
                  </a:cubicBezTo>
                  <a:cubicBezTo>
                    <a:pt x="330" y="1784"/>
                    <a:pt x="107" y="1338"/>
                    <a:pt x="107" y="999"/>
                  </a:cubicBezTo>
                  <a:lnTo>
                    <a:pt x="107" y="553"/>
                  </a:lnTo>
                  <a:lnTo>
                    <a:pt x="446" y="223"/>
                  </a:lnTo>
                  <a:cubicBezTo>
                    <a:pt x="553" y="107"/>
                    <a:pt x="669" y="107"/>
                    <a:pt x="776" y="107"/>
                  </a:cubicBezTo>
                  <a:cubicBezTo>
                    <a:pt x="1115" y="107"/>
                    <a:pt x="1445" y="223"/>
                    <a:pt x="1668" y="330"/>
                  </a:cubicBezTo>
                  <a:cubicBezTo>
                    <a:pt x="1784" y="446"/>
                    <a:pt x="1891" y="446"/>
                    <a:pt x="1891" y="553"/>
                  </a:cubicBezTo>
                  <a:lnTo>
                    <a:pt x="2007" y="553"/>
                  </a:lnTo>
                  <a:lnTo>
                    <a:pt x="2114" y="446"/>
                  </a:lnTo>
                  <a:cubicBezTo>
                    <a:pt x="2114" y="446"/>
                    <a:pt x="2007" y="330"/>
                    <a:pt x="1668" y="223"/>
                  </a:cubicBezTo>
                  <a:cubicBezTo>
                    <a:pt x="1445" y="107"/>
                    <a:pt x="1115" y="0"/>
                    <a:pt x="776"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1"/>
            <p:cNvSpPr/>
            <p:nvPr/>
          </p:nvSpPr>
          <p:spPr>
            <a:xfrm>
              <a:off x="5618625" y="1982550"/>
              <a:ext cx="25225" cy="14075"/>
            </a:xfrm>
            <a:custGeom>
              <a:avLst/>
              <a:gdLst/>
              <a:ahLst/>
              <a:cxnLst/>
              <a:rect l="l" t="t" r="r" b="b"/>
              <a:pathLst>
                <a:path w="1009" h="563" extrusionOk="0">
                  <a:moveTo>
                    <a:pt x="339" y="0"/>
                  </a:moveTo>
                  <a:cubicBezTo>
                    <a:pt x="116" y="223"/>
                    <a:pt x="0" y="446"/>
                    <a:pt x="0" y="446"/>
                  </a:cubicBezTo>
                  <a:lnTo>
                    <a:pt x="116" y="562"/>
                  </a:lnTo>
                  <a:lnTo>
                    <a:pt x="339" y="339"/>
                  </a:lnTo>
                  <a:cubicBezTo>
                    <a:pt x="339" y="223"/>
                    <a:pt x="446" y="223"/>
                    <a:pt x="446" y="116"/>
                  </a:cubicBezTo>
                  <a:lnTo>
                    <a:pt x="669" y="116"/>
                  </a:lnTo>
                  <a:cubicBezTo>
                    <a:pt x="669" y="116"/>
                    <a:pt x="785" y="116"/>
                    <a:pt x="892" y="223"/>
                  </a:cubicBezTo>
                  <a:lnTo>
                    <a:pt x="1008" y="116"/>
                  </a:lnTo>
                  <a:cubicBezTo>
                    <a:pt x="892" y="0"/>
                    <a:pt x="785" y="0"/>
                    <a:pt x="669"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1"/>
            <p:cNvSpPr/>
            <p:nvPr/>
          </p:nvSpPr>
          <p:spPr>
            <a:xfrm>
              <a:off x="5593650" y="2027150"/>
              <a:ext cx="66300" cy="109850"/>
            </a:xfrm>
            <a:custGeom>
              <a:avLst/>
              <a:gdLst/>
              <a:ahLst/>
              <a:cxnLst/>
              <a:rect l="l" t="t" r="r" b="b"/>
              <a:pathLst>
                <a:path w="2652" h="4394" extrusionOk="0">
                  <a:moveTo>
                    <a:pt x="1222" y="0"/>
                  </a:moveTo>
                  <a:cubicBezTo>
                    <a:pt x="999" y="0"/>
                    <a:pt x="776" y="224"/>
                    <a:pt x="669" y="447"/>
                  </a:cubicBezTo>
                  <a:cubicBezTo>
                    <a:pt x="446" y="670"/>
                    <a:pt x="330" y="893"/>
                    <a:pt x="223" y="1232"/>
                  </a:cubicBezTo>
                  <a:cubicBezTo>
                    <a:pt x="107" y="1678"/>
                    <a:pt x="0" y="2231"/>
                    <a:pt x="107" y="2793"/>
                  </a:cubicBezTo>
                  <a:cubicBezTo>
                    <a:pt x="223" y="3346"/>
                    <a:pt x="446" y="3792"/>
                    <a:pt x="892" y="4131"/>
                  </a:cubicBezTo>
                  <a:cubicBezTo>
                    <a:pt x="1137" y="4312"/>
                    <a:pt x="1449" y="4394"/>
                    <a:pt x="1754" y="4394"/>
                  </a:cubicBezTo>
                  <a:cubicBezTo>
                    <a:pt x="2005" y="4394"/>
                    <a:pt x="2252" y="4339"/>
                    <a:pt x="2453" y="4238"/>
                  </a:cubicBezTo>
                  <a:cubicBezTo>
                    <a:pt x="2651" y="4040"/>
                    <a:pt x="2498" y="3666"/>
                    <a:pt x="2223" y="3666"/>
                  </a:cubicBezTo>
                  <a:cubicBezTo>
                    <a:pt x="2189" y="3666"/>
                    <a:pt x="2152" y="3672"/>
                    <a:pt x="2114" y="3685"/>
                  </a:cubicBezTo>
                  <a:cubicBezTo>
                    <a:pt x="1990" y="3769"/>
                    <a:pt x="1864" y="3805"/>
                    <a:pt x="1737" y="3805"/>
                  </a:cubicBezTo>
                  <a:cubicBezTo>
                    <a:pt x="1529" y="3805"/>
                    <a:pt x="1321" y="3708"/>
                    <a:pt x="1115" y="3569"/>
                  </a:cubicBezTo>
                  <a:cubicBezTo>
                    <a:pt x="892" y="3239"/>
                    <a:pt x="776" y="2793"/>
                    <a:pt x="776" y="2454"/>
                  </a:cubicBezTo>
                  <a:cubicBezTo>
                    <a:pt x="669" y="2008"/>
                    <a:pt x="776" y="1678"/>
                    <a:pt x="892" y="1232"/>
                  </a:cubicBezTo>
                  <a:cubicBezTo>
                    <a:pt x="892" y="1116"/>
                    <a:pt x="999" y="893"/>
                    <a:pt x="1115" y="670"/>
                  </a:cubicBezTo>
                  <a:cubicBezTo>
                    <a:pt x="1222" y="563"/>
                    <a:pt x="1338" y="339"/>
                    <a:pt x="1338" y="116"/>
                  </a:cubicBezTo>
                  <a:cubicBezTo>
                    <a:pt x="1445" y="0"/>
                    <a:pt x="1338" y="0"/>
                    <a:pt x="1222" y="0"/>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1"/>
            <p:cNvSpPr/>
            <p:nvPr/>
          </p:nvSpPr>
          <p:spPr>
            <a:xfrm>
              <a:off x="5632700" y="1631250"/>
              <a:ext cx="540825" cy="856050"/>
            </a:xfrm>
            <a:custGeom>
              <a:avLst/>
              <a:gdLst/>
              <a:ahLst/>
              <a:cxnLst/>
              <a:rect l="l" t="t" r="r" b="b"/>
              <a:pathLst>
                <a:path w="21633" h="34242" extrusionOk="0">
                  <a:moveTo>
                    <a:pt x="10310" y="1"/>
                  </a:moveTo>
                  <a:cubicBezTo>
                    <a:pt x="0" y="1"/>
                    <a:pt x="108" y="9624"/>
                    <a:pt x="329" y="15506"/>
                  </a:cubicBezTo>
                  <a:lnTo>
                    <a:pt x="329" y="15729"/>
                  </a:lnTo>
                  <a:cubicBezTo>
                    <a:pt x="445" y="17068"/>
                    <a:pt x="552" y="18513"/>
                    <a:pt x="891" y="19744"/>
                  </a:cubicBezTo>
                  <a:cubicBezTo>
                    <a:pt x="1783" y="24088"/>
                    <a:pt x="4121" y="27550"/>
                    <a:pt x="8251" y="27657"/>
                  </a:cubicBezTo>
                  <a:lnTo>
                    <a:pt x="8251" y="31002"/>
                  </a:lnTo>
                  <a:cubicBezTo>
                    <a:pt x="8251" y="31002"/>
                    <a:pt x="10902" y="34242"/>
                    <a:pt x="14835" y="34242"/>
                  </a:cubicBezTo>
                  <a:cubicBezTo>
                    <a:pt x="16830" y="34242"/>
                    <a:pt x="19156" y="33408"/>
                    <a:pt x="21633" y="30895"/>
                  </a:cubicBezTo>
                  <a:cubicBezTo>
                    <a:pt x="21633" y="30895"/>
                    <a:pt x="21071" y="18513"/>
                    <a:pt x="21187" y="14614"/>
                  </a:cubicBezTo>
                  <a:cubicBezTo>
                    <a:pt x="21294" y="10600"/>
                    <a:pt x="21187" y="118"/>
                    <a:pt x="10481" y="2"/>
                  </a:cubicBezTo>
                  <a:cubicBezTo>
                    <a:pt x="10424" y="1"/>
                    <a:pt x="10367" y="1"/>
                    <a:pt x="10310"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1"/>
            <p:cNvSpPr/>
            <p:nvPr/>
          </p:nvSpPr>
          <p:spPr>
            <a:xfrm>
              <a:off x="6120425" y="1902825"/>
              <a:ext cx="139425" cy="155425"/>
            </a:xfrm>
            <a:custGeom>
              <a:avLst/>
              <a:gdLst/>
              <a:ahLst/>
              <a:cxnLst/>
              <a:rect l="l" t="t" r="r" b="b"/>
              <a:pathLst>
                <a:path w="5577" h="6217" extrusionOk="0">
                  <a:moveTo>
                    <a:pt x="3677" y="0"/>
                  </a:moveTo>
                  <a:cubicBezTo>
                    <a:pt x="3232" y="0"/>
                    <a:pt x="2708" y="161"/>
                    <a:pt x="2124" y="629"/>
                  </a:cubicBezTo>
                  <a:cubicBezTo>
                    <a:pt x="1" y="2413"/>
                    <a:pt x="224" y="4866"/>
                    <a:pt x="224" y="4866"/>
                  </a:cubicBezTo>
                  <a:lnTo>
                    <a:pt x="447" y="6205"/>
                  </a:lnTo>
                  <a:cubicBezTo>
                    <a:pt x="447" y="6205"/>
                    <a:pt x="574" y="6217"/>
                    <a:pt x="788" y="6217"/>
                  </a:cubicBezTo>
                  <a:cubicBezTo>
                    <a:pt x="1857" y="6217"/>
                    <a:pt x="5097" y="5907"/>
                    <a:pt x="5469" y="2190"/>
                  </a:cubicBezTo>
                  <a:cubicBezTo>
                    <a:pt x="5576" y="1521"/>
                    <a:pt x="5246" y="736"/>
                    <a:pt x="4684" y="290"/>
                  </a:cubicBezTo>
                  <a:cubicBezTo>
                    <a:pt x="4421" y="133"/>
                    <a:pt x="4081" y="0"/>
                    <a:pt x="3677" y="0"/>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1"/>
            <p:cNvSpPr/>
            <p:nvPr/>
          </p:nvSpPr>
          <p:spPr>
            <a:xfrm>
              <a:off x="6165025" y="1943525"/>
              <a:ext cx="58700" cy="83650"/>
            </a:xfrm>
            <a:custGeom>
              <a:avLst/>
              <a:gdLst/>
              <a:ahLst/>
              <a:cxnLst/>
              <a:rect l="l" t="t" r="r" b="b"/>
              <a:pathLst>
                <a:path w="2348" h="3346" extrusionOk="0">
                  <a:moveTo>
                    <a:pt x="1455" y="0"/>
                  </a:moveTo>
                  <a:cubicBezTo>
                    <a:pt x="1116" y="0"/>
                    <a:pt x="786" y="116"/>
                    <a:pt x="563" y="223"/>
                  </a:cubicBezTo>
                  <a:cubicBezTo>
                    <a:pt x="340" y="339"/>
                    <a:pt x="117" y="562"/>
                    <a:pt x="117" y="562"/>
                  </a:cubicBezTo>
                  <a:lnTo>
                    <a:pt x="224" y="669"/>
                  </a:lnTo>
                  <a:lnTo>
                    <a:pt x="224" y="562"/>
                  </a:lnTo>
                  <a:cubicBezTo>
                    <a:pt x="340" y="562"/>
                    <a:pt x="563" y="446"/>
                    <a:pt x="786" y="339"/>
                  </a:cubicBezTo>
                  <a:cubicBezTo>
                    <a:pt x="1009" y="223"/>
                    <a:pt x="1232" y="116"/>
                    <a:pt x="1455" y="116"/>
                  </a:cubicBezTo>
                  <a:cubicBezTo>
                    <a:pt x="1678" y="116"/>
                    <a:pt x="1785" y="116"/>
                    <a:pt x="1901" y="223"/>
                  </a:cubicBezTo>
                  <a:cubicBezTo>
                    <a:pt x="2008" y="339"/>
                    <a:pt x="2124" y="446"/>
                    <a:pt x="2124" y="669"/>
                  </a:cubicBezTo>
                  <a:cubicBezTo>
                    <a:pt x="2231" y="785"/>
                    <a:pt x="2231" y="892"/>
                    <a:pt x="2231" y="1008"/>
                  </a:cubicBezTo>
                  <a:cubicBezTo>
                    <a:pt x="2231" y="1454"/>
                    <a:pt x="1901" y="2007"/>
                    <a:pt x="1339" y="2453"/>
                  </a:cubicBezTo>
                  <a:cubicBezTo>
                    <a:pt x="1116" y="2676"/>
                    <a:pt x="893" y="2899"/>
                    <a:pt x="670" y="3015"/>
                  </a:cubicBezTo>
                  <a:cubicBezTo>
                    <a:pt x="447" y="3122"/>
                    <a:pt x="224" y="3238"/>
                    <a:pt x="117" y="3238"/>
                  </a:cubicBezTo>
                  <a:lnTo>
                    <a:pt x="1" y="3238"/>
                  </a:lnTo>
                  <a:lnTo>
                    <a:pt x="1" y="3345"/>
                  </a:lnTo>
                  <a:lnTo>
                    <a:pt x="117" y="3345"/>
                  </a:lnTo>
                  <a:cubicBezTo>
                    <a:pt x="224" y="3345"/>
                    <a:pt x="447" y="3238"/>
                    <a:pt x="786" y="3122"/>
                  </a:cubicBezTo>
                  <a:cubicBezTo>
                    <a:pt x="1116" y="2899"/>
                    <a:pt x="1562" y="2569"/>
                    <a:pt x="1785" y="2230"/>
                  </a:cubicBezTo>
                  <a:cubicBezTo>
                    <a:pt x="2124" y="1900"/>
                    <a:pt x="2347" y="1454"/>
                    <a:pt x="2347" y="1008"/>
                  </a:cubicBezTo>
                  <a:cubicBezTo>
                    <a:pt x="2347" y="892"/>
                    <a:pt x="2347" y="669"/>
                    <a:pt x="2231" y="562"/>
                  </a:cubicBezTo>
                  <a:cubicBezTo>
                    <a:pt x="2231" y="339"/>
                    <a:pt x="2124" y="223"/>
                    <a:pt x="1901" y="116"/>
                  </a:cubicBezTo>
                  <a:cubicBezTo>
                    <a:pt x="1785" y="0"/>
                    <a:pt x="1678" y="0"/>
                    <a:pt x="1455"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1"/>
            <p:cNvSpPr/>
            <p:nvPr/>
          </p:nvSpPr>
          <p:spPr>
            <a:xfrm>
              <a:off x="6192900" y="1974300"/>
              <a:ext cx="27925" cy="13850"/>
            </a:xfrm>
            <a:custGeom>
              <a:avLst/>
              <a:gdLst/>
              <a:ahLst/>
              <a:cxnLst/>
              <a:rect l="l" t="t" r="r" b="b"/>
              <a:pathLst>
                <a:path w="1117" h="554" extrusionOk="0">
                  <a:moveTo>
                    <a:pt x="447" y="0"/>
                  </a:moveTo>
                  <a:cubicBezTo>
                    <a:pt x="340" y="0"/>
                    <a:pt x="224" y="0"/>
                    <a:pt x="1" y="223"/>
                  </a:cubicBezTo>
                  <a:lnTo>
                    <a:pt x="117" y="330"/>
                  </a:lnTo>
                  <a:cubicBezTo>
                    <a:pt x="224" y="223"/>
                    <a:pt x="340" y="107"/>
                    <a:pt x="447" y="107"/>
                  </a:cubicBezTo>
                  <a:cubicBezTo>
                    <a:pt x="563" y="107"/>
                    <a:pt x="563" y="107"/>
                    <a:pt x="670" y="223"/>
                  </a:cubicBezTo>
                  <a:lnTo>
                    <a:pt x="893" y="446"/>
                  </a:lnTo>
                  <a:lnTo>
                    <a:pt x="893" y="553"/>
                  </a:lnTo>
                  <a:lnTo>
                    <a:pt x="1116" y="553"/>
                  </a:lnTo>
                  <a:cubicBezTo>
                    <a:pt x="1116" y="553"/>
                    <a:pt x="1009" y="330"/>
                    <a:pt x="893" y="223"/>
                  </a:cubicBezTo>
                  <a:cubicBezTo>
                    <a:pt x="893" y="223"/>
                    <a:pt x="786" y="107"/>
                    <a:pt x="670" y="107"/>
                  </a:cubicBezTo>
                  <a:cubicBezTo>
                    <a:pt x="670" y="0"/>
                    <a:pt x="563" y="0"/>
                    <a:pt x="447"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1"/>
            <p:cNvSpPr/>
            <p:nvPr/>
          </p:nvSpPr>
          <p:spPr>
            <a:xfrm>
              <a:off x="6159450" y="2023275"/>
              <a:ext cx="58675" cy="92025"/>
            </a:xfrm>
            <a:custGeom>
              <a:avLst/>
              <a:gdLst/>
              <a:ahLst/>
              <a:cxnLst/>
              <a:rect l="l" t="t" r="r" b="b"/>
              <a:pathLst>
                <a:path w="2347" h="3681" extrusionOk="0">
                  <a:moveTo>
                    <a:pt x="1437" y="0"/>
                  </a:moveTo>
                  <a:cubicBezTo>
                    <a:pt x="1407" y="0"/>
                    <a:pt x="1373" y="14"/>
                    <a:pt x="1339" y="48"/>
                  </a:cubicBezTo>
                  <a:lnTo>
                    <a:pt x="1339" y="155"/>
                  </a:lnTo>
                  <a:lnTo>
                    <a:pt x="1232" y="271"/>
                  </a:lnTo>
                  <a:cubicBezTo>
                    <a:pt x="1232" y="602"/>
                    <a:pt x="1455" y="825"/>
                    <a:pt x="1562" y="1164"/>
                  </a:cubicBezTo>
                  <a:lnTo>
                    <a:pt x="1562" y="2163"/>
                  </a:lnTo>
                  <a:cubicBezTo>
                    <a:pt x="1455" y="2386"/>
                    <a:pt x="1339" y="2725"/>
                    <a:pt x="1116" y="2832"/>
                  </a:cubicBezTo>
                  <a:cubicBezTo>
                    <a:pt x="1009" y="2948"/>
                    <a:pt x="893" y="2948"/>
                    <a:pt x="786" y="2948"/>
                  </a:cubicBezTo>
                  <a:lnTo>
                    <a:pt x="447" y="2948"/>
                  </a:lnTo>
                  <a:cubicBezTo>
                    <a:pt x="415" y="2914"/>
                    <a:pt x="383" y="2900"/>
                    <a:pt x="350" y="2900"/>
                  </a:cubicBezTo>
                  <a:cubicBezTo>
                    <a:pt x="272" y="2900"/>
                    <a:pt x="192" y="2979"/>
                    <a:pt x="117" y="3055"/>
                  </a:cubicBezTo>
                  <a:cubicBezTo>
                    <a:pt x="1" y="3171"/>
                    <a:pt x="1" y="3278"/>
                    <a:pt x="117" y="3394"/>
                  </a:cubicBezTo>
                  <a:cubicBezTo>
                    <a:pt x="259" y="3604"/>
                    <a:pt x="535" y="3680"/>
                    <a:pt x="832" y="3680"/>
                  </a:cubicBezTo>
                  <a:cubicBezTo>
                    <a:pt x="1001" y="3680"/>
                    <a:pt x="1177" y="3656"/>
                    <a:pt x="1339" y="3617"/>
                  </a:cubicBezTo>
                  <a:cubicBezTo>
                    <a:pt x="1785" y="3394"/>
                    <a:pt x="2124" y="3055"/>
                    <a:pt x="2231" y="2609"/>
                  </a:cubicBezTo>
                  <a:cubicBezTo>
                    <a:pt x="2347" y="2163"/>
                    <a:pt x="2347" y="1717"/>
                    <a:pt x="2231" y="1271"/>
                  </a:cubicBezTo>
                  <a:cubicBezTo>
                    <a:pt x="2231" y="1048"/>
                    <a:pt x="2124" y="825"/>
                    <a:pt x="2008" y="602"/>
                  </a:cubicBezTo>
                  <a:cubicBezTo>
                    <a:pt x="1901" y="494"/>
                    <a:pt x="1678" y="379"/>
                    <a:pt x="1678" y="155"/>
                  </a:cubicBezTo>
                  <a:lnTo>
                    <a:pt x="1562" y="155"/>
                  </a:lnTo>
                  <a:cubicBezTo>
                    <a:pt x="1562" y="80"/>
                    <a:pt x="1509" y="0"/>
                    <a:pt x="1437" y="0"/>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1"/>
            <p:cNvSpPr/>
            <p:nvPr/>
          </p:nvSpPr>
          <p:spPr>
            <a:xfrm>
              <a:off x="5878000" y="1985450"/>
              <a:ext cx="25000" cy="25000"/>
            </a:xfrm>
            <a:custGeom>
              <a:avLst/>
              <a:gdLst/>
              <a:ahLst/>
              <a:cxnLst/>
              <a:rect l="l" t="t" r="r" b="b"/>
              <a:pathLst>
                <a:path w="1000" h="1000" extrusionOk="0">
                  <a:moveTo>
                    <a:pt x="554" y="0"/>
                  </a:moveTo>
                  <a:cubicBezTo>
                    <a:pt x="330" y="0"/>
                    <a:pt x="107" y="223"/>
                    <a:pt x="0" y="446"/>
                  </a:cubicBezTo>
                  <a:cubicBezTo>
                    <a:pt x="0" y="776"/>
                    <a:pt x="223" y="999"/>
                    <a:pt x="554" y="999"/>
                  </a:cubicBezTo>
                  <a:cubicBezTo>
                    <a:pt x="777" y="999"/>
                    <a:pt x="1000" y="776"/>
                    <a:pt x="1000" y="553"/>
                  </a:cubicBezTo>
                  <a:cubicBezTo>
                    <a:pt x="1000" y="223"/>
                    <a:pt x="777" y="0"/>
                    <a:pt x="554"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1"/>
            <p:cNvSpPr/>
            <p:nvPr/>
          </p:nvSpPr>
          <p:spPr>
            <a:xfrm>
              <a:off x="5883575" y="1946425"/>
              <a:ext cx="52875" cy="30575"/>
            </a:xfrm>
            <a:custGeom>
              <a:avLst/>
              <a:gdLst/>
              <a:ahLst/>
              <a:cxnLst/>
              <a:rect l="l" t="t" r="r" b="b"/>
              <a:pathLst>
                <a:path w="2115" h="1223" extrusionOk="0">
                  <a:moveTo>
                    <a:pt x="0" y="0"/>
                  </a:moveTo>
                  <a:lnTo>
                    <a:pt x="0" y="330"/>
                  </a:lnTo>
                  <a:cubicBezTo>
                    <a:pt x="554" y="330"/>
                    <a:pt x="1000" y="553"/>
                    <a:pt x="1339" y="776"/>
                  </a:cubicBezTo>
                  <a:cubicBezTo>
                    <a:pt x="1562" y="892"/>
                    <a:pt x="1669" y="999"/>
                    <a:pt x="1785" y="1115"/>
                  </a:cubicBezTo>
                  <a:lnTo>
                    <a:pt x="1892" y="1222"/>
                  </a:lnTo>
                  <a:lnTo>
                    <a:pt x="2115" y="999"/>
                  </a:lnTo>
                  <a:cubicBezTo>
                    <a:pt x="2115" y="999"/>
                    <a:pt x="1892" y="776"/>
                    <a:pt x="1562" y="553"/>
                  </a:cubicBezTo>
                  <a:cubicBezTo>
                    <a:pt x="1223" y="223"/>
                    <a:pt x="670" y="0"/>
                    <a:pt x="0" y="0"/>
                  </a:cubicBezTo>
                  <a:close/>
                </a:path>
              </a:pathLst>
            </a:custGeom>
            <a:solidFill>
              <a:srgbClr val="57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1"/>
            <p:cNvSpPr/>
            <p:nvPr/>
          </p:nvSpPr>
          <p:spPr>
            <a:xfrm>
              <a:off x="5733025" y="1988125"/>
              <a:ext cx="22325" cy="22325"/>
            </a:xfrm>
            <a:custGeom>
              <a:avLst/>
              <a:gdLst/>
              <a:ahLst/>
              <a:cxnLst/>
              <a:rect l="l" t="t" r="r" b="b"/>
              <a:pathLst>
                <a:path w="893" h="893" extrusionOk="0">
                  <a:moveTo>
                    <a:pt x="447" y="0"/>
                  </a:moveTo>
                  <a:cubicBezTo>
                    <a:pt x="224" y="0"/>
                    <a:pt x="1" y="223"/>
                    <a:pt x="1" y="446"/>
                  </a:cubicBezTo>
                  <a:cubicBezTo>
                    <a:pt x="1" y="669"/>
                    <a:pt x="108" y="892"/>
                    <a:pt x="447" y="892"/>
                  </a:cubicBezTo>
                  <a:cubicBezTo>
                    <a:pt x="670" y="892"/>
                    <a:pt x="893" y="785"/>
                    <a:pt x="893" y="446"/>
                  </a:cubicBezTo>
                  <a:cubicBezTo>
                    <a:pt x="893" y="223"/>
                    <a:pt x="670" y="0"/>
                    <a:pt x="447" y="0"/>
                  </a:cubicBez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1"/>
            <p:cNvSpPr/>
            <p:nvPr/>
          </p:nvSpPr>
          <p:spPr>
            <a:xfrm>
              <a:off x="5699575" y="1946425"/>
              <a:ext cx="66925" cy="30575"/>
            </a:xfrm>
            <a:custGeom>
              <a:avLst/>
              <a:gdLst/>
              <a:ahLst/>
              <a:cxnLst/>
              <a:rect l="l" t="t" r="r" b="b"/>
              <a:pathLst>
                <a:path w="2677" h="1223" extrusionOk="0">
                  <a:moveTo>
                    <a:pt x="2008" y="0"/>
                  </a:moveTo>
                  <a:cubicBezTo>
                    <a:pt x="1223" y="0"/>
                    <a:pt x="554" y="330"/>
                    <a:pt x="1" y="999"/>
                  </a:cubicBezTo>
                  <a:lnTo>
                    <a:pt x="224" y="1222"/>
                  </a:lnTo>
                  <a:cubicBezTo>
                    <a:pt x="777" y="553"/>
                    <a:pt x="1339" y="330"/>
                    <a:pt x="2008" y="330"/>
                  </a:cubicBezTo>
                  <a:cubicBezTo>
                    <a:pt x="2231" y="330"/>
                    <a:pt x="2454" y="446"/>
                    <a:pt x="2677" y="446"/>
                  </a:cubicBezTo>
                  <a:lnTo>
                    <a:pt x="2677" y="107"/>
                  </a:lnTo>
                  <a:cubicBezTo>
                    <a:pt x="2454" y="107"/>
                    <a:pt x="2231" y="0"/>
                    <a:pt x="2008" y="0"/>
                  </a:cubicBezTo>
                  <a:close/>
                </a:path>
              </a:pathLst>
            </a:custGeom>
            <a:solidFill>
              <a:srgbClr val="572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1"/>
            <p:cNvSpPr/>
            <p:nvPr/>
          </p:nvSpPr>
          <p:spPr>
            <a:xfrm>
              <a:off x="5794375" y="1943525"/>
              <a:ext cx="36150" cy="105950"/>
            </a:xfrm>
            <a:custGeom>
              <a:avLst/>
              <a:gdLst/>
              <a:ahLst/>
              <a:cxnLst/>
              <a:rect l="l" t="t" r="r" b="b"/>
              <a:pathLst>
                <a:path w="1446" h="4238" extrusionOk="0">
                  <a:moveTo>
                    <a:pt x="553" y="0"/>
                  </a:moveTo>
                  <a:lnTo>
                    <a:pt x="0" y="3461"/>
                  </a:lnTo>
                  <a:cubicBezTo>
                    <a:pt x="0" y="3908"/>
                    <a:pt x="330" y="4238"/>
                    <a:pt x="776" y="4238"/>
                  </a:cubicBezTo>
                  <a:lnTo>
                    <a:pt x="1445" y="4238"/>
                  </a:lnTo>
                  <a:lnTo>
                    <a:pt x="1445" y="4131"/>
                  </a:lnTo>
                  <a:lnTo>
                    <a:pt x="776" y="4131"/>
                  </a:lnTo>
                  <a:cubicBezTo>
                    <a:pt x="553" y="4131"/>
                    <a:pt x="446" y="4015"/>
                    <a:pt x="330" y="3908"/>
                  </a:cubicBezTo>
                  <a:cubicBezTo>
                    <a:pt x="223" y="3792"/>
                    <a:pt x="107" y="3684"/>
                    <a:pt x="107" y="3461"/>
                  </a:cubicBezTo>
                  <a:lnTo>
                    <a:pt x="776" y="116"/>
                  </a:lnTo>
                  <a:lnTo>
                    <a:pt x="553" y="0"/>
                  </a:ln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1"/>
            <p:cNvSpPr/>
            <p:nvPr/>
          </p:nvSpPr>
          <p:spPr>
            <a:xfrm>
              <a:off x="5822250" y="2066175"/>
              <a:ext cx="50200" cy="30800"/>
            </a:xfrm>
            <a:custGeom>
              <a:avLst/>
              <a:gdLst/>
              <a:ahLst/>
              <a:cxnLst/>
              <a:rect l="l" t="t" r="r" b="b"/>
              <a:pathLst>
                <a:path w="2008" h="1232" extrusionOk="0">
                  <a:moveTo>
                    <a:pt x="1891" y="1"/>
                  </a:moveTo>
                  <a:cubicBezTo>
                    <a:pt x="1891" y="117"/>
                    <a:pt x="1668" y="340"/>
                    <a:pt x="1445" y="563"/>
                  </a:cubicBezTo>
                  <a:cubicBezTo>
                    <a:pt x="1115" y="893"/>
                    <a:pt x="669" y="1116"/>
                    <a:pt x="223" y="1116"/>
                  </a:cubicBezTo>
                  <a:lnTo>
                    <a:pt x="0" y="1116"/>
                  </a:lnTo>
                  <a:lnTo>
                    <a:pt x="0" y="1232"/>
                  </a:lnTo>
                  <a:lnTo>
                    <a:pt x="223" y="1232"/>
                  </a:lnTo>
                  <a:cubicBezTo>
                    <a:pt x="776" y="1232"/>
                    <a:pt x="1222" y="893"/>
                    <a:pt x="1561" y="670"/>
                  </a:cubicBezTo>
                  <a:cubicBezTo>
                    <a:pt x="1891" y="340"/>
                    <a:pt x="2007" y="117"/>
                    <a:pt x="2007" y="117"/>
                  </a:cubicBezTo>
                  <a:lnTo>
                    <a:pt x="1891" y="1"/>
                  </a:lnTo>
                  <a:close/>
                </a:path>
              </a:pathLst>
            </a:custGeom>
            <a:solidFill>
              <a:srgbClr val="472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1"/>
            <p:cNvSpPr/>
            <p:nvPr/>
          </p:nvSpPr>
          <p:spPr>
            <a:xfrm>
              <a:off x="5838975" y="2331125"/>
              <a:ext cx="25" cy="36175"/>
            </a:xfrm>
            <a:custGeom>
              <a:avLst/>
              <a:gdLst/>
              <a:ahLst/>
              <a:cxnLst/>
              <a:rect l="l" t="t" r="r" b="b"/>
              <a:pathLst>
                <a:path w="1" h="1447" extrusionOk="0">
                  <a:moveTo>
                    <a:pt x="0" y="1"/>
                  </a:moveTo>
                  <a:lnTo>
                    <a:pt x="0" y="1446"/>
                  </a:lnTo>
                  <a:lnTo>
                    <a:pt x="0" y="1446"/>
                  </a:lnTo>
                  <a:lnTo>
                    <a:pt x="0" y="1"/>
                  </a:lnTo>
                  <a:close/>
                </a:path>
              </a:pathLst>
            </a:custGeom>
            <a:solidFill>
              <a:srgbClr val="C5C7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1"/>
            <p:cNvSpPr/>
            <p:nvPr/>
          </p:nvSpPr>
          <p:spPr>
            <a:xfrm>
              <a:off x="5838975" y="2367275"/>
              <a:ext cx="25" cy="8500"/>
            </a:xfrm>
            <a:custGeom>
              <a:avLst/>
              <a:gdLst/>
              <a:ahLst/>
              <a:cxnLst/>
              <a:rect l="l" t="t" r="r" b="b"/>
              <a:pathLst>
                <a:path w="1" h="340" extrusionOk="0">
                  <a:moveTo>
                    <a:pt x="0" y="0"/>
                  </a:moveTo>
                  <a:lnTo>
                    <a:pt x="0" y="339"/>
                  </a:lnTo>
                  <a:lnTo>
                    <a:pt x="0" y="339"/>
                  </a:lnTo>
                  <a:lnTo>
                    <a:pt x="0" y="0"/>
                  </a:lnTo>
                  <a:close/>
                </a:path>
              </a:pathLst>
            </a:custGeom>
            <a:solidFill>
              <a:srgbClr val="CA9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1"/>
            <p:cNvSpPr/>
            <p:nvPr/>
          </p:nvSpPr>
          <p:spPr>
            <a:xfrm>
              <a:off x="5838975" y="2319975"/>
              <a:ext cx="100375" cy="55800"/>
            </a:xfrm>
            <a:custGeom>
              <a:avLst/>
              <a:gdLst/>
              <a:ahLst/>
              <a:cxnLst/>
              <a:rect l="l" t="t" r="r" b="b"/>
              <a:pathLst>
                <a:path w="4015" h="2232" extrusionOk="0">
                  <a:moveTo>
                    <a:pt x="4015" y="1"/>
                  </a:moveTo>
                  <a:cubicBezTo>
                    <a:pt x="2677" y="331"/>
                    <a:pt x="1222" y="447"/>
                    <a:pt x="107" y="447"/>
                  </a:cubicBezTo>
                  <a:lnTo>
                    <a:pt x="0" y="447"/>
                  </a:lnTo>
                  <a:lnTo>
                    <a:pt x="0" y="1892"/>
                  </a:lnTo>
                  <a:lnTo>
                    <a:pt x="0" y="2231"/>
                  </a:lnTo>
                  <a:cubicBezTo>
                    <a:pt x="2114" y="1785"/>
                    <a:pt x="4015" y="1"/>
                    <a:pt x="4015" y="1"/>
                  </a:cubicBezTo>
                  <a:close/>
                </a:path>
              </a:pathLst>
            </a:custGeom>
            <a:solidFill>
              <a:srgbClr val="93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1"/>
            <p:cNvSpPr/>
            <p:nvPr/>
          </p:nvSpPr>
          <p:spPr>
            <a:xfrm>
              <a:off x="5836075" y="2308825"/>
              <a:ext cx="122675" cy="21050"/>
            </a:xfrm>
            <a:custGeom>
              <a:avLst/>
              <a:gdLst/>
              <a:ahLst/>
              <a:cxnLst/>
              <a:rect l="l" t="t" r="r" b="b"/>
              <a:pathLst>
                <a:path w="4907" h="842" extrusionOk="0">
                  <a:moveTo>
                    <a:pt x="4907" y="1"/>
                  </a:moveTo>
                  <a:lnTo>
                    <a:pt x="0" y="777"/>
                  </a:lnTo>
                  <a:cubicBezTo>
                    <a:pt x="324" y="822"/>
                    <a:pt x="648" y="841"/>
                    <a:pt x="966" y="841"/>
                  </a:cubicBezTo>
                  <a:cubicBezTo>
                    <a:pt x="3058" y="841"/>
                    <a:pt x="4907" y="1"/>
                    <a:pt x="4907" y="1"/>
                  </a:cubicBezTo>
                  <a:close/>
                </a:path>
              </a:pathLst>
            </a:custGeom>
            <a:solidFill>
              <a:srgbClr val="B055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1"/>
            <p:cNvSpPr/>
            <p:nvPr/>
          </p:nvSpPr>
          <p:spPr>
            <a:xfrm>
              <a:off x="5900300" y="2007750"/>
              <a:ext cx="158825" cy="108625"/>
            </a:xfrm>
            <a:custGeom>
              <a:avLst/>
              <a:gdLst/>
              <a:ahLst/>
              <a:cxnLst/>
              <a:rect l="l" t="t" r="r" b="b"/>
              <a:pathLst>
                <a:path w="6353" h="4345" extrusionOk="0">
                  <a:moveTo>
                    <a:pt x="3230" y="0"/>
                  </a:moveTo>
                  <a:cubicBezTo>
                    <a:pt x="1446" y="0"/>
                    <a:pt x="1" y="1000"/>
                    <a:pt x="1" y="2115"/>
                  </a:cubicBezTo>
                  <a:cubicBezTo>
                    <a:pt x="1" y="3346"/>
                    <a:pt x="1446" y="4345"/>
                    <a:pt x="3230" y="4345"/>
                  </a:cubicBezTo>
                  <a:cubicBezTo>
                    <a:pt x="4907" y="4345"/>
                    <a:pt x="6352" y="3346"/>
                    <a:pt x="6352" y="2115"/>
                  </a:cubicBezTo>
                  <a:cubicBezTo>
                    <a:pt x="6352" y="1000"/>
                    <a:pt x="4907" y="0"/>
                    <a:pt x="3230" y="0"/>
                  </a:cubicBezTo>
                  <a:close/>
                </a:path>
              </a:pathLst>
            </a:custGeom>
            <a:solidFill>
              <a:srgbClr val="93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1"/>
            <p:cNvSpPr/>
            <p:nvPr/>
          </p:nvSpPr>
          <p:spPr>
            <a:xfrm>
              <a:off x="5640925" y="2016000"/>
              <a:ext cx="108850" cy="111525"/>
            </a:xfrm>
            <a:custGeom>
              <a:avLst/>
              <a:gdLst/>
              <a:ahLst/>
              <a:cxnLst/>
              <a:rect l="l" t="t" r="r" b="b"/>
              <a:pathLst>
                <a:path w="4354" h="4461" extrusionOk="0">
                  <a:moveTo>
                    <a:pt x="1115" y="0"/>
                  </a:moveTo>
                  <a:cubicBezTo>
                    <a:pt x="785" y="0"/>
                    <a:pt x="562" y="0"/>
                    <a:pt x="223" y="116"/>
                  </a:cubicBezTo>
                  <a:lnTo>
                    <a:pt x="116" y="223"/>
                  </a:lnTo>
                  <a:lnTo>
                    <a:pt x="0" y="339"/>
                  </a:lnTo>
                  <a:cubicBezTo>
                    <a:pt x="116" y="1785"/>
                    <a:pt x="223" y="3123"/>
                    <a:pt x="562" y="4354"/>
                  </a:cubicBezTo>
                  <a:cubicBezTo>
                    <a:pt x="669" y="4461"/>
                    <a:pt x="892" y="4461"/>
                    <a:pt x="1115" y="4461"/>
                  </a:cubicBezTo>
                  <a:cubicBezTo>
                    <a:pt x="2900" y="4461"/>
                    <a:pt x="4354" y="3462"/>
                    <a:pt x="4354" y="2231"/>
                  </a:cubicBezTo>
                  <a:cubicBezTo>
                    <a:pt x="4354" y="1009"/>
                    <a:pt x="2900" y="0"/>
                    <a:pt x="1115" y="0"/>
                  </a:cubicBezTo>
                  <a:close/>
                </a:path>
              </a:pathLst>
            </a:custGeom>
            <a:solidFill>
              <a:srgbClr val="933F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1"/>
            <p:cNvSpPr/>
            <p:nvPr/>
          </p:nvSpPr>
          <p:spPr>
            <a:xfrm>
              <a:off x="5836075" y="2403625"/>
              <a:ext cx="337450" cy="86325"/>
            </a:xfrm>
            <a:custGeom>
              <a:avLst/>
              <a:gdLst/>
              <a:ahLst/>
              <a:cxnLst/>
              <a:rect l="l" t="t" r="r" b="b"/>
              <a:pathLst>
                <a:path w="13498" h="3453" extrusionOk="0">
                  <a:moveTo>
                    <a:pt x="13382" y="0"/>
                  </a:moveTo>
                  <a:cubicBezTo>
                    <a:pt x="11152" y="2453"/>
                    <a:pt x="8921" y="3346"/>
                    <a:pt x="6914" y="3346"/>
                  </a:cubicBezTo>
                  <a:cubicBezTo>
                    <a:pt x="5023" y="3346"/>
                    <a:pt x="3239" y="2561"/>
                    <a:pt x="2007" y="1784"/>
                  </a:cubicBezTo>
                  <a:cubicBezTo>
                    <a:pt x="1454" y="1338"/>
                    <a:pt x="1008" y="892"/>
                    <a:pt x="669" y="669"/>
                  </a:cubicBezTo>
                  <a:lnTo>
                    <a:pt x="223" y="223"/>
                  </a:lnTo>
                  <a:cubicBezTo>
                    <a:pt x="116" y="223"/>
                    <a:pt x="116" y="107"/>
                    <a:pt x="116" y="107"/>
                  </a:cubicBezTo>
                  <a:lnTo>
                    <a:pt x="0" y="223"/>
                  </a:lnTo>
                  <a:cubicBezTo>
                    <a:pt x="0" y="223"/>
                    <a:pt x="3016" y="3453"/>
                    <a:pt x="6914" y="3453"/>
                  </a:cubicBezTo>
                  <a:cubicBezTo>
                    <a:pt x="8921" y="3453"/>
                    <a:pt x="11268" y="2561"/>
                    <a:pt x="13498" y="0"/>
                  </a:cubicBezTo>
                  <a:close/>
                </a:path>
              </a:pathLst>
            </a:custGeom>
            <a:solidFill>
              <a:srgbClr val="D86F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1"/>
            <p:cNvSpPr/>
            <p:nvPr/>
          </p:nvSpPr>
          <p:spPr>
            <a:xfrm>
              <a:off x="5632675" y="1628600"/>
              <a:ext cx="532375" cy="401475"/>
            </a:xfrm>
            <a:custGeom>
              <a:avLst/>
              <a:gdLst/>
              <a:ahLst/>
              <a:cxnLst/>
              <a:rect l="l" t="t" r="r" b="b"/>
              <a:pathLst>
                <a:path w="21295" h="16059" extrusionOk="0">
                  <a:moveTo>
                    <a:pt x="10367" y="1"/>
                  </a:moveTo>
                  <a:cubicBezTo>
                    <a:pt x="7244" y="1"/>
                    <a:pt x="4791" y="893"/>
                    <a:pt x="3123" y="2561"/>
                  </a:cubicBezTo>
                  <a:cubicBezTo>
                    <a:pt x="0" y="5799"/>
                    <a:pt x="0" y="11036"/>
                    <a:pt x="223" y="15612"/>
                  </a:cubicBezTo>
                  <a:lnTo>
                    <a:pt x="223" y="16058"/>
                  </a:lnTo>
                  <a:lnTo>
                    <a:pt x="446" y="15719"/>
                  </a:lnTo>
                  <a:cubicBezTo>
                    <a:pt x="553" y="15612"/>
                    <a:pt x="2454" y="13043"/>
                    <a:pt x="2561" y="10706"/>
                  </a:cubicBezTo>
                  <a:lnTo>
                    <a:pt x="3230" y="10706"/>
                  </a:lnTo>
                  <a:cubicBezTo>
                    <a:pt x="5014" y="10706"/>
                    <a:pt x="9144" y="10483"/>
                    <a:pt x="11598" y="7914"/>
                  </a:cubicBezTo>
                  <a:lnTo>
                    <a:pt x="11598" y="7914"/>
                  </a:lnTo>
                  <a:cubicBezTo>
                    <a:pt x="11375" y="9145"/>
                    <a:pt x="10929" y="10260"/>
                    <a:pt x="10813" y="10367"/>
                  </a:cubicBezTo>
                  <a:lnTo>
                    <a:pt x="10813" y="10706"/>
                  </a:lnTo>
                  <a:lnTo>
                    <a:pt x="11375" y="10706"/>
                  </a:lnTo>
                  <a:cubicBezTo>
                    <a:pt x="12267" y="10706"/>
                    <a:pt x="14158" y="10483"/>
                    <a:pt x="15050" y="9029"/>
                  </a:cubicBezTo>
                  <a:cubicBezTo>
                    <a:pt x="15389" y="10260"/>
                    <a:pt x="16504" y="13712"/>
                    <a:pt x="20296" y="14720"/>
                  </a:cubicBezTo>
                  <a:lnTo>
                    <a:pt x="20403" y="14720"/>
                  </a:lnTo>
                  <a:lnTo>
                    <a:pt x="20403" y="14604"/>
                  </a:lnTo>
                  <a:cubicBezTo>
                    <a:pt x="20403" y="14604"/>
                    <a:pt x="20742" y="12820"/>
                    <a:pt x="21295" y="11928"/>
                  </a:cubicBezTo>
                  <a:lnTo>
                    <a:pt x="21295" y="11821"/>
                  </a:lnTo>
                  <a:cubicBezTo>
                    <a:pt x="20849" y="4122"/>
                    <a:pt x="17173" y="108"/>
                    <a:pt x="10482" y="1"/>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1"/>
            <p:cNvSpPr/>
            <p:nvPr/>
          </p:nvSpPr>
          <p:spPr>
            <a:xfrm>
              <a:off x="5694000" y="1714925"/>
              <a:ext cx="292625" cy="133825"/>
            </a:xfrm>
            <a:custGeom>
              <a:avLst/>
              <a:gdLst/>
              <a:ahLst/>
              <a:cxnLst/>
              <a:rect l="l" t="t" r="r" b="b"/>
              <a:pathLst>
                <a:path w="11705" h="5353" extrusionOk="0">
                  <a:moveTo>
                    <a:pt x="8583" y="0"/>
                  </a:moveTo>
                  <a:cubicBezTo>
                    <a:pt x="7690" y="1454"/>
                    <a:pt x="6468" y="2676"/>
                    <a:pt x="5014" y="3568"/>
                  </a:cubicBezTo>
                  <a:cubicBezTo>
                    <a:pt x="4238" y="4015"/>
                    <a:pt x="3569" y="4354"/>
                    <a:pt x="2784" y="4684"/>
                  </a:cubicBezTo>
                  <a:cubicBezTo>
                    <a:pt x="2008" y="4907"/>
                    <a:pt x="1116" y="5130"/>
                    <a:pt x="331" y="5130"/>
                  </a:cubicBezTo>
                  <a:lnTo>
                    <a:pt x="108" y="5130"/>
                  </a:lnTo>
                  <a:lnTo>
                    <a:pt x="1" y="5246"/>
                  </a:lnTo>
                  <a:cubicBezTo>
                    <a:pt x="1" y="5353"/>
                    <a:pt x="108" y="5353"/>
                    <a:pt x="224" y="5353"/>
                  </a:cubicBezTo>
                  <a:cubicBezTo>
                    <a:pt x="1116" y="5246"/>
                    <a:pt x="2008" y="5130"/>
                    <a:pt x="2784" y="4800"/>
                  </a:cubicBezTo>
                  <a:cubicBezTo>
                    <a:pt x="3676" y="4577"/>
                    <a:pt x="4461" y="4238"/>
                    <a:pt x="5130" y="3791"/>
                  </a:cubicBezTo>
                  <a:cubicBezTo>
                    <a:pt x="6575" y="2899"/>
                    <a:pt x="7690" y="1784"/>
                    <a:pt x="8583" y="446"/>
                  </a:cubicBezTo>
                  <a:lnTo>
                    <a:pt x="8583" y="446"/>
                  </a:lnTo>
                  <a:cubicBezTo>
                    <a:pt x="8699" y="1231"/>
                    <a:pt x="8476" y="2123"/>
                    <a:pt x="9368" y="2453"/>
                  </a:cubicBezTo>
                  <a:lnTo>
                    <a:pt x="9814" y="2453"/>
                  </a:lnTo>
                  <a:cubicBezTo>
                    <a:pt x="10483" y="2453"/>
                    <a:pt x="10929" y="2007"/>
                    <a:pt x="11375" y="1561"/>
                  </a:cubicBezTo>
                  <a:lnTo>
                    <a:pt x="11375" y="1561"/>
                  </a:lnTo>
                  <a:cubicBezTo>
                    <a:pt x="11375" y="2792"/>
                    <a:pt x="10929" y="3907"/>
                    <a:pt x="10483" y="5023"/>
                  </a:cubicBezTo>
                  <a:cubicBezTo>
                    <a:pt x="10483" y="5130"/>
                    <a:pt x="10483" y="5130"/>
                    <a:pt x="10590" y="5130"/>
                  </a:cubicBezTo>
                  <a:cubicBezTo>
                    <a:pt x="11482" y="4015"/>
                    <a:pt x="11705" y="2569"/>
                    <a:pt x="11598" y="1115"/>
                  </a:cubicBezTo>
                  <a:lnTo>
                    <a:pt x="11482" y="1008"/>
                  </a:lnTo>
                  <a:cubicBezTo>
                    <a:pt x="11375" y="1008"/>
                    <a:pt x="11375" y="1008"/>
                    <a:pt x="11375" y="1115"/>
                  </a:cubicBezTo>
                  <a:cubicBezTo>
                    <a:pt x="11036" y="1561"/>
                    <a:pt x="10483" y="2230"/>
                    <a:pt x="9814" y="2230"/>
                  </a:cubicBezTo>
                  <a:cubicBezTo>
                    <a:pt x="9698" y="2230"/>
                    <a:pt x="9591" y="2123"/>
                    <a:pt x="9475" y="2123"/>
                  </a:cubicBezTo>
                  <a:cubicBezTo>
                    <a:pt x="8699" y="1784"/>
                    <a:pt x="9029" y="669"/>
                    <a:pt x="8806" y="116"/>
                  </a:cubicBezTo>
                  <a:cubicBezTo>
                    <a:pt x="8806" y="0"/>
                    <a:pt x="8806" y="0"/>
                    <a:pt x="8699" y="0"/>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1"/>
            <p:cNvSpPr/>
            <p:nvPr/>
          </p:nvSpPr>
          <p:spPr>
            <a:xfrm>
              <a:off x="6042375" y="1748375"/>
              <a:ext cx="72500" cy="172850"/>
            </a:xfrm>
            <a:custGeom>
              <a:avLst/>
              <a:gdLst/>
              <a:ahLst/>
              <a:cxnLst/>
              <a:rect l="l" t="t" r="r" b="b"/>
              <a:pathLst>
                <a:path w="2900" h="6914" extrusionOk="0">
                  <a:moveTo>
                    <a:pt x="223" y="0"/>
                  </a:moveTo>
                  <a:cubicBezTo>
                    <a:pt x="116" y="0"/>
                    <a:pt x="0" y="0"/>
                    <a:pt x="116" y="116"/>
                  </a:cubicBezTo>
                  <a:lnTo>
                    <a:pt x="116" y="1115"/>
                  </a:lnTo>
                  <a:cubicBezTo>
                    <a:pt x="116" y="1338"/>
                    <a:pt x="223" y="1677"/>
                    <a:pt x="223" y="2007"/>
                  </a:cubicBezTo>
                  <a:cubicBezTo>
                    <a:pt x="339" y="2569"/>
                    <a:pt x="562" y="3239"/>
                    <a:pt x="785" y="3792"/>
                  </a:cubicBezTo>
                  <a:cubicBezTo>
                    <a:pt x="1115" y="5023"/>
                    <a:pt x="1784" y="6022"/>
                    <a:pt x="2677" y="6914"/>
                  </a:cubicBezTo>
                  <a:cubicBezTo>
                    <a:pt x="2792" y="6914"/>
                    <a:pt x="2900" y="6807"/>
                    <a:pt x="2792" y="6807"/>
                  </a:cubicBezTo>
                  <a:cubicBezTo>
                    <a:pt x="2007" y="5799"/>
                    <a:pt x="1338" y="4800"/>
                    <a:pt x="892" y="3685"/>
                  </a:cubicBezTo>
                  <a:cubicBezTo>
                    <a:pt x="669" y="3123"/>
                    <a:pt x="562" y="2569"/>
                    <a:pt x="446" y="2007"/>
                  </a:cubicBezTo>
                  <a:cubicBezTo>
                    <a:pt x="339" y="1677"/>
                    <a:pt x="339" y="1338"/>
                    <a:pt x="339" y="1008"/>
                  </a:cubicBezTo>
                  <a:cubicBezTo>
                    <a:pt x="223" y="785"/>
                    <a:pt x="223" y="339"/>
                    <a:pt x="339" y="116"/>
                  </a:cubicBezTo>
                  <a:cubicBezTo>
                    <a:pt x="339" y="0"/>
                    <a:pt x="223" y="0"/>
                    <a:pt x="223" y="0"/>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1"/>
            <p:cNvSpPr/>
            <p:nvPr/>
          </p:nvSpPr>
          <p:spPr>
            <a:xfrm>
              <a:off x="5752425" y="1681450"/>
              <a:ext cx="94825" cy="75425"/>
            </a:xfrm>
            <a:custGeom>
              <a:avLst/>
              <a:gdLst/>
              <a:ahLst/>
              <a:cxnLst/>
              <a:rect l="l" t="t" r="r" b="b"/>
              <a:pathLst>
                <a:path w="3793" h="3017" extrusionOk="0">
                  <a:moveTo>
                    <a:pt x="3569" y="1"/>
                  </a:moveTo>
                  <a:cubicBezTo>
                    <a:pt x="2570" y="1116"/>
                    <a:pt x="1339" y="2008"/>
                    <a:pt x="117" y="2793"/>
                  </a:cubicBezTo>
                  <a:cubicBezTo>
                    <a:pt x="1" y="2900"/>
                    <a:pt x="117" y="3016"/>
                    <a:pt x="224" y="3016"/>
                  </a:cubicBezTo>
                  <a:cubicBezTo>
                    <a:pt x="1562" y="2231"/>
                    <a:pt x="2677" y="1232"/>
                    <a:pt x="3792" y="224"/>
                  </a:cubicBezTo>
                  <a:cubicBezTo>
                    <a:pt x="3792" y="117"/>
                    <a:pt x="3792" y="1"/>
                    <a:pt x="3685" y="1"/>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1"/>
            <p:cNvSpPr/>
            <p:nvPr/>
          </p:nvSpPr>
          <p:spPr>
            <a:xfrm>
              <a:off x="5604800" y="1636850"/>
              <a:ext cx="133825" cy="206325"/>
            </a:xfrm>
            <a:custGeom>
              <a:avLst/>
              <a:gdLst/>
              <a:ahLst/>
              <a:cxnLst/>
              <a:rect l="l" t="t" r="r" b="b"/>
              <a:pathLst>
                <a:path w="5353" h="8253" extrusionOk="0">
                  <a:moveTo>
                    <a:pt x="5130" y="1"/>
                  </a:moveTo>
                  <a:lnTo>
                    <a:pt x="5130" y="117"/>
                  </a:lnTo>
                  <a:cubicBezTo>
                    <a:pt x="4461" y="563"/>
                    <a:pt x="3792" y="1009"/>
                    <a:pt x="3122" y="1562"/>
                  </a:cubicBezTo>
                  <a:cubicBezTo>
                    <a:pt x="2560" y="2124"/>
                    <a:pt x="2007" y="2793"/>
                    <a:pt x="1561" y="3462"/>
                  </a:cubicBezTo>
                  <a:cubicBezTo>
                    <a:pt x="669" y="4907"/>
                    <a:pt x="0" y="6468"/>
                    <a:pt x="0" y="8146"/>
                  </a:cubicBezTo>
                  <a:cubicBezTo>
                    <a:pt x="0" y="8253"/>
                    <a:pt x="107" y="8253"/>
                    <a:pt x="107" y="8253"/>
                  </a:cubicBezTo>
                  <a:lnTo>
                    <a:pt x="223" y="8253"/>
                  </a:lnTo>
                  <a:cubicBezTo>
                    <a:pt x="446" y="6584"/>
                    <a:pt x="892" y="5023"/>
                    <a:pt x="1784" y="3685"/>
                  </a:cubicBezTo>
                  <a:cubicBezTo>
                    <a:pt x="2560" y="2347"/>
                    <a:pt x="3792" y="1009"/>
                    <a:pt x="5237" y="224"/>
                  </a:cubicBezTo>
                  <a:cubicBezTo>
                    <a:pt x="5353" y="224"/>
                    <a:pt x="5237" y="1"/>
                    <a:pt x="5130" y="1"/>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1"/>
            <p:cNvSpPr/>
            <p:nvPr/>
          </p:nvSpPr>
          <p:spPr>
            <a:xfrm>
              <a:off x="6062000" y="1667625"/>
              <a:ext cx="147650" cy="172875"/>
            </a:xfrm>
            <a:custGeom>
              <a:avLst/>
              <a:gdLst/>
              <a:ahLst/>
              <a:cxnLst/>
              <a:rect l="l" t="t" r="r" b="b"/>
              <a:pathLst>
                <a:path w="5906" h="6915" extrusionOk="0">
                  <a:moveTo>
                    <a:pt x="223" y="1"/>
                  </a:moveTo>
                  <a:cubicBezTo>
                    <a:pt x="107" y="1"/>
                    <a:pt x="0" y="224"/>
                    <a:pt x="107" y="224"/>
                  </a:cubicBezTo>
                  <a:cubicBezTo>
                    <a:pt x="1561" y="554"/>
                    <a:pt x="2784" y="1669"/>
                    <a:pt x="3569" y="2677"/>
                  </a:cubicBezTo>
                  <a:cubicBezTo>
                    <a:pt x="4015" y="3346"/>
                    <a:pt x="4345" y="3899"/>
                    <a:pt x="4684" y="4568"/>
                  </a:cubicBezTo>
                  <a:cubicBezTo>
                    <a:pt x="5014" y="5353"/>
                    <a:pt x="5237" y="6022"/>
                    <a:pt x="5576" y="6799"/>
                  </a:cubicBezTo>
                  <a:cubicBezTo>
                    <a:pt x="5576" y="6915"/>
                    <a:pt x="5683" y="6915"/>
                    <a:pt x="5683" y="6915"/>
                  </a:cubicBezTo>
                  <a:cubicBezTo>
                    <a:pt x="5799" y="6915"/>
                    <a:pt x="5906" y="6799"/>
                    <a:pt x="5906" y="6692"/>
                  </a:cubicBezTo>
                  <a:cubicBezTo>
                    <a:pt x="5683" y="5907"/>
                    <a:pt x="5353" y="5130"/>
                    <a:pt x="4907" y="4461"/>
                  </a:cubicBezTo>
                  <a:cubicBezTo>
                    <a:pt x="4568" y="3792"/>
                    <a:pt x="4122" y="3007"/>
                    <a:pt x="3676" y="2454"/>
                  </a:cubicBezTo>
                  <a:cubicBezTo>
                    <a:pt x="2784" y="1339"/>
                    <a:pt x="1561" y="554"/>
                    <a:pt x="223" y="1"/>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1"/>
            <p:cNvSpPr/>
            <p:nvPr/>
          </p:nvSpPr>
          <p:spPr>
            <a:xfrm>
              <a:off x="5537875" y="2013325"/>
              <a:ext cx="16750" cy="211900"/>
            </a:xfrm>
            <a:custGeom>
              <a:avLst/>
              <a:gdLst/>
              <a:ahLst/>
              <a:cxnLst/>
              <a:rect l="l" t="t" r="r" b="b"/>
              <a:pathLst>
                <a:path w="670" h="8476" extrusionOk="0">
                  <a:moveTo>
                    <a:pt x="554" y="0"/>
                  </a:moveTo>
                  <a:cubicBezTo>
                    <a:pt x="447" y="0"/>
                    <a:pt x="447" y="0"/>
                    <a:pt x="447" y="107"/>
                  </a:cubicBezTo>
                  <a:cubicBezTo>
                    <a:pt x="447" y="777"/>
                    <a:pt x="331" y="1562"/>
                    <a:pt x="224" y="2231"/>
                  </a:cubicBezTo>
                  <a:cubicBezTo>
                    <a:pt x="224" y="2900"/>
                    <a:pt x="224" y="3569"/>
                    <a:pt x="108" y="4345"/>
                  </a:cubicBezTo>
                  <a:cubicBezTo>
                    <a:pt x="108" y="5683"/>
                    <a:pt x="1" y="7021"/>
                    <a:pt x="224" y="8359"/>
                  </a:cubicBezTo>
                  <a:cubicBezTo>
                    <a:pt x="224" y="8475"/>
                    <a:pt x="331" y="8475"/>
                    <a:pt x="331" y="8475"/>
                  </a:cubicBezTo>
                  <a:cubicBezTo>
                    <a:pt x="447" y="8475"/>
                    <a:pt x="447" y="8359"/>
                    <a:pt x="447" y="8359"/>
                  </a:cubicBezTo>
                  <a:cubicBezTo>
                    <a:pt x="554" y="7021"/>
                    <a:pt x="447" y="5683"/>
                    <a:pt x="447" y="4345"/>
                  </a:cubicBezTo>
                  <a:lnTo>
                    <a:pt x="447" y="2338"/>
                  </a:lnTo>
                  <a:cubicBezTo>
                    <a:pt x="447" y="1669"/>
                    <a:pt x="447" y="892"/>
                    <a:pt x="670" y="107"/>
                  </a:cubicBezTo>
                  <a:lnTo>
                    <a:pt x="554" y="0"/>
                  </a:ln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1"/>
            <p:cNvSpPr/>
            <p:nvPr/>
          </p:nvSpPr>
          <p:spPr>
            <a:xfrm>
              <a:off x="5607475" y="2177700"/>
              <a:ext cx="8500" cy="41950"/>
            </a:xfrm>
            <a:custGeom>
              <a:avLst/>
              <a:gdLst/>
              <a:ahLst/>
              <a:cxnLst/>
              <a:rect l="l" t="t" r="r" b="b"/>
              <a:pathLst>
                <a:path w="340" h="1678" extrusionOk="0">
                  <a:moveTo>
                    <a:pt x="116" y="0"/>
                  </a:moveTo>
                  <a:cubicBezTo>
                    <a:pt x="116" y="0"/>
                    <a:pt x="0" y="0"/>
                    <a:pt x="0" y="116"/>
                  </a:cubicBezTo>
                  <a:lnTo>
                    <a:pt x="0" y="892"/>
                  </a:lnTo>
                  <a:cubicBezTo>
                    <a:pt x="0" y="1115"/>
                    <a:pt x="0" y="1338"/>
                    <a:pt x="116" y="1561"/>
                  </a:cubicBezTo>
                  <a:cubicBezTo>
                    <a:pt x="116" y="1677"/>
                    <a:pt x="223" y="1677"/>
                    <a:pt x="223" y="1677"/>
                  </a:cubicBezTo>
                  <a:cubicBezTo>
                    <a:pt x="223" y="1677"/>
                    <a:pt x="339" y="1677"/>
                    <a:pt x="339" y="1561"/>
                  </a:cubicBezTo>
                  <a:lnTo>
                    <a:pt x="339" y="892"/>
                  </a:lnTo>
                  <a:cubicBezTo>
                    <a:pt x="339" y="562"/>
                    <a:pt x="223" y="339"/>
                    <a:pt x="223" y="116"/>
                  </a:cubicBezTo>
                  <a:cubicBezTo>
                    <a:pt x="223" y="0"/>
                    <a:pt x="223" y="0"/>
                    <a:pt x="116" y="0"/>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1"/>
            <p:cNvSpPr/>
            <p:nvPr/>
          </p:nvSpPr>
          <p:spPr>
            <a:xfrm>
              <a:off x="6246000" y="2038300"/>
              <a:ext cx="16750" cy="139425"/>
            </a:xfrm>
            <a:custGeom>
              <a:avLst/>
              <a:gdLst/>
              <a:ahLst/>
              <a:cxnLst/>
              <a:rect l="l" t="t" r="r" b="b"/>
              <a:pathLst>
                <a:path w="670" h="5577" extrusionOk="0">
                  <a:moveTo>
                    <a:pt x="107" y="1"/>
                  </a:moveTo>
                  <a:cubicBezTo>
                    <a:pt x="107" y="1"/>
                    <a:pt x="0" y="117"/>
                    <a:pt x="0" y="224"/>
                  </a:cubicBezTo>
                  <a:cubicBezTo>
                    <a:pt x="223" y="1116"/>
                    <a:pt x="223" y="2008"/>
                    <a:pt x="330" y="2900"/>
                  </a:cubicBezTo>
                  <a:cubicBezTo>
                    <a:pt x="330" y="3792"/>
                    <a:pt x="223" y="4684"/>
                    <a:pt x="330" y="5576"/>
                  </a:cubicBezTo>
                  <a:lnTo>
                    <a:pt x="446" y="5576"/>
                  </a:lnTo>
                  <a:cubicBezTo>
                    <a:pt x="669" y="4684"/>
                    <a:pt x="669" y="3685"/>
                    <a:pt x="553" y="2793"/>
                  </a:cubicBezTo>
                  <a:lnTo>
                    <a:pt x="223" y="117"/>
                  </a:lnTo>
                  <a:cubicBezTo>
                    <a:pt x="223" y="117"/>
                    <a:pt x="223" y="1"/>
                    <a:pt x="107" y="1"/>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1"/>
            <p:cNvSpPr/>
            <p:nvPr/>
          </p:nvSpPr>
          <p:spPr>
            <a:xfrm>
              <a:off x="6198475" y="2138675"/>
              <a:ext cx="8500" cy="22325"/>
            </a:xfrm>
            <a:custGeom>
              <a:avLst/>
              <a:gdLst/>
              <a:ahLst/>
              <a:cxnLst/>
              <a:rect l="l" t="t" r="r" b="b"/>
              <a:pathLst>
                <a:path w="340" h="893" extrusionOk="0">
                  <a:moveTo>
                    <a:pt x="117" y="0"/>
                  </a:moveTo>
                  <a:cubicBezTo>
                    <a:pt x="1" y="0"/>
                    <a:pt x="1" y="116"/>
                    <a:pt x="1" y="116"/>
                  </a:cubicBezTo>
                  <a:cubicBezTo>
                    <a:pt x="1" y="339"/>
                    <a:pt x="117" y="669"/>
                    <a:pt x="117" y="892"/>
                  </a:cubicBezTo>
                  <a:lnTo>
                    <a:pt x="224" y="892"/>
                  </a:lnTo>
                  <a:cubicBezTo>
                    <a:pt x="224" y="892"/>
                    <a:pt x="340" y="892"/>
                    <a:pt x="340" y="785"/>
                  </a:cubicBezTo>
                  <a:cubicBezTo>
                    <a:pt x="224" y="562"/>
                    <a:pt x="224" y="339"/>
                    <a:pt x="224" y="116"/>
                  </a:cubicBezTo>
                  <a:cubicBezTo>
                    <a:pt x="224" y="0"/>
                    <a:pt x="224" y="0"/>
                    <a:pt x="117" y="0"/>
                  </a:cubicBezTo>
                  <a:close/>
                </a:path>
              </a:pathLst>
            </a:custGeom>
            <a:solidFill>
              <a:srgbClr val="0F0B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1"/>
            <p:cNvSpPr/>
            <p:nvPr/>
          </p:nvSpPr>
          <p:spPr>
            <a:xfrm>
              <a:off x="238125" y="4388550"/>
              <a:ext cx="2838025" cy="471050"/>
            </a:xfrm>
            <a:custGeom>
              <a:avLst/>
              <a:gdLst/>
              <a:ahLst/>
              <a:cxnLst/>
              <a:rect l="l" t="t" r="r" b="b"/>
              <a:pathLst>
                <a:path w="113521" h="18842" extrusionOk="0">
                  <a:moveTo>
                    <a:pt x="0" y="0"/>
                  </a:moveTo>
                  <a:lnTo>
                    <a:pt x="0" y="18842"/>
                  </a:lnTo>
                  <a:lnTo>
                    <a:pt x="113520" y="18842"/>
                  </a:lnTo>
                  <a:lnTo>
                    <a:pt x="113520" y="0"/>
                  </a:lnTo>
                  <a:close/>
                </a:path>
              </a:pathLst>
            </a:custGeom>
            <a:solidFill>
              <a:srgbClr val="A4AB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1"/>
            <p:cNvSpPr/>
            <p:nvPr/>
          </p:nvSpPr>
          <p:spPr>
            <a:xfrm>
              <a:off x="305025" y="4516800"/>
              <a:ext cx="2654025" cy="231300"/>
            </a:xfrm>
            <a:custGeom>
              <a:avLst/>
              <a:gdLst/>
              <a:ahLst/>
              <a:cxnLst/>
              <a:rect l="l" t="t" r="r" b="b"/>
              <a:pathLst>
                <a:path w="106161" h="9252" extrusionOk="0">
                  <a:moveTo>
                    <a:pt x="0" y="0"/>
                  </a:moveTo>
                  <a:lnTo>
                    <a:pt x="0" y="107"/>
                  </a:lnTo>
                  <a:lnTo>
                    <a:pt x="106054" y="107"/>
                  </a:lnTo>
                  <a:lnTo>
                    <a:pt x="106054" y="9251"/>
                  </a:lnTo>
                  <a:lnTo>
                    <a:pt x="106161" y="9251"/>
                  </a:lnTo>
                  <a:lnTo>
                    <a:pt x="106161" y="0"/>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1"/>
            <p:cNvSpPr/>
            <p:nvPr/>
          </p:nvSpPr>
          <p:spPr>
            <a:xfrm>
              <a:off x="257750" y="4558500"/>
              <a:ext cx="1739625" cy="239775"/>
            </a:xfrm>
            <a:custGeom>
              <a:avLst/>
              <a:gdLst/>
              <a:ahLst/>
              <a:cxnLst/>
              <a:rect l="l" t="t" r="r" b="b"/>
              <a:pathLst>
                <a:path w="69585" h="9591" extrusionOk="0">
                  <a:moveTo>
                    <a:pt x="39476" y="0"/>
                  </a:moveTo>
                  <a:cubicBezTo>
                    <a:pt x="37129" y="0"/>
                    <a:pt x="33454" y="562"/>
                    <a:pt x="29324" y="1338"/>
                  </a:cubicBezTo>
                  <a:cubicBezTo>
                    <a:pt x="16950" y="3792"/>
                    <a:pt x="0" y="8591"/>
                    <a:pt x="0" y="8591"/>
                  </a:cubicBezTo>
                  <a:lnTo>
                    <a:pt x="0" y="8814"/>
                  </a:lnTo>
                  <a:cubicBezTo>
                    <a:pt x="0" y="8814"/>
                    <a:pt x="107" y="8698"/>
                    <a:pt x="330" y="8698"/>
                  </a:cubicBezTo>
                  <a:cubicBezTo>
                    <a:pt x="2007" y="8145"/>
                    <a:pt x="9590" y="6022"/>
                    <a:pt x="17842" y="4015"/>
                  </a:cubicBezTo>
                  <a:cubicBezTo>
                    <a:pt x="21964" y="3016"/>
                    <a:pt x="26317" y="2123"/>
                    <a:pt x="30109" y="1338"/>
                  </a:cubicBezTo>
                  <a:cubicBezTo>
                    <a:pt x="34007" y="669"/>
                    <a:pt x="37352" y="116"/>
                    <a:pt x="39476" y="116"/>
                  </a:cubicBezTo>
                  <a:cubicBezTo>
                    <a:pt x="40145" y="116"/>
                    <a:pt x="40814" y="223"/>
                    <a:pt x="41144" y="339"/>
                  </a:cubicBezTo>
                  <a:cubicBezTo>
                    <a:pt x="42152" y="446"/>
                    <a:pt x="42705" y="785"/>
                    <a:pt x="43044" y="1231"/>
                  </a:cubicBezTo>
                  <a:cubicBezTo>
                    <a:pt x="43490" y="1677"/>
                    <a:pt x="43597" y="2231"/>
                    <a:pt x="43597" y="2793"/>
                  </a:cubicBezTo>
                  <a:cubicBezTo>
                    <a:pt x="43597" y="3569"/>
                    <a:pt x="43267" y="4461"/>
                    <a:pt x="43044" y="5353"/>
                  </a:cubicBezTo>
                  <a:cubicBezTo>
                    <a:pt x="42821" y="6245"/>
                    <a:pt x="42482" y="7137"/>
                    <a:pt x="42482" y="7806"/>
                  </a:cubicBezTo>
                  <a:cubicBezTo>
                    <a:pt x="42482" y="8029"/>
                    <a:pt x="42598" y="8368"/>
                    <a:pt x="42598" y="8591"/>
                  </a:cubicBezTo>
                  <a:cubicBezTo>
                    <a:pt x="42821" y="8921"/>
                    <a:pt x="43044" y="9144"/>
                    <a:pt x="43374" y="9367"/>
                  </a:cubicBezTo>
                  <a:cubicBezTo>
                    <a:pt x="43820" y="9483"/>
                    <a:pt x="44382" y="9590"/>
                    <a:pt x="45051" y="9590"/>
                  </a:cubicBezTo>
                  <a:lnTo>
                    <a:pt x="46050" y="9590"/>
                  </a:lnTo>
                  <a:cubicBezTo>
                    <a:pt x="49842" y="9260"/>
                    <a:pt x="52964" y="6914"/>
                    <a:pt x="55864" y="4684"/>
                  </a:cubicBezTo>
                  <a:cubicBezTo>
                    <a:pt x="57318" y="3569"/>
                    <a:pt x="58763" y="2454"/>
                    <a:pt x="60101" y="1677"/>
                  </a:cubicBezTo>
                  <a:cubicBezTo>
                    <a:pt x="61555" y="892"/>
                    <a:pt x="62893" y="339"/>
                    <a:pt x="64339" y="339"/>
                  </a:cubicBezTo>
                  <a:cubicBezTo>
                    <a:pt x="65008" y="339"/>
                    <a:pt x="65570" y="446"/>
                    <a:pt x="66239" y="669"/>
                  </a:cubicBezTo>
                  <a:cubicBezTo>
                    <a:pt x="67461" y="1115"/>
                    <a:pt x="68246" y="1784"/>
                    <a:pt x="68799" y="2570"/>
                  </a:cubicBezTo>
                  <a:cubicBezTo>
                    <a:pt x="69245" y="3346"/>
                    <a:pt x="69468" y="4238"/>
                    <a:pt x="69468" y="5246"/>
                  </a:cubicBezTo>
                  <a:cubicBezTo>
                    <a:pt x="69468" y="6584"/>
                    <a:pt x="69138" y="7922"/>
                    <a:pt x="68692" y="9144"/>
                  </a:cubicBezTo>
                  <a:lnTo>
                    <a:pt x="68799" y="9144"/>
                  </a:lnTo>
                  <a:cubicBezTo>
                    <a:pt x="69245" y="8029"/>
                    <a:pt x="69584" y="6584"/>
                    <a:pt x="69584" y="5246"/>
                  </a:cubicBezTo>
                  <a:cubicBezTo>
                    <a:pt x="69584" y="4238"/>
                    <a:pt x="69361" y="3239"/>
                    <a:pt x="68915" y="2454"/>
                  </a:cubicBezTo>
                  <a:cubicBezTo>
                    <a:pt x="68353" y="1677"/>
                    <a:pt x="67577" y="1008"/>
                    <a:pt x="66239" y="562"/>
                  </a:cubicBezTo>
                  <a:cubicBezTo>
                    <a:pt x="65677" y="339"/>
                    <a:pt x="65008" y="223"/>
                    <a:pt x="64339" y="223"/>
                  </a:cubicBezTo>
                  <a:cubicBezTo>
                    <a:pt x="62893" y="223"/>
                    <a:pt x="61439" y="785"/>
                    <a:pt x="60101" y="1561"/>
                  </a:cubicBezTo>
                  <a:cubicBezTo>
                    <a:pt x="57987" y="2793"/>
                    <a:pt x="55864" y="4577"/>
                    <a:pt x="53526" y="6245"/>
                  </a:cubicBezTo>
                  <a:cubicBezTo>
                    <a:pt x="51296" y="7806"/>
                    <a:pt x="48843" y="9144"/>
                    <a:pt x="46050" y="9483"/>
                  </a:cubicBezTo>
                  <a:lnTo>
                    <a:pt x="45051" y="9483"/>
                  </a:lnTo>
                  <a:cubicBezTo>
                    <a:pt x="44159" y="9483"/>
                    <a:pt x="43490" y="9260"/>
                    <a:pt x="43151" y="9037"/>
                  </a:cubicBezTo>
                  <a:cubicBezTo>
                    <a:pt x="43044" y="8921"/>
                    <a:pt x="42821" y="8698"/>
                    <a:pt x="42821" y="8475"/>
                  </a:cubicBezTo>
                  <a:cubicBezTo>
                    <a:pt x="42705" y="8252"/>
                    <a:pt x="42705" y="8029"/>
                    <a:pt x="42705" y="7806"/>
                  </a:cubicBezTo>
                  <a:cubicBezTo>
                    <a:pt x="42705" y="7137"/>
                    <a:pt x="42928" y="6245"/>
                    <a:pt x="43151" y="5353"/>
                  </a:cubicBezTo>
                  <a:cubicBezTo>
                    <a:pt x="43490" y="4461"/>
                    <a:pt x="43713" y="3569"/>
                    <a:pt x="43713" y="2793"/>
                  </a:cubicBezTo>
                  <a:cubicBezTo>
                    <a:pt x="43713" y="2123"/>
                    <a:pt x="43597" y="1561"/>
                    <a:pt x="43151" y="1115"/>
                  </a:cubicBezTo>
                  <a:cubicBezTo>
                    <a:pt x="42821" y="669"/>
                    <a:pt x="42152" y="339"/>
                    <a:pt x="41260" y="116"/>
                  </a:cubicBezTo>
                  <a:cubicBezTo>
                    <a:pt x="40814" y="0"/>
                    <a:pt x="40252" y="0"/>
                    <a:pt x="39476" y="0"/>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1"/>
            <p:cNvSpPr/>
            <p:nvPr/>
          </p:nvSpPr>
          <p:spPr>
            <a:xfrm>
              <a:off x="1411900" y="4661750"/>
              <a:ext cx="61350" cy="52875"/>
            </a:xfrm>
            <a:custGeom>
              <a:avLst/>
              <a:gdLst/>
              <a:ahLst/>
              <a:cxnLst/>
              <a:rect l="l" t="t" r="r" b="b"/>
              <a:pathLst>
                <a:path w="2454" h="2115" extrusionOk="0">
                  <a:moveTo>
                    <a:pt x="1223" y="108"/>
                  </a:moveTo>
                  <a:cubicBezTo>
                    <a:pt x="1562" y="108"/>
                    <a:pt x="1785" y="224"/>
                    <a:pt x="2008" y="331"/>
                  </a:cubicBezTo>
                  <a:cubicBezTo>
                    <a:pt x="2231" y="554"/>
                    <a:pt x="2338" y="777"/>
                    <a:pt x="2338" y="1000"/>
                  </a:cubicBezTo>
                  <a:cubicBezTo>
                    <a:pt x="2338" y="1223"/>
                    <a:pt x="2231" y="1446"/>
                    <a:pt x="2008" y="1669"/>
                  </a:cubicBezTo>
                  <a:cubicBezTo>
                    <a:pt x="1785" y="1785"/>
                    <a:pt x="1562" y="1892"/>
                    <a:pt x="1223" y="1892"/>
                  </a:cubicBezTo>
                  <a:cubicBezTo>
                    <a:pt x="893" y="1892"/>
                    <a:pt x="670" y="1785"/>
                    <a:pt x="447" y="1669"/>
                  </a:cubicBezTo>
                  <a:cubicBezTo>
                    <a:pt x="223" y="1446"/>
                    <a:pt x="108" y="1223"/>
                    <a:pt x="108" y="1000"/>
                  </a:cubicBezTo>
                  <a:cubicBezTo>
                    <a:pt x="108" y="777"/>
                    <a:pt x="223" y="554"/>
                    <a:pt x="447" y="331"/>
                  </a:cubicBezTo>
                  <a:cubicBezTo>
                    <a:pt x="670" y="224"/>
                    <a:pt x="893" y="108"/>
                    <a:pt x="1223" y="108"/>
                  </a:cubicBezTo>
                  <a:close/>
                  <a:moveTo>
                    <a:pt x="1223" y="1"/>
                  </a:moveTo>
                  <a:cubicBezTo>
                    <a:pt x="893" y="1"/>
                    <a:pt x="554" y="108"/>
                    <a:pt x="331" y="224"/>
                  </a:cubicBezTo>
                  <a:cubicBezTo>
                    <a:pt x="108" y="447"/>
                    <a:pt x="0" y="670"/>
                    <a:pt x="0" y="1000"/>
                  </a:cubicBezTo>
                  <a:cubicBezTo>
                    <a:pt x="0" y="1339"/>
                    <a:pt x="108" y="1562"/>
                    <a:pt x="331" y="1785"/>
                  </a:cubicBezTo>
                  <a:cubicBezTo>
                    <a:pt x="554" y="2008"/>
                    <a:pt x="893" y="2115"/>
                    <a:pt x="1223" y="2115"/>
                  </a:cubicBezTo>
                  <a:cubicBezTo>
                    <a:pt x="1562" y="2115"/>
                    <a:pt x="1892" y="2008"/>
                    <a:pt x="2115" y="1785"/>
                  </a:cubicBezTo>
                  <a:cubicBezTo>
                    <a:pt x="2338" y="1562"/>
                    <a:pt x="2454" y="1339"/>
                    <a:pt x="2454" y="1000"/>
                  </a:cubicBezTo>
                  <a:cubicBezTo>
                    <a:pt x="2454" y="670"/>
                    <a:pt x="2338" y="447"/>
                    <a:pt x="2115" y="224"/>
                  </a:cubicBezTo>
                  <a:cubicBezTo>
                    <a:pt x="1892" y="108"/>
                    <a:pt x="1562" y="1"/>
                    <a:pt x="1223" y="1"/>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1"/>
            <p:cNvSpPr/>
            <p:nvPr/>
          </p:nvSpPr>
          <p:spPr>
            <a:xfrm>
              <a:off x="500175" y="3075375"/>
              <a:ext cx="644125" cy="1251875"/>
            </a:xfrm>
            <a:custGeom>
              <a:avLst/>
              <a:gdLst/>
              <a:ahLst/>
              <a:cxnLst/>
              <a:rect l="l" t="t" r="r" b="b"/>
              <a:pathLst>
                <a:path w="25765" h="50075" extrusionOk="0">
                  <a:moveTo>
                    <a:pt x="22865" y="3016"/>
                  </a:moveTo>
                  <a:lnTo>
                    <a:pt x="22865" y="46506"/>
                  </a:lnTo>
                  <a:cubicBezTo>
                    <a:pt x="11714" y="45498"/>
                    <a:pt x="2900" y="36131"/>
                    <a:pt x="2900" y="24756"/>
                  </a:cubicBezTo>
                  <a:cubicBezTo>
                    <a:pt x="2900" y="13382"/>
                    <a:pt x="11714" y="4015"/>
                    <a:pt x="22865" y="3016"/>
                  </a:cubicBezTo>
                  <a:close/>
                  <a:moveTo>
                    <a:pt x="24756" y="0"/>
                  </a:moveTo>
                  <a:cubicBezTo>
                    <a:pt x="11044" y="0"/>
                    <a:pt x="0" y="11152"/>
                    <a:pt x="0" y="24756"/>
                  </a:cubicBezTo>
                  <a:cubicBezTo>
                    <a:pt x="0" y="37808"/>
                    <a:pt x="10036" y="48513"/>
                    <a:pt x="22865" y="49405"/>
                  </a:cubicBezTo>
                  <a:lnTo>
                    <a:pt x="22865" y="50074"/>
                  </a:lnTo>
                  <a:lnTo>
                    <a:pt x="25764" y="50074"/>
                  </a:lnTo>
                  <a:lnTo>
                    <a:pt x="25764" y="2124"/>
                  </a:lnTo>
                  <a:lnTo>
                    <a:pt x="24756" y="2124"/>
                  </a:lnTo>
                  <a:lnTo>
                    <a:pt x="24756" y="0"/>
                  </a:ln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1"/>
            <p:cNvSpPr/>
            <p:nvPr/>
          </p:nvSpPr>
          <p:spPr>
            <a:xfrm>
              <a:off x="918350" y="4257400"/>
              <a:ext cx="379150" cy="131175"/>
            </a:xfrm>
            <a:custGeom>
              <a:avLst/>
              <a:gdLst/>
              <a:ahLst/>
              <a:cxnLst/>
              <a:rect l="l" t="t" r="r" b="b"/>
              <a:pathLst>
                <a:path w="15166" h="5247" extrusionOk="0">
                  <a:moveTo>
                    <a:pt x="7583" y="1"/>
                  </a:moveTo>
                  <a:lnTo>
                    <a:pt x="0" y="5246"/>
                  </a:lnTo>
                  <a:lnTo>
                    <a:pt x="15166" y="5130"/>
                  </a:lnTo>
                  <a:lnTo>
                    <a:pt x="7583" y="1"/>
                  </a:lnTo>
                  <a:close/>
                </a:path>
              </a:pathLst>
            </a:custGeom>
            <a:solidFill>
              <a:srgbClr val="FDF6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1"/>
            <p:cNvSpPr/>
            <p:nvPr/>
          </p:nvSpPr>
          <p:spPr>
            <a:xfrm>
              <a:off x="569975" y="3694275"/>
              <a:ext cx="501825" cy="546425"/>
            </a:xfrm>
            <a:custGeom>
              <a:avLst/>
              <a:gdLst/>
              <a:ahLst/>
              <a:cxnLst/>
              <a:rect l="l" t="t" r="r" b="b"/>
              <a:pathLst>
                <a:path w="20073" h="21857" extrusionOk="0">
                  <a:moveTo>
                    <a:pt x="1" y="0"/>
                  </a:moveTo>
                  <a:cubicBezTo>
                    <a:pt x="1" y="11491"/>
                    <a:pt x="8806" y="20858"/>
                    <a:pt x="20073" y="21857"/>
                  </a:cubicBezTo>
                  <a:lnTo>
                    <a:pt x="20073" y="21634"/>
                  </a:lnTo>
                  <a:cubicBezTo>
                    <a:pt x="8922" y="20742"/>
                    <a:pt x="108" y="11375"/>
                    <a:pt x="108" y="0"/>
                  </a:cubicBez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1"/>
            <p:cNvSpPr/>
            <p:nvPr/>
          </p:nvSpPr>
          <p:spPr>
            <a:xfrm>
              <a:off x="932400" y="4279700"/>
              <a:ext cx="142075" cy="100400"/>
            </a:xfrm>
            <a:custGeom>
              <a:avLst/>
              <a:gdLst/>
              <a:ahLst/>
              <a:cxnLst/>
              <a:rect l="l" t="t" r="r" b="b"/>
              <a:pathLst>
                <a:path w="5683" h="4016" extrusionOk="0">
                  <a:moveTo>
                    <a:pt x="5683" y="1"/>
                  </a:moveTo>
                  <a:lnTo>
                    <a:pt x="0" y="3792"/>
                  </a:lnTo>
                  <a:lnTo>
                    <a:pt x="107" y="4015"/>
                  </a:lnTo>
                  <a:lnTo>
                    <a:pt x="5683" y="117"/>
                  </a:lnTo>
                  <a:lnTo>
                    <a:pt x="5683" y="1"/>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1"/>
            <p:cNvSpPr/>
            <p:nvPr/>
          </p:nvSpPr>
          <p:spPr>
            <a:xfrm>
              <a:off x="681500" y="3259375"/>
              <a:ext cx="872500" cy="872725"/>
            </a:xfrm>
            <a:custGeom>
              <a:avLst/>
              <a:gdLst/>
              <a:ahLst/>
              <a:cxnLst/>
              <a:rect l="l" t="t" r="r" b="b"/>
              <a:pathLst>
                <a:path w="34900" h="34909" extrusionOk="0">
                  <a:moveTo>
                    <a:pt x="17503" y="0"/>
                  </a:moveTo>
                  <a:cubicBezTo>
                    <a:pt x="7806" y="0"/>
                    <a:pt x="0" y="7806"/>
                    <a:pt x="0" y="17396"/>
                  </a:cubicBezTo>
                  <a:cubicBezTo>
                    <a:pt x="0" y="27102"/>
                    <a:pt x="7806" y="34908"/>
                    <a:pt x="17503" y="34908"/>
                  </a:cubicBezTo>
                  <a:cubicBezTo>
                    <a:pt x="27093" y="34908"/>
                    <a:pt x="34899" y="27102"/>
                    <a:pt x="34899" y="17396"/>
                  </a:cubicBezTo>
                  <a:cubicBezTo>
                    <a:pt x="34899" y="7806"/>
                    <a:pt x="27093" y="0"/>
                    <a:pt x="17503" y="0"/>
                  </a:cubicBezTo>
                  <a:close/>
                </a:path>
              </a:pathLst>
            </a:custGeom>
            <a:solidFill>
              <a:srgbClr val="ADB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1"/>
            <p:cNvSpPr/>
            <p:nvPr/>
          </p:nvSpPr>
          <p:spPr>
            <a:xfrm>
              <a:off x="890475" y="3259375"/>
              <a:ext cx="563150" cy="730475"/>
            </a:xfrm>
            <a:custGeom>
              <a:avLst/>
              <a:gdLst/>
              <a:ahLst/>
              <a:cxnLst/>
              <a:rect l="l" t="t" r="r" b="b"/>
              <a:pathLst>
                <a:path w="22526" h="29219" extrusionOk="0">
                  <a:moveTo>
                    <a:pt x="9144" y="0"/>
                  </a:moveTo>
                  <a:cubicBezTo>
                    <a:pt x="6245" y="0"/>
                    <a:pt x="3568" y="669"/>
                    <a:pt x="1231" y="1784"/>
                  </a:cubicBezTo>
                  <a:cubicBezTo>
                    <a:pt x="785" y="2792"/>
                    <a:pt x="0" y="4684"/>
                    <a:pt x="1677" y="6022"/>
                  </a:cubicBezTo>
                  <a:cubicBezTo>
                    <a:pt x="3792" y="7806"/>
                    <a:pt x="5130" y="8475"/>
                    <a:pt x="4577" y="10375"/>
                  </a:cubicBezTo>
                  <a:cubicBezTo>
                    <a:pt x="3907" y="12267"/>
                    <a:pt x="3792" y="13721"/>
                    <a:pt x="4907" y="14836"/>
                  </a:cubicBezTo>
                  <a:cubicBezTo>
                    <a:pt x="5915" y="15835"/>
                    <a:pt x="6468" y="17512"/>
                    <a:pt x="5130" y="18734"/>
                  </a:cubicBezTo>
                  <a:cubicBezTo>
                    <a:pt x="3684" y="19850"/>
                    <a:pt x="4461" y="23311"/>
                    <a:pt x="5576" y="24649"/>
                  </a:cubicBezTo>
                  <a:cubicBezTo>
                    <a:pt x="6691" y="25871"/>
                    <a:pt x="6361" y="28324"/>
                    <a:pt x="8145" y="29110"/>
                  </a:cubicBezTo>
                  <a:cubicBezTo>
                    <a:pt x="8284" y="29184"/>
                    <a:pt x="8411" y="29219"/>
                    <a:pt x="8529" y="29219"/>
                  </a:cubicBezTo>
                  <a:cubicBezTo>
                    <a:pt x="9824" y="29219"/>
                    <a:pt x="9943" y="24998"/>
                    <a:pt x="11374" y="22749"/>
                  </a:cubicBezTo>
                  <a:cubicBezTo>
                    <a:pt x="12936" y="20296"/>
                    <a:pt x="13828" y="19965"/>
                    <a:pt x="14836" y="17512"/>
                  </a:cubicBezTo>
                  <a:cubicBezTo>
                    <a:pt x="15951" y="15166"/>
                    <a:pt x="13721" y="15612"/>
                    <a:pt x="12936" y="14497"/>
                  </a:cubicBezTo>
                  <a:cubicBezTo>
                    <a:pt x="12043" y="13498"/>
                    <a:pt x="16058" y="11375"/>
                    <a:pt x="17289" y="11044"/>
                  </a:cubicBezTo>
                  <a:cubicBezTo>
                    <a:pt x="18511" y="10705"/>
                    <a:pt x="22303" y="9590"/>
                    <a:pt x="22526" y="6245"/>
                  </a:cubicBezTo>
                  <a:cubicBezTo>
                    <a:pt x="19296" y="2346"/>
                    <a:pt x="14497" y="0"/>
                    <a:pt x="9144" y="0"/>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1"/>
            <p:cNvSpPr/>
            <p:nvPr/>
          </p:nvSpPr>
          <p:spPr>
            <a:xfrm>
              <a:off x="681500" y="3448950"/>
              <a:ext cx="206325" cy="507400"/>
            </a:xfrm>
            <a:custGeom>
              <a:avLst/>
              <a:gdLst/>
              <a:ahLst/>
              <a:cxnLst/>
              <a:rect l="l" t="t" r="r" b="b"/>
              <a:pathLst>
                <a:path w="8253" h="20296" extrusionOk="0">
                  <a:moveTo>
                    <a:pt x="3006" y="0"/>
                  </a:moveTo>
                  <a:cubicBezTo>
                    <a:pt x="1115" y="2792"/>
                    <a:pt x="0" y="6138"/>
                    <a:pt x="0" y="9813"/>
                  </a:cubicBezTo>
                  <a:cubicBezTo>
                    <a:pt x="0" y="13721"/>
                    <a:pt x="1338" y="17396"/>
                    <a:pt x="3452" y="20295"/>
                  </a:cubicBezTo>
                  <a:cubicBezTo>
                    <a:pt x="4015" y="19296"/>
                    <a:pt x="4568" y="18181"/>
                    <a:pt x="5130" y="17289"/>
                  </a:cubicBezTo>
                  <a:cubicBezTo>
                    <a:pt x="5906" y="15728"/>
                    <a:pt x="4684" y="14390"/>
                    <a:pt x="3899" y="12829"/>
                  </a:cubicBezTo>
                  <a:cubicBezTo>
                    <a:pt x="3122" y="11374"/>
                    <a:pt x="5014" y="10152"/>
                    <a:pt x="6575" y="8368"/>
                  </a:cubicBezTo>
                  <a:cubicBezTo>
                    <a:pt x="8252" y="6468"/>
                    <a:pt x="6245" y="5469"/>
                    <a:pt x="4791" y="4131"/>
                  </a:cubicBezTo>
                  <a:cubicBezTo>
                    <a:pt x="3791" y="3122"/>
                    <a:pt x="3229" y="892"/>
                    <a:pt x="3006" y="0"/>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1"/>
            <p:cNvSpPr/>
            <p:nvPr/>
          </p:nvSpPr>
          <p:spPr>
            <a:xfrm>
              <a:off x="1339425" y="3543725"/>
              <a:ext cx="214575" cy="485100"/>
            </a:xfrm>
            <a:custGeom>
              <a:avLst/>
              <a:gdLst/>
              <a:ahLst/>
              <a:cxnLst/>
              <a:rect l="l" t="t" r="r" b="b"/>
              <a:pathLst>
                <a:path w="8583" h="19404" extrusionOk="0">
                  <a:moveTo>
                    <a:pt x="7467" y="1"/>
                  </a:moveTo>
                  <a:cubicBezTo>
                    <a:pt x="3230" y="1232"/>
                    <a:pt x="2337" y="6468"/>
                    <a:pt x="2899" y="8368"/>
                  </a:cubicBezTo>
                  <a:cubicBezTo>
                    <a:pt x="3453" y="10376"/>
                    <a:pt x="2676" y="10376"/>
                    <a:pt x="1115" y="13605"/>
                  </a:cubicBezTo>
                  <a:cubicBezTo>
                    <a:pt x="0" y="15951"/>
                    <a:pt x="1445" y="18405"/>
                    <a:pt x="2337" y="19404"/>
                  </a:cubicBezTo>
                  <a:cubicBezTo>
                    <a:pt x="6129" y="16281"/>
                    <a:pt x="8582" y="11375"/>
                    <a:pt x="8582" y="6022"/>
                  </a:cubicBezTo>
                  <a:cubicBezTo>
                    <a:pt x="8582" y="3908"/>
                    <a:pt x="8252" y="1901"/>
                    <a:pt x="7467" y="1"/>
                  </a:cubicBezTo>
                  <a:close/>
                </a:path>
              </a:pathLst>
            </a:custGeom>
            <a:solidFill>
              <a:srgbClr val="C76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1"/>
            <p:cNvSpPr/>
            <p:nvPr/>
          </p:nvSpPr>
          <p:spPr>
            <a:xfrm>
              <a:off x="678600" y="3577175"/>
              <a:ext cx="535275" cy="554925"/>
            </a:xfrm>
            <a:custGeom>
              <a:avLst/>
              <a:gdLst/>
              <a:ahLst/>
              <a:cxnLst/>
              <a:rect l="l" t="t" r="r" b="b"/>
              <a:pathLst>
                <a:path w="21411" h="22197" extrusionOk="0">
                  <a:moveTo>
                    <a:pt x="669" y="1"/>
                  </a:moveTo>
                  <a:cubicBezTo>
                    <a:pt x="223" y="1562"/>
                    <a:pt x="0" y="3123"/>
                    <a:pt x="0" y="4684"/>
                  </a:cubicBezTo>
                  <a:cubicBezTo>
                    <a:pt x="0" y="14390"/>
                    <a:pt x="7922" y="22196"/>
                    <a:pt x="17619" y="22196"/>
                  </a:cubicBezTo>
                  <a:cubicBezTo>
                    <a:pt x="18850" y="22196"/>
                    <a:pt x="20188" y="22080"/>
                    <a:pt x="21411" y="21857"/>
                  </a:cubicBezTo>
                  <a:lnTo>
                    <a:pt x="21304" y="21634"/>
                  </a:lnTo>
                  <a:cubicBezTo>
                    <a:pt x="20188" y="21973"/>
                    <a:pt x="18850" y="22080"/>
                    <a:pt x="17619" y="22080"/>
                  </a:cubicBezTo>
                  <a:cubicBezTo>
                    <a:pt x="12829" y="22080"/>
                    <a:pt x="8475" y="20189"/>
                    <a:pt x="5246" y="16951"/>
                  </a:cubicBezTo>
                  <a:cubicBezTo>
                    <a:pt x="2123" y="13828"/>
                    <a:pt x="223" y="9484"/>
                    <a:pt x="223" y="4684"/>
                  </a:cubicBezTo>
                  <a:cubicBezTo>
                    <a:pt x="223" y="3123"/>
                    <a:pt x="446" y="1562"/>
                    <a:pt x="785" y="117"/>
                  </a:cubicBezTo>
                  <a:lnTo>
                    <a:pt x="669" y="1"/>
                  </a:lnTo>
                  <a:close/>
                </a:path>
              </a:pathLst>
            </a:custGeom>
            <a:solidFill>
              <a:srgbClr val="3D3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1" name="Google Shape;1551;p51"/>
          <p:cNvSpPr txBox="1">
            <a:spLocks noGrp="1"/>
          </p:cNvSpPr>
          <p:nvPr>
            <p:ph type="title"/>
          </p:nvPr>
        </p:nvSpPr>
        <p:spPr>
          <a:xfrm>
            <a:off x="1609117" y="638469"/>
            <a:ext cx="4062600" cy="286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lt1"/>
                </a:solidFill>
                <a:latin typeface="Times New Roman" panose="02020603050405020304" pitchFamily="18" charset="0"/>
                <a:cs typeface="Times New Roman" panose="02020603050405020304" pitchFamily="18" charset="0"/>
              </a:rPr>
              <a:t>Hình thành kiến thức</a:t>
            </a:r>
            <a:endParaRPr sz="6000">
              <a:solidFill>
                <a:schemeClr val="l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9304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9"/>
                                        </p:tgtEl>
                                        <p:attrNameLst>
                                          <p:attrName>style.visibility</p:attrName>
                                        </p:attrNameLst>
                                      </p:cBhvr>
                                      <p:to>
                                        <p:strVal val="visible"/>
                                      </p:to>
                                    </p:set>
                                    <p:anim calcmode="lin" valueType="num">
                                      <p:cBhvr additive="base">
                                        <p:cTn id="7" dur="500" fill="hold"/>
                                        <p:tgtEl>
                                          <p:spTgt spid="1369"/>
                                        </p:tgtEl>
                                        <p:attrNameLst>
                                          <p:attrName>ppt_x</p:attrName>
                                        </p:attrNameLst>
                                      </p:cBhvr>
                                      <p:tavLst>
                                        <p:tav tm="0">
                                          <p:val>
                                            <p:strVal val="#ppt_x"/>
                                          </p:val>
                                        </p:tav>
                                        <p:tav tm="100000">
                                          <p:val>
                                            <p:strVal val="#ppt_x"/>
                                          </p:val>
                                        </p:tav>
                                      </p:tavLst>
                                    </p:anim>
                                    <p:anim calcmode="lin" valueType="num">
                                      <p:cBhvr additive="base">
                                        <p:cTn id="8" dur="500" fill="hold"/>
                                        <p:tgtEl>
                                          <p:spTgt spid="136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51"/>
                                        </p:tgtEl>
                                        <p:attrNameLst>
                                          <p:attrName>style.visibility</p:attrName>
                                        </p:attrNameLst>
                                      </p:cBhvr>
                                      <p:to>
                                        <p:strVal val="visible"/>
                                      </p:to>
                                    </p:set>
                                    <p:anim calcmode="lin" valueType="num">
                                      <p:cBhvr additive="base">
                                        <p:cTn id="11" dur="500" fill="hold"/>
                                        <p:tgtEl>
                                          <p:spTgt spid="1551"/>
                                        </p:tgtEl>
                                        <p:attrNameLst>
                                          <p:attrName>ppt_x</p:attrName>
                                        </p:attrNameLst>
                                      </p:cBhvr>
                                      <p:tavLst>
                                        <p:tav tm="0">
                                          <p:val>
                                            <p:strVal val="#ppt_x"/>
                                          </p:val>
                                        </p:tav>
                                        <p:tav tm="100000">
                                          <p:val>
                                            <p:strVal val="#ppt_x"/>
                                          </p:val>
                                        </p:tav>
                                      </p:tavLst>
                                    </p:anim>
                                    <p:anim calcmode="lin" valueType="num">
                                      <p:cBhvr additive="base">
                                        <p:cTn id="12" dur="500" fill="hold"/>
                                        <p:tgtEl>
                                          <p:spTgt spid="15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a:extLst>
              <a:ext uri="{FF2B5EF4-FFF2-40B4-BE49-F238E27FC236}">
                <a16:creationId xmlns:a16="http://schemas.microsoft.com/office/drawing/2014/main" id="{28EBC585-9BAC-22AD-C270-48B1AD98C70E}"/>
              </a:ext>
            </a:extLst>
          </p:cNvPr>
          <p:cNvPicPr>
            <a:picLocks noChangeAspect="1"/>
          </p:cNvPicPr>
          <p:nvPr/>
        </p:nvPicPr>
        <p:blipFill rotWithShape="1">
          <a:blip r:embed="rId2"/>
          <a:srcRect/>
          <a:stretch>
            <a:fillRect/>
          </a:stretch>
        </p:blipFill>
        <p:spPr>
          <a:xfrm>
            <a:off x="4702645" y="305872"/>
            <a:ext cx="1721840" cy="1636776"/>
          </a:xfrm>
          <a:prstGeom prst="rect">
            <a:avLst/>
          </a:prstGeom>
          <a:effectLst>
            <a:outerShdw blurRad="63500" sx="102000" sy="102000" algn="ctr" rotWithShape="0">
              <a:prstClr val="black">
                <a:alpha val="40000"/>
              </a:prstClr>
            </a:outerShdw>
          </a:effectLst>
        </p:spPr>
      </p:pic>
      <p:sp>
        <p:nvSpPr>
          <p:cNvPr id="5" name="文本框 16">
            <a:extLst>
              <a:ext uri="{FF2B5EF4-FFF2-40B4-BE49-F238E27FC236}">
                <a16:creationId xmlns:a16="http://schemas.microsoft.com/office/drawing/2014/main" id="{30E714D9-FF14-8B7A-1982-8CC49EB188B7}"/>
              </a:ext>
            </a:extLst>
          </p:cNvPr>
          <p:cNvSpPr txBox="1"/>
          <p:nvPr/>
        </p:nvSpPr>
        <p:spPr>
          <a:xfrm>
            <a:off x="4883237" y="400985"/>
            <a:ext cx="1493556"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8800" b="1">
                <a:solidFill>
                  <a:srgbClr val="C00000"/>
                </a:solidFill>
                <a:latin typeface="Times New Roman" panose="02020603050405020304" pitchFamily="18" charset="0"/>
                <a:cs typeface="Times New Roman" panose="02020603050405020304" pitchFamily="18" charset="0"/>
                <a:sym typeface="+mn-lt"/>
              </a:rPr>
              <a:t>I.</a:t>
            </a:r>
            <a:endParaRPr kumimoji="1" lang="en-US" altLang="zh-CN" sz="8800" b="1" dirty="0">
              <a:solidFill>
                <a:srgbClr val="C00000"/>
              </a:solidFill>
              <a:latin typeface="Times New Roman" panose="02020603050405020304" pitchFamily="18" charset="0"/>
              <a:cs typeface="Times New Roman" panose="02020603050405020304" pitchFamily="18" charset="0"/>
              <a:sym typeface="+mn-lt"/>
            </a:endParaRPr>
          </a:p>
        </p:txBody>
      </p:sp>
      <p:sp>
        <p:nvSpPr>
          <p:cNvPr id="6" name="文本框 19">
            <a:extLst>
              <a:ext uri="{FF2B5EF4-FFF2-40B4-BE49-F238E27FC236}">
                <a16:creationId xmlns:a16="http://schemas.microsoft.com/office/drawing/2014/main" id="{C61CCFA4-29B1-9CCB-9929-7BBF06AA636F}"/>
              </a:ext>
            </a:extLst>
          </p:cNvPr>
          <p:cNvSpPr txBox="1"/>
          <p:nvPr/>
        </p:nvSpPr>
        <p:spPr>
          <a:xfrm>
            <a:off x="3697981" y="2134289"/>
            <a:ext cx="4586030" cy="230832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7200" b="1">
                <a:solidFill>
                  <a:srgbClr val="718CFF"/>
                </a:solidFill>
                <a:latin typeface="Times New Roman" panose="02020603050405020304" pitchFamily="18" charset="0"/>
                <a:cs typeface="Times New Roman" panose="02020603050405020304" pitchFamily="18" charset="0"/>
                <a:sym typeface="+mn-lt"/>
              </a:rPr>
              <a:t>Trước khi nói</a:t>
            </a:r>
            <a:endParaRPr kumimoji="1" lang="zh-CN" altLang="en-US" sz="7200" b="1" dirty="0">
              <a:solidFill>
                <a:srgbClr val="718CFF"/>
              </a:solidFill>
              <a:latin typeface="Times New Roman" panose="02020603050405020304" pitchFamily="18" charset="0"/>
              <a:cs typeface="Times New Roman" panose="02020603050405020304" pitchFamily="18" charset="0"/>
              <a:sym typeface="+mn-lt"/>
            </a:endParaRPr>
          </a:p>
        </p:txBody>
      </p:sp>
      <p:pic>
        <p:nvPicPr>
          <p:cNvPr id="7" name="图片 34">
            <a:extLst>
              <a:ext uri="{FF2B5EF4-FFF2-40B4-BE49-F238E27FC236}">
                <a16:creationId xmlns:a16="http://schemas.microsoft.com/office/drawing/2014/main" id="{18144F3D-9A1F-90E5-F3C0-B2679B739DE3}"/>
              </a:ext>
            </a:extLst>
          </p:cNvPr>
          <p:cNvPicPr>
            <a:picLocks noChangeAspect="1"/>
          </p:cNvPicPr>
          <p:nvPr/>
        </p:nvPicPr>
        <p:blipFill rotWithShape="1">
          <a:blip r:embed="rId3"/>
          <a:srcRect/>
          <a:stretch>
            <a:fillRect/>
          </a:stretch>
        </p:blipFill>
        <p:spPr>
          <a:xfrm>
            <a:off x="6614596" y="330678"/>
            <a:ext cx="1669415" cy="1669775"/>
          </a:xfrm>
          <a:prstGeom prst="rect">
            <a:avLst/>
          </a:prstGeom>
        </p:spPr>
      </p:pic>
      <p:pic>
        <p:nvPicPr>
          <p:cNvPr id="8" name="图片 2" descr="图片6">
            <a:extLst>
              <a:ext uri="{FF2B5EF4-FFF2-40B4-BE49-F238E27FC236}">
                <a16:creationId xmlns:a16="http://schemas.microsoft.com/office/drawing/2014/main" id="{84BC5327-293C-6C03-872B-75763C4B6C13}"/>
              </a:ext>
            </a:extLst>
          </p:cNvPr>
          <p:cNvPicPr>
            <a:picLocks noChangeAspect="1"/>
          </p:cNvPicPr>
          <p:nvPr/>
        </p:nvPicPr>
        <p:blipFill>
          <a:blip r:embed="rId4"/>
          <a:stretch>
            <a:fillRect/>
          </a:stretch>
        </p:blipFill>
        <p:spPr>
          <a:xfrm>
            <a:off x="736327" y="2000453"/>
            <a:ext cx="3283081" cy="2987258"/>
          </a:xfrm>
          <a:prstGeom prst="rect">
            <a:avLst/>
          </a:prstGeom>
        </p:spPr>
      </p:pic>
    </p:spTree>
    <p:extLst>
      <p:ext uri="{BB962C8B-B14F-4D97-AF65-F5344CB8AC3E}">
        <p14:creationId xmlns:p14="http://schemas.microsoft.com/office/powerpoint/2010/main" val="1567429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Child Center by Slidesgo">
  <a:themeElements>
    <a:clrScheme name="Simple Light">
      <a:dk1>
        <a:srgbClr val="3F34A7"/>
      </a:dk1>
      <a:lt1>
        <a:srgbClr val="FFFFFF"/>
      </a:lt1>
      <a:dk2>
        <a:srgbClr val="100B6D"/>
      </a:dk2>
      <a:lt2>
        <a:srgbClr val="EEEEEE"/>
      </a:lt2>
      <a:accent1>
        <a:srgbClr val="ADB3FF"/>
      </a:accent1>
      <a:accent2>
        <a:srgbClr val="7379F0"/>
      </a:accent2>
      <a:accent3>
        <a:srgbClr val="ECC664"/>
      </a:accent3>
      <a:accent4>
        <a:srgbClr val="DA9A27"/>
      </a:accent4>
      <a:accent5>
        <a:srgbClr val="A2C9E6"/>
      </a:accent5>
      <a:accent6>
        <a:srgbClr val="C2DDF0"/>
      </a:accent6>
      <a:hlink>
        <a:srgbClr val="100B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516</Words>
  <Application>Microsoft Office PowerPoint</Application>
  <PresentationFormat>On-screen Show (16:9)</PresentationFormat>
  <Paragraphs>54</Paragraphs>
  <Slides>22</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.VnTime</vt:lpstr>
      <vt:lpstr>Arial</vt:lpstr>
      <vt:lpstr>Elsie</vt:lpstr>
      <vt:lpstr>Fira Sans Extra Condensed Medium</vt:lpstr>
      <vt:lpstr>Fredoka One</vt:lpstr>
      <vt:lpstr>Quicksand</vt:lpstr>
      <vt:lpstr>Raleway</vt:lpstr>
      <vt:lpstr>Times New Roman</vt:lpstr>
      <vt:lpstr>Child Center by Slidesgo</vt:lpstr>
      <vt:lpstr>Kể lại một  truyện ngụ ngôn</vt:lpstr>
      <vt:lpstr>Hoạt động khởi động</vt:lpstr>
      <vt:lpstr>Hoạt động khởi động</vt:lpstr>
      <vt:lpstr>PowerPoint Presentation</vt:lpstr>
      <vt:lpstr>PowerPoint Presentation</vt:lpstr>
      <vt:lpstr>PowerPoint Presentation</vt:lpstr>
      <vt:lpstr>PowerPoint Presentation</vt:lpstr>
      <vt:lpstr>Hình thành kiến thức</vt:lpstr>
      <vt:lpstr>PowerPoint Presentation</vt:lpstr>
      <vt:lpstr>1. Xác định mục đích nói, người nghe</vt:lpstr>
      <vt:lpstr>1. Xác định mục đích nói, người nghe</vt:lpstr>
      <vt:lpstr>1. Xác định mục đích nói, người nghe</vt:lpstr>
      <vt:lpstr>2. Chuẩn bị</vt:lpstr>
      <vt:lpstr>PowerPoint Presentation</vt:lpstr>
      <vt:lpstr>PowerPoint Presentation</vt:lpstr>
      <vt:lpstr>PowerPoint Presentation</vt:lpstr>
      <vt:lpstr>PowerPoint Presentation</vt:lpstr>
      <vt:lpstr>PowerPoint Presentation</vt:lpstr>
      <vt:lpstr>III. Sau khi nói</vt:lpstr>
      <vt:lpstr>III. Sau khi nói</vt:lpstr>
      <vt:lpstr>Hoạt động luyện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CENTER</dc:title>
  <cp:lastModifiedBy>Nguyễn Chà</cp:lastModifiedBy>
  <cp:revision>7</cp:revision>
  <dcterms:modified xsi:type="dcterms:W3CDTF">2022-12-15T09:12:05Z</dcterms:modified>
</cp:coreProperties>
</file>