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81" r:id="rId2"/>
    <p:sldId id="261" r:id="rId3"/>
    <p:sldId id="282" r:id="rId4"/>
    <p:sldId id="259" r:id="rId5"/>
    <p:sldId id="258" r:id="rId6"/>
    <p:sldId id="283" r:id="rId7"/>
    <p:sldId id="284" r:id="rId8"/>
    <p:sldId id="257" r:id="rId9"/>
    <p:sldId id="286" r:id="rId10"/>
    <p:sldId id="285" r:id="rId11"/>
    <p:sldId id="262" r:id="rId12"/>
    <p:sldId id="287" r:id="rId13"/>
    <p:sldId id="263" r:id="rId14"/>
    <p:sldId id="288" r:id="rId15"/>
    <p:sldId id="289" r:id="rId16"/>
    <p:sldId id="290" r:id="rId17"/>
    <p:sldId id="291" r:id="rId18"/>
    <p:sldId id="269" r:id="rId19"/>
    <p:sldId id="292" r:id="rId20"/>
    <p:sldId id="298" r:id="rId21"/>
    <p:sldId id="293" r:id="rId22"/>
    <p:sldId id="294" r:id="rId23"/>
    <p:sldId id="271" r:id="rId24"/>
    <p:sldId id="295" r:id="rId25"/>
    <p:sldId id="296" r:id="rId26"/>
  </p:sldIdLst>
  <p:sldSz cx="109728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4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660" y="96"/>
      </p:cViewPr>
      <p:guideLst>
        <p:guide orient="horz" pos="2160"/>
        <p:guide pos="34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0FB386-80F8-440A-8B2E-EE5D013F902B}"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782AE585-5A68-4B79-9BE9-625BE1C3E60E}">
      <dgm:prSet phldrT="[Text]" custT="1"/>
      <dgm:spPr/>
      <dgm:t>
        <a:bodyPr/>
        <a:lstStyle/>
        <a:p>
          <a:r>
            <a:rPr lang="en-US" sz="3200" b="1" dirty="0">
              <a:solidFill>
                <a:schemeClr val="tx1"/>
              </a:solidFill>
            </a:rPr>
            <a:t>I. ĐA DẠNG NẤM</a:t>
          </a:r>
        </a:p>
      </dgm:t>
    </dgm:pt>
    <dgm:pt modelId="{FA5863C7-BFDC-4098-B800-5B29C2C5482D}" type="parTrans" cxnId="{087D0192-F6FD-4F21-B15C-D9F63D3C1AF0}">
      <dgm:prSet/>
      <dgm:spPr/>
      <dgm:t>
        <a:bodyPr/>
        <a:lstStyle/>
        <a:p>
          <a:endParaRPr lang="en-US"/>
        </a:p>
      </dgm:t>
    </dgm:pt>
    <dgm:pt modelId="{C7F82993-77D5-49EF-B509-B2EDCDBEFE76}" type="sibTrans" cxnId="{087D0192-F6FD-4F21-B15C-D9F63D3C1AF0}">
      <dgm:prSet/>
      <dgm:spPr/>
      <dgm:t>
        <a:bodyPr/>
        <a:lstStyle/>
        <a:p>
          <a:endParaRPr lang="en-US"/>
        </a:p>
      </dgm:t>
    </dgm:pt>
    <dgm:pt modelId="{2D2AEC59-9663-43AE-B6A4-F9DA690FDE97}">
      <dgm:prSet phldrT="[Text]" custT="1"/>
      <dgm:spPr/>
      <dgm:t>
        <a:bodyPr/>
        <a:lstStyle/>
        <a:p>
          <a:r>
            <a:rPr lang="en-US" sz="3200" b="1" dirty="0">
              <a:solidFill>
                <a:schemeClr val="tx1"/>
              </a:solidFill>
            </a:rPr>
            <a:t>II. VAI TRÒ CỦA NẤM</a:t>
          </a:r>
        </a:p>
      </dgm:t>
    </dgm:pt>
    <dgm:pt modelId="{6EEAB2C4-BC77-4A23-B796-0163851C9EA1}" type="parTrans" cxnId="{251C17A7-4B29-4485-AE57-F3A88AA7ED3E}">
      <dgm:prSet/>
      <dgm:spPr/>
      <dgm:t>
        <a:bodyPr/>
        <a:lstStyle/>
        <a:p>
          <a:endParaRPr lang="en-US"/>
        </a:p>
      </dgm:t>
    </dgm:pt>
    <dgm:pt modelId="{D3629971-426C-4270-838A-09DD8B738B4C}" type="sibTrans" cxnId="{251C17A7-4B29-4485-AE57-F3A88AA7ED3E}">
      <dgm:prSet/>
      <dgm:spPr/>
      <dgm:t>
        <a:bodyPr/>
        <a:lstStyle/>
        <a:p>
          <a:endParaRPr lang="en-US"/>
        </a:p>
      </dgm:t>
    </dgm:pt>
    <dgm:pt modelId="{5350FBD4-57AE-473E-9D0E-ABBFEECFAE8A}">
      <dgm:prSet phldrT="[Text]" custT="1"/>
      <dgm:spPr/>
      <dgm:t>
        <a:bodyPr/>
        <a:lstStyle/>
        <a:p>
          <a:r>
            <a:rPr lang="en-US" sz="3200" b="1" dirty="0">
              <a:solidFill>
                <a:schemeClr val="tx1"/>
              </a:solidFill>
            </a:rPr>
            <a:t>III. MỘT SỐ BỆNH DO NẤM</a:t>
          </a:r>
        </a:p>
      </dgm:t>
    </dgm:pt>
    <dgm:pt modelId="{4079FEAB-6469-4005-B580-48B371659580}" type="parTrans" cxnId="{BA2E9A4C-643E-4B49-8792-EFAEA8B1D584}">
      <dgm:prSet/>
      <dgm:spPr/>
      <dgm:t>
        <a:bodyPr/>
        <a:lstStyle/>
        <a:p>
          <a:endParaRPr lang="en-US"/>
        </a:p>
      </dgm:t>
    </dgm:pt>
    <dgm:pt modelId="{5638F977-3A36-4D66-895A-40A9465466ED}" type="sibTrans" cxnId="{BA2E9A4C-643E-4B49-8792-EFAEA8B1D584}">
      <dgm:prSet/>
      <dgm:spPr/>
      <dgm:t>
        <a:bodyPr/>
        <a:lstStyle/>
        <a:p>
          <a:endParaRPr lang="en-US"/>
        </a:p>
      </dgm:t>
    </dgm:pt>
    <dgm:pt modelId="{32AB1B9D-07A8-40FC-AFF2-804D93CAA172}" type="pres">
      <dgm:prSet presAssocID="{370FB386-80F8-440A-8B2E-EE5D013F902B}" presName="linear" presStyleCnt="0">
        <dgm:presLayoutVars>
          <dgm:dir/>
          <dgm:animLvl val="lvl"/>
          <dgm:resizeHandles val="exact"/>
        </dgm:presLayoutVars>
      </dgm:prSet>
      <dgm:spPr/>
    </dgm:pt>
    <dgm:pt modelId="{CFB142F3-B3B4-4837-B0FE-0F638A11512B}" type="pres">
      <dgm:prSet presAssocID="{782AE585-5A68-4B79-9BE9-625BE1C3E60E}" presName="parentLin" presStyleCnt="0"/>
      <dgm:spPr/>
    </dgm:pt>
    <dgm:pt modelId="{A2907793-4364-4CED-8076-85442D9E3A06}" type="pres">
      <dgm:prSet presAssocID="{782AE585-5A68-4B79-9BE9-625BE1C3E60E}" presName="parentLeftMargin" presStyleLbl="node1" presStyleIdx="0" presStyleCnt="3"/>
      <dgm:spPr/>
    </dgm:pt>
    <dgm:pt modelId="{FE64D251-BEED-4B81-B44A-E2E0A0FB42A3}" type="pres">
      <dgm:prSet presAssocID="{782AE585-5A68-4B79-9BE9-625BE1C3E60E}" presName="parentText" presStyleLbl="node1" presStyleIdx="0" presStyleCnt="3" custScaleX="133752">
        <dgm:presLayoutVars>
          <dgm:chMax val="0"/>
          <dgm:bulletEnabled val="1"/>
        </dgm:presLayoutVars>
      </dgm:prSet>
      <dgm:spPr/>
    </dgm:pt>
    <dgm:pt modelId="{1C190E34-DD93-4A37-9E02-80A3FEEF30B8}" type="pres">
      <dgm:prSet presAssocID="{782AE585-5A68-4B79-9BE9-625BE1C3E60E}" presName="negativeSpace" presStyleCnt="0"/>
      <dgm:spPr/>
    </dgm:pt>
    <dgm:pt modelId="{A7A667A2-4D0B-4A81-A64A-585501B50DD7}" type="pres">
      <dgm:prSet presAssocID="{782AE585-5A68-4B79-9BE9-625BE1C3E60E}" presName="childText" presStyleLbl="conFgAcc1" presStyleIdx="0" presStyleCnt="3" custLinFactNeighborY="-25454">
        <dgm:presLayoutVars>
          <dgm:bulletEnabled val="1"/>
        </dgm:presLayoutVars>
      </dgm:prSet>
      <dgm:spPr/>
    </dgm:pt>
    <dgm:pt modelId="{F3272EFD-5B0F-468A-9732-13C99C2102C3}" type="pres">
      <dgm:prSet presAssocID="{C7F82993-77D5-49EF-B509-B2EDCDBEFE76}" presName="spaceBetweenRectangles" presStyleCnt="0"/>
      <dgm:spPr/>
    </dgm:pt>
    <dgm:pt modelId="{5DDF2BCE-FCB6-4B34-A404-68D147852BC5}" type="pres">
      <dgm:prSet presAssocID="{2D2AEC59-9663-43AE-B6A4-F9DA690FDE97}" presName="parentLin" presStyleCnt="0"/>
      <dgm:spPr/>
    </dgm:pt>
    <dgm:pt modelId="{86AA6E1C-DA1E-4CBD-B6C5-02DE83D08406}" type="pres">
      <dgm:prSet presAssocID="{2D2AEC59-9663-43AE-B6A4-F9DA690FDE97}" presName="parentLeftMargin" presStyleLbl="node1" presStyleIdx="0" presStyleCnt="3"/>
      <dgm:spPr/>
    </dgm:pt>
    <dgm:pt modelId="{1968CC19-8F0C-4841-93D5-A9A4D398E8CD}" type="pres">
      <dgm:prSet presAssocID="{2D2AEC59-9663-43AE-B6A4-F9DA690FDE97}" presName="parentText" presStyleLbl="node1" presStyleIdx="1" presStyleCnt="3" custScaleX="133752">
        <dgm:presLayoutVars>
          <dgm:chMax val="0"/>
          <dgm:bulletEnabled val="1"/>
        </dgm:presLayoutVars>
      </dgm:prSet>
      <dgm:spPr/>
    </dgm:pt>
    <dgm:pt modelId="{98F05139-A263-4150-81C2-F94D1030EDF7}" type="pres">
      <dgm:prSet presAssocID="{2D2AEC59-9663-43AE-B6A4-F9DA690FDE97}" presName="negativeSpace" presStyleCnt="0"/>
      <dgm:spPr/>
    </dgm:pt>
    <dgm:pt modelId="{122620D4-9702-40D2-B18F-27754A4EC27C}" type="pres">
      <dgm:prSet presAssocID="{2D2AEC59-9663-43AE-B6A4-F9DA690FDE97}" presName="childText" presStyleLbl="conFgAcc1" presStyleIdx="1" presStyleCnt="3">
        <dgm:presLayoutVars>
          <dgm:bulletEnabled val="1"/>
        </dgm:presLayoutVars>
      </dgm:prSet>
      <dgm:spPr/>
    </dgm:pt>
    <dgm:pt modelId="{F0000908-D96E-44B9-B298-72620F184366}" type="pres">
      <dgm:prSet presAssocID="{D3629971-426C-4270-838A-09DD8B738B4C}" presName="spaceBetweenRectangles" presStyleCnt="0"/>
      <dgm:spPr/>
    </dgm:pt>
    <dgm:pt modelId="{8B01CB26-8D8A-4EF4-AFF4-505BD860052D}" type="pres">
      <dgm:prSet presAssocID="{5350FBD4-57AE-473E-9D0E-ABBFEECFAE8A}" presName="parentLin" presStyleCnt="0"/>
      <dgm:spPr/>
    </dgm:pt>
    <dgm:pt modelId="{F881BAE7-C368-446B-883C-A50442D14AFA}" type="pres">
      <dgm:prSet presAssocID="{5350FBD4-57AE-473E-9D0E-ABBFEECFAE8A}" presName="parentLeftMargin" presStyleLbl="node1" presStyleIdx="1" presStyleCnt="3"/>
      <dgm:spPr/>
    </dgm:pt>
    <dgm:pt modelId="{38CA62B9-1A22-4CD4-ABF0-8CE18806AEF6}" type="pres">
      <dgm:prSet presAssocID="{5350FBD4-57AE-473E-9D0E-ABBFEECFAE8A}" presName="parentText" presStyleLbl="node1" presStyleIdx="2" presStyleCnt="3" custScaleX="133752">
        <dgm:presLayoutVars>
          <dgm:chMax val="0"/>
          <dgm:bulletEnabled val="1"/>
        </dgm:presLayoutVars>
      </dgm:prSet>
      <dgm:spPr/>
    </dgm:pt>
    <dgm:pt modelId="{47668DAF-E62A-4B4B-A430-CD28A9AD0E7E}" type="pres">
      <dgm:prSet presAssocID="{5350FBD4-57AE-473E-9D0E-ABBFEECFAE8A}" presName="negativeSpace" presStyleCnt="0"/>
      <dgm:spPr/>
    </dgm:pt>
    <dgm:pt modelId="{9B0E1A0D-DDAA-416E-B1D9-441E4BC141BC}" type="pres">
      <dgm:prSet presAssocID="{5350FBD4-57AE-473E-9D0E-ABBFEECFAE8A}" presName="childText" presStyleLbl="conFgAcc1" presStyleIdx="2" presStyleCnt="3">
        <dgm:presLayoutVars>
          <dgm:bulletEnabled val="1"/>
        </dgm:presLayoutVars>
      </dgm:prSet>
      <dgm:spPr/>
    </dgm:pt>
  </dgm:ptLst>
  <dgm:cxnLst>
    <dgm:cxn modelId="{9B24AA0A-C1E5-448A-828F-1F9F84D67445}" type="presOf" srcId="{2D2AEC59-9663-43AE-B6A4-F9DA690FDE97}" destId="{1968CC19-8F0C-4841-93D5-A9A4D398E8CD}" srcOrd="1" destOrd="0" presId="urn:microsoft.com/office/officeart/2005/8/layout/list1"/>
    <dgm:cxn modelId="{81F7EA39-88C3-47EE-B3FC-0FBCF8D370DE}" type="presOf" srcId="{782AE585-5A68-4B79-9BE9-625BE1C3E60E}" destId="{A2907793-4364-4CED-8076-85442D9E3A06}" srcOrd="0" destOrd="0" presId="urn:microsoft.com/office/officeart/2005/8/layout/list1"/>
    <dgm:cxn modelId="{A734A13E-A66D-48FB-875D-AD545BA1F445}" type="presOf" srcId="{5350FBD4-57AE-473E-9D0E-ABBFEECFAE8A}" destId="{F881BAE7-C368-446B-883C-A50442D14AFA}" srcOrd="0" destOrd="0" presId="urn:microsoft.com/office/officeart/2005/8/layout/list1"/>
    <dgm:cxn modelId="{EDE94348-2960-420A-9C13-7AC87C14734E}" type="presOf" srcId="{5350FBD4-57AE-473E-9D0E-ABBFEECFAE8A}" destId="{38CA62B9-1A22-4CD4-ABF0-8CE18806AEF6}" srcOrd="1" destOrd="0" presId="urn:microsoft.com/office/officeart/2005/8/layout/list1"/>
    <dgm:cxn modelId="{BA2E9A4C-643E-4B49-8792-EFAEA8B1D584}" srcId="{370FB386-80F8-440A-8B2E-EE5D013F902B}" destId="{5350FBD4-57AE-473E-9D0E-ABBFEECFAE8A}" srcOrd="2" destOrd="0" parTransId="{4079FEAB-6469-4005-B580-48B371659580}" sibTransId="{5638F977-3A36-4D66-895A-40A9465466ED}"/>
    <dgm:cxn modelId="{7831C657-818B-4AF1-A109-5EE8C00154AA}" type="presOf" srcId="{782AE585-5A68-4B79-9BE9-625BE1C3E60E}" destId="{FE64D251-BEED-4B81-B44A-E2E0A0FB42A3}" srcOrd="1" destOrd="0" presId="urn:microsoft.com/office/officeart/2005/8/layout/list1"/>
    <dgm:cxn modelId="{087D0192-F6FD-4F21-B15C-D9F63D3C1AF0}" srcId="{370FB386-80F8-440A-8B2E-EE5D013F902B}" destId="{782AE585-5A68-4B79-9BE9-625BE1C3E60E}" srcOrd="0" destOrd="0" parTransId="{FA5863C7-BFDC-4098-B800-5B29C2C5482D}" sibTransId="{C7F82993-77D5-49EF-B509-B2EDCDBEFE76}"/>
    <dgm:cxn modelId="{251C17A7-4B29-4485-AE57-F3A88AA7ED3E}" srcId="{370FB386-80F8-440A-8B2E-EE5D013F902B}" destId="{2D2AEC59-9663-43AE-B6A4-F9DA690FDE97}" srcOrd="1" destOrd="0" parTransId="{6EEAB2C4-BC77-4A23-B796-0163851C9EA1}" sibTransId="{D3629971-426C-4270-838A-09DD8B738B4C}"/>
    <dgm:cxn modelId="{A2A3A1C6-2D05-4BD9-9965-DAA91C433740}" type="presOf" srcId="{370FB386-80F8-440A-8B2E-EE5D013F902B}" destId="{32AB1B9D-07A8-40FC-AFF2-804D93CAA172}" srcOrd="0" destOrd="0" presId="urn:microsoft.com/office/officeart/2005/8/layout/list1"/>
    <dgm:cxn modelId="{70025FEB-89C9-4806-8C49-0E312FFA4CA0}" type="presOf" srcId="{2D2AEC59-9663-43AE-B6A4-F9DA690FDE97}" destId="{86AA6E1C-DA1E-4CBD-B6C5-02DE83D08406}" srcOrd="0" destOrd="0" presId="urn:microsoft.com/office/officeart/2005/8/layout/list1"/>
    <dgm:cxn modelId="{202A3F93-07D5-4167-9792-6A215E418943}" type="presParOf" srcId="{32AB1B9D-07A8-40FC-AFF2-804D93CAA172}" destId="{CFB142F3-B3B4-4837-B0FE-0F638A11512B}" srcOrd="0" destOrd="0" presId="urn:microsoft.com/office/officeart/2005/8/layout/list1"/>
    <dgm:cxn modelId="{12340AEC-1E61-4650-A917-CB8DE2664BE5}" type="presParOf" srcId="{CFB142F3-B3B4-4837-B0FE-0F638A11512B}" destId="{A2907793-4364-4CED-8076-85442D9E3A06}" srcOrd="0" destOrd="0" presId="urn:microsoft.com/office/officeart/2005/8/layout/list1"/>
    <dgm:cxn modelId="{11E06692-8B52-4166-A138-3F8AC2559AD3}" type="presParOf" srcId="{CFB142F3-B3B4-4837-B0FE-0F638A11512B}" destId="{FE64D251-BEED-4B81-B44A-E2E0A0FB42A3}" srcOrd="1" destOrd="0" presId="urn:microsoft.com/office/officeart/2005/8/layout/list1"/>
    <dgm:cxn modelId="{03BC194A-1CB7-49C9-8A50-CC58E8AEF881}" type="presParOf" srcId="{32AB1B9D-07A8-40FC-AFF2-804D93CAA172}" destId="{1C190E34-DD93-4A37-9E02-80A3FEEF30B8}" srcOrd="1" destOrd="0" presId="urn:microsoft.com/office/officeart/2005/8/layout/list1"/>
    <dgm:cxn modelId="{03BCAD6A-CB6C-44B4-A5F9-D9BECFEAA622}" type="presParOf" srcId="{32AB1B9D-07A8-40FC-AFF2-804D93CAA172}" destId="{A7A667A2-4D0B-4A81-A64A-585501B50DD7}" srcOrd="2" destOrd="0" presId="urn:microsoft.com/office/officeart/2005/8/layout/list1"/>
    <dgm:cxn modelId="{21F18060-3F0A-4739-BDA2-9888A5648ED7}" type="presParOf" srcId="{32AB1B9D-07A8-40FC-AFF2-804D93CAA172}" destId="{F3272EFD-5B0F-468A-9732-13C99C2102C3}" srcOrd="3" destOrd="0" presId="urn:microsoft.com/office/officeart/2005/8/layout/list1"/>
    <dgm:cxn modelId="{5D587725-24B2-4605-BF14-E6E0DBAFE15E}" type="presParOf" srcId="{32AB1B9D-07A8-40FC-AFF2-804D93CAA172}" destId="{5DDF2BCE-FCB6-4B34-A404-68D147852BC5}" srcOrd="4" destOrd="0" presId="urn:microsoft.com/office/officeart/2005/8/layout/list1"/>
    <dgm:cxn modelId="{7D023899-ABA2-4C89-9B8B-C17791EC9F32}" type="presParOf" srcId="{5DDF2BCE-FCB6-4B34-A404-68D147852BC5}" destId="{86AA6E1C-DA1E-4CBD-B6C5-02DE83D08406}" srcOrd="0" destOrd="0" presId="urn:microsoft.com/office/officeart/2005/8/layout/list1"/>
    <dgm:cxn modelId="{C18E678D-E296-4941-B8D1-EA1EBE656EEB}" type="presParOf" srcId="{5DDF2BCE-FCB6-4B34-A404-68D147852BC5}" destId="{1968CC19-8F0C-4841-93D5-A9A4D398E8CD}" srcOrd="1" destOrd="0" presId="urn:microsoft.com/office/officeart/2005/8/layout/list1"/>
    <dgm:cxn modelId="{4F06AAC7-9A4D-4D7D-BE76-71B520D991FD}" type="presParOf" srcId="{32AB1B9D-07A8-40FC-AFF2-804D93CAA172}" destId="{98F05139-A263-4150-81C2-F94D1030EDF7}" srcOrd="5" destOrd="0" presId="urn:microsoft.com/office/officeart/2005/8/layout/list1"/>
    <dgm:cxn modelId="{1D16FA42-8044-45C9-9020-CB11840B8565}" type="presParOf" srcId="{32AB1B9D-07A8-40FC-AFF2-804D93CAA172}" destId="{122620D4-9702-40D2-B18F-27754A4EC27C}" srcOrd="6" destOrd="0" presId="urn:microsoft.com/office/officeart/2005/8/layout/list1"/>
    <dgm:cxn modelId="{6DF0F5B7-AA3E-4525-B153-D2C35BBEAF2A}" type="presParOf" srcId="{32AB1B9D-07A8-40FC-AFF2-804D93CAA172}" destId="{F0000908-D96E-44B9-B298-72620F184366}" srcOrd="7" destOrd="0" presId="urn:microsoft.com/office/officeart/2005/8/layout/list1"/>
    <dgm:cxn modelId="{9A78A984-53BF-4338-844A-793C6DB78E73}" type="presParOf" srcId="{32AB1B9D-07A8-40FC-AFF2-804D93CAA172}" destId="{8B01CB26-8D8A-4EF4-AFF4-505BD860052D}" srcOrd="8" destOrd="0" presId="urn:microsoft.com/office/officeart/2005/8/layout/list1"/>
    <dgm:cxn modelId="{83D658B5-5CB6-4855-B75B-A75E0F0A3764}" type="presParOf" srcId="{8B01CB26-8D8A-4EF4-AFF4-505BD860052D}" destId="{F881BAE7-C368-446B-883C-A50442D14AFA}" srcOrd="0" destOrd="0" presId="urn:microsoft.com/office/officeart/2005/8/layout/list1"/>
    <dgm:cxn modelId="{C830DC0C-1692-41E8-A6EB-09FA4E6D729A}" type="presParOf" srcId="{8B01CB26-8D8A-4EF4-AFF4-505BD860052D}" destId="{38CA62B9-1A22-4CD4-ABF0-8CE18806AEF6}" srcOrd="1" destOrd="0" presId="urn:microsoft.com/office/officeart/2005/8/layout/list1"/>
    <dgm:cxn modelId="{D81AB01E-3837-42AF-B295-FDE910CFB7F7}" type="presParOf" srcId="{32AB1B9D-07A8-40FC-AFF2-804D93CAA172}" destId="{47668DAF-E62A-4B4B-A430-CD28A9AD0E7E}" srcOrd="9" destOrd="0" presId="urn:microsoft.com/office/officeart/2005/8/layout/list1"/>
    <dgm:cxn modelId="{22145090-90FE-4604-9E6D-8F5EF7D4D9E5}" type="presParOf" srcId="{32AB1B9D-07A8-40FC-AFF2-804D93CAA172}" destId="{9B0E1A0D-DDAA-416E-B1D9-441E4BC141B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667A2-4D0B-4A81-A64A-585501B50DD7}">
      <dsp:nvSpPr>
        <dsp:cNvPr id="0" name=""/>
        <dsp:cNvSpPr/>
      </dsp:nvSpPr>
      <dsp:spPr>
        <a:xfrm>
          <a:off x="0" y="457200"/>
          <a:ext cx="6934200" cy="831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64D251-BEED-4B81-B44A-E2E0A0FB42A3}">
      <dsp:nvSpPr>
        <dsp:cNvPr id="0" name=""/>
        <dsp:cNvSpPr/>
      </dsp:nvSpPr>
      <dsp:spPr>
        <a:xfrm>
          <a:off x="346710" y="15479"/>
          <a:ext cx="6492241" cy="9741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467" tIns="0" rIns="183467" bIns="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1"/>
              </a:solidFill>
            </a:rPr>
            <a:t>I. ĐA DẠNG NẤM</a:t>
          </a:r>
        </a:p>
      </dsp:txBody>
      <dsp:txXfrm>
        <a:off x="394265" y="63034"/>
        <a:ext cx="6397131" cy="879050"/>
      </dsp:txXfrm>
    </dsp:sp>
    <dsp:sp modelId="{122620D4-9702-40D2-B18F-27754A4EC27C}">
      <dsp:nvSpPr>
        <dsp:cNvPr id="0" name=""/>
        <dsp:cNvSpPr/>
      </dsp:nvSpPr>
      <dsp:spPr>
        <a:xfrm>
          <a:off x="0" y="1999440"/>
          <a:ext cx="6934200" cy="831600"/>
        </a:xfrm>
        <a:prstGeom prst="rect">
          <a:avLst/>
        </a:prstGeom>
        <a:solidFill>
          <a:schemeClr val="lt1">
            <a:alpha val="90000"/>
            <a:hueOff val="0"/>
            <a:satOff val="0"/>
            <a:lumOff val="0"/>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dsp:style>
    </dsp:sp>
    <dsp:sp modelId="{1968CC19-8F0C-4841-93D5-A9A4D398E8CD}">
      <dsp:nvSpPr>
        <dsp:cNvPr id="0" name=""/>
        <dsp:cNvSpPr/>
      </dsp:nvSpPr>
      <dsp:spPr>
        <a:xfrm>
          <a:off x="346710" y="1512360"/>
          <a:ext cx="6492241" cy="974160"/>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467" tIns="0" rIns="183467" bIns="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1"/>
              </a:solidFill>
            </a:rPr>
            <a:t>II. VAI TRÒ CỦA NẤM</a:t>
          </a:r>
        </a:p>
      </dsp:txBody>
      <dsp:txXfrm>
        <a:off x="394265" y="1559915"/>
        <a:ext cx="6397131" cy="879050"/>
      </dsp:txXfrm>
    </dsp:sp>
    <dsp:sp modelId="{9B0E1A0D-DDAA-416E-B1D9-441E4BC141BC}">
      <dsp:nvSpPr>
        <dsp:cNvPr id="0" name=""/>
        <dsp:cNvSpPr/>
      </dsp:nvSpPr>
      <dsp:spPr>
        <a:xfrm>
          <a:off x="0" y="3496320"/>
          <a:ext cx="6934200" cy="831600"/>
        </a:xfrm>
        <a:prstGeom prst="rect">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 modelId="{38CA62B9-1A22-4CD4-ABF0-8CE18806AEF6}">
      <dsp:nvSpPr>
        <dsp:cNvPr id="0" name=""/>
        <dsp:cNvSpPr/>
      </dsp:nvSpPr>
      <dsp:spPr>
        <a:xfrm>
          <a:off x="346710" y="3009240"/>
          <a:ext cx="6492241" cy="97416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467" tIns="0" rIns="183467" bIns="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1"/>
              </a:solidFill>
            </a:rPr>
            <a:t>III. MỘT SỐ BỆNH DO NẤM</a:t>
          </a:r>
        </a:p>
      </dsp:txBody>
      <dsp:txXfrm>
        <a:off x="394265" y="3056795"/>
        <a:ext cx="6397131" cy="87905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8E62E49F-603E-42FB-9318-FCA309BDCF3C}" type="datetimeFigureOut">
              <a:rPr lang="en-US" smtClean="0"/>
              <a:pPr/>
              <a:t>1/31/2023</a:t>
            </a:fld>
            <a:endParaRPr lang="en-US"/>
          </a:p>
        </p:txBody>
      </p:sp>
      <p:sp>
        <p:nvSpPr>
          <p:cNvPr id="4" name="Slide Image Placeholder 3"/>
          <p:cNvSpPr>
            <a:spLocks noGrp="1" noRot="1" noChangeAspect="1"/>
          </p:cNvSpPr>
          <p:nvPr>
            <p:ph type="sldImg" idx="2"/>
          </p:nvPr>
        </p:nvSpPr>
        <p:spPr>
          <a:xfrm>
            <a:off x="2514600" y="514350"/>
            <a:ext cx="41148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04539F78-E374-439B-AFC1-08DF28DA32F4}" type="slidenum">
              <a:rPr lang="en-US" smtClean="0"/>
              <a:pPr/>
              <a:t>‹#›</a:t>
            </a:fld>
            <a:endParaRPr lang="en-US"/>
          </a:p>
        </p:txBody>
      </p:sp>
    </p:spTree>
    <p:extLst>
      <p:ext uri="{BB962C8B-B14F-4D97-AF65-F5344CB8AC3E}">
        <p14:creationId xmlns:p14="http://schemas.microsoft.com/office/powerpoint/2010/main" val="3158523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539F78-E374-439B-AFC1-08DF28DA32F4}" type="slidenum">
              <a:rPr lang="en-US" smtClean="0"/>
              <a:pPr/>
              <a:t>6</a:t>
            </a:fld>
            <a:endParaRPr lang="en-US"/>
          </a:p>
        </p:txBody>
      </p:sp>
    </p:spTree>
    <p:extLst>
      <p:ext uri="{BB962C8B-B14F-4D97-AF65-F5344CB8AC3E}">
        <p14:creationId xmlns:p14="http://schemas.microsoft.com/office/powerpoint/2010/main" val="44019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miter lim="800000"/>
            <a:headEnd/>
            <a:tailEnd/>
          </a:ln>
        </p:spPr>
        <p:txBody>
          <a:bodyPr/>
          <a:lstStyle/>
          <a:p>
            <a:fld id="{8BE64FB4-BE40-42E2-A9BD-50C227DDB769}" type="slidenum">
              <a:rPr lang="en-US" smtClean="0">
                <a:solidFill>
                  <a:srgbClr val="000000"/>
                </a:solidFill>
                <a:cs typeface="Arial" charset="0"/>
              </a:rPr>
              <a:pPr/>
              <a:t>20</a:t>
            </a:fld>
            <a:endParaRPr lang="en-US">
              <a:solidFill>
                <a:srgbClr val="000000"/>
              </a:solidFill>
              <a:cs typeface="Arial" charset="0"/>
            </a:endParaRPr>
          </a:p>
        </p:txBody>
      </p:sp>
      <p:sp>
        <p:nvSpPr>
          <p:cNvPr id="67587" name="Rectangle 7"/>
          <p:cNvSpPr txBox="1">
            <a:spLocks noGrp="1" noChangeArrowheads="1"/>
          </p:cNvSpPr>
          <p:nvPr/>
        </p:nvSpPr>
        <p:spPr bwMode="auto">
          <a:xfrm>
            <a:off x="5179484" y="6513910"/>
            <a:ext cx="3962400" cy="342900"/>
          </a:xfrm>
          <a:prstGeom prst="rect">
            <a:avLst/>
          </a:prstGeom>
          <a:noFill/>
          <a:ln w="9525">
            <a:noFill/>
            <a:miter lim="800000"/>
            <a:headEnd/>
            <a:tailEnd/>
          </a:ln>
        </p:spPr>
        <p:txBody>
          <a:bodyPr anchor="b"/>
          <a:lstStyle/>
          <a:p>
            <a:pPr algn="r"/>
            <a:fld id="{4F002E1C-96C5-4A38-BE15-066C66B903BE}" type="slidenum">
              <a:rPr lang="en-US" sz="1200">
                <a:solidFill>
                  <a:srgbClr val="000000"/>
                </a:solidFill>
                <a:latin typeface="Times New Roman" pitchFamily="18" charset="0"/>
                <a:cs typeface="Arial" charset="0"/>
              </a:rPr>
              <a:pPr algn="r"/>
              <a:t>20</a:t>
            </a:fld>
            <a:endParaRPr lang="en-US" sz="1200">
              <a:solidFill>
                <a:srgbClr val="000000"/>
              </a:solidFill>
              <a:latin typeface="Times New Roman" pitchFamily="18" charset="0"/>
              <a:cs typeface="Arial" charset="0"/>
            </a:endParaRPr>
          </a:p>
        </p:txBody>
      </p:sp>
      <p:sp>
        <p:nvSpPr>
          <p:cNvPr id="67588" name="Rectangle 2"/>
          <p:cNvSpPr>
            <a:spLocks noGrp="1" noRot="1" noChangeAspect="1" noChangeArrowheads="1" noTextEdit="1"/>
          </p:cNvSpPr>
          <p:nvPr>
            <p:ph type="sldImg"/>
          </p:nvPr>
        </p:nvSpPr>
        <p:spPr>
          <a:ln/>
        </p:spPr>
      </p:sp>
      <p:sp>
        <p:nvSpPr>
          <p:cNvPr id="67589" name="Rectangle 3"/>
          <p:cNvSpPr>
            <a:spLocks noGrp="1" noChangeArrowheads="1"/>
          </p:cNvSpPr>
          <p:nvPr>
            <p:ph type="body" idx="1"/>
          </p:nvPr>
        </p:nvSpPr>
        <p:spPr>
          <a:noFill/>
        </p:spPr>
        <p:txBody>
          <a:bodyPr/>
          <a:lstStyle/>
          <a:p>
            <a:pPr eaLnBrk="1" hangingPunct="1">
              <a:lnSpc>
                <a:spcPct val="90000"/>
              </a:lnSpc>
            </a:pPr>
            <a:endParaRPr lang="en-US" sz="1000"/>
          </a:p>
          <a:p>
            <a:pPr eaLnBrk="1" hangingPunct="1">
              <a:lnSpc>
                <a:spcPct val="90000"/>
              </a:lnSpc>
            </a:pPr>
            <a:endParaRPr lang="en-US" sz="1000"/>
          </a:p>
          <a:p>
            <a:pPr eaLnBrk="1" hangingPunct="1">
              <a:lnSpc>
                <a:spcPct val="90000"/>
              </a:lnSpc>
            </a:pPr>
            <a:endParaRPr lang="en-US" sz="1000"/>
          </a:p>
          <a:p>
            <a:pPr eaLnBrk="1" hangingPunct="1">
              <a:lnSpc>
                <a:spcPct val="90000"/>
              </a:lnSpc>
            </a:pPr>
            <a:endParaRPr lang="en-US" sz="1000"/>
          </a:p>
          <a:p>
            <a:pPr eaLnBrk="1" hangingPunct="1">
              <a:lnSpc>
                <a:spcPct val="90000"/>
              </a:lnSpc>
            </a:pPr>
            <a:endParaRPr lang="en-US" sz="1000"/>
          </a:p>
          <a:p>
            <a:pPr eaLnBrk="1" hangingPunct="1">
              <a:lnSpc>
                <a:spcPct val="90000"/>
              </a:lnSpc>
            </a:pPr>
            <a:endParaRPr lang="en-US" sz="1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2130427"/>
            <a:ext cx="9326880" cy="1470025"/>
          </a:xfrm>
        </p:spPr>
        <p:txBody>
          <a:bodyPr/>
          <a:lstStyle/>
          <a:p>
            <a:r>
              <a:rPr lang="en-US"/>
              <a:t>Click to edit Master title style</a:t>
            </a:r>
          </a:p>
        </p:txBody>
      </p:sp>
      <p:sp>
        <p:nvSpPr>
          <p:cNvPr id="3" name="Subtitle 2"/>
          <p:cNvSpPr>
            <a:spLocks noGrp="1"/>
          </p:cNvSpPr>
          <p:nvPr>
            <p:ph type="subTitle" idx="1"/>
          </p:nvPr>
        </p:nvSpPr>
        <p:spPr>
          <a:xfrm>
            <a:off x="1645920" y="3886200"/>
            <a:ext cx="768096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C11C5D-493F-469C-B659-7A39724D5A96}"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2D51F-BFE3-412B-A05C-081892CD04ED}" type="slidenum">
              <a:rPr lang="en-US" smtClean="0"/>
              <a:pPr/>
              <a:t>‹#›</a:t>
            </a:fld>
            <a:endParaRPr lang="en-US"/>
          </a:p>
        </p:txBody>
      </p:sp>
    </p:spTree>
    <p:extLst>
      <p:ext uri="{BB962C8B-B14F-4D97-AF65-F5344CB8AC3E}">
        <p14:creationId xmlns:p14="http://schemas.microsoft.com/office/powerpoint/2010/main" val="2425567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C11C5D-493F-469C-B659-7A39724D5A96}"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2D51F-BFE3-412B-A05C-081892CD04ED}" type="slidenum">
              <a:rPr lang="en-US" smtClean="0"/>
              <a:pPr/>
              <a:t>‹#›</a:t>
            </a:fld>
            <a:endParaRPr lang="en-US"/>
          </a:p>
        </p:txBody>
      </p:sp>
    </p:spTree>
    <p:extLst>
      <p:ext uri="{BB962C8B-B14F-4D97-AF65-F5344CB8AC3E}">
        <p14:creationId xmlns:p14="http://schemas.microsoft.com/office/powerpoint/2010/main" val="3792262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1570" y="274639"/>
            <a:ext cx="271462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3886" y="274639"/>
            <a:ext cx="796480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C11C5D-493F-469C-B659-7A39724D5A96}"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2D51F-BFE3-412B-A05C-081892CD04ED}" type="slidenum">
              <a:rPr lang="en-US" smtClean="0"/>
              <a:pPr/>
              <a:t>‹#›</a:t>
            </a:fld>
            <a:endParaRPr lang="en-US"/>
          </a:p>
        </p:txBody>
      </p:sp>
    </p:spTree>
    <p:extLst>
      <p:ext uri="{BB962C8B-B14F-4D97-AF65-F5344CB8AC3E}">
        <p14:creationId xmlns:p14="http://schemas.microsoft.com/office/powerpoint/2010/main" val="3971876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C11C5D-493F-469C-B659-7A39724D5A96}"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2D51F-BFE3-412B-A05C-081892CD04ED}" type="slidenum">
              <a:rPr lang="en-US" smtClean="0"/>
              <a:pPr/>
              <a:t>‹#›</a:t>
            </a:fld>
            <a:endParaRPr lang="en-US"/>
          </a:p>
        </p:txBody>
      </p:sp>
    </p:spTree>
    <p:extLst>
      <p:ext uri="{BB962C8B-B14F-4D97-AF65-F5344CB8AC3E}">
        <p14:creationId xmlns:p14="http://schemas.microsoft.com/office/powerpoint/2010/main" val="3569284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775" y="4406902"/>
            <a:ext cx="932688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66775" y="2906713"/>
            <a:ext cx="932688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C11C5D-493F-469C-B659-7A39724D5A96}"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2D51F-BFE3-412B-A05C-081892CD04ED}" type="slidenum">
              <a:rPr lang="en-US" smtClean="0"/>
              <a:pPr/>
              <a:t>‹#›</a:t>
            </a:fld>
            <a:endParaRPr lang="en-US"/>
          </a:p>
        </p:txBody>
      </p:sp>
    </p:spTree>
    <p:extLst>
      <p:ext uri="{BB962C8B-B14F-4D97-AF65-F5344CB8AC3E}">
        <p14:creationId xmlns:p14="http://schemas.microsoft.com/office/powerpoint/2010/main" val="2174029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3886" y="1600202"/>
            <a:ext cx="533971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6482" y="1600202"/>
            <a:ext cx="533971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C11C5D-493F-469C-B659-7A39724D5A96}" type="datetimeFigureOut">
              <a:rPr lang="en-US" smtClean="0"/>
              <a:pPr/>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D2D51F-BFE3-412B-A05C-081892CD04ED}" type="slidenum">
              <a:rPr lang="en-US" smtClean="0"/>
              <a:pPr/>
              <a:t>‹#›</a:t>
            </a:fld>
            <a:endParaRPr lang="en-US"/>
          </a:p>
        </p:txBody>
      </p:sp>
    </p:spTree>
    <p:extLst>
      <p:ext uri="{BB962C8B-B14F-4D97-AF65-F5344CB8AC3E}">
        <p14:creationId xmlns:p14="http://schemas.microsoft.com/office/powerpoint/2010/main" val="2091242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8640" y="274638"/>
            <a:ext cx="987552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48640" y="1535113"/>
            <a:ext cx="484822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8640" y="2174875"/>
            <a:ext cx="484822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574031" y="1535113"/>
            <a:ext cx="48501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74031" y="2174875"/>
            <a:ext cx="48501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C11C5D-493F-469C-B659-7A39724D5A96}" type="datetimeFigureOut">
              <a:rPr lang="en-US" smtClean="0"/>
              <a:pPr/>
              <a:t>1/31/2023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D2D51F-BFE3-412B-A05C-081892CD04ED}" type="slidenum">
              <a:rPr lang="en-US" smtClean="0"/>
              <a:pPr/>
              <a:t>‹#›</a:t>
            </a:fld>
            <a:endParaRPr lang="en-US"/>
          </a:p>
        </p:txBody>
      </p:sp>
    </p:spTree>
    <p:extLst>
      <p:ext uri="{BB962C8B-B14F-4D97-AF65-F5344CB8AC3E}">
        <p14:creationId xmlns:p14="http://schemas.microsoft.com/office/powerpoint/2010/main" val="3738409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C11C5D-493F-469C-B659-7A39724D5A96}" type="datetimeFigureOut">
              <a:rPr lang="en-US" smtClean="0"/>
              <a:pPr/>
              <a:t>1/31/2023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D2D51F-BFE3-412B-A05C-081892CD04ED}" type="slidenum">
              <a:rPr lang="en-US" smtClean="0"/>
              <a:pPr/>
              <a:t>‹#›</a:t>
            </a:fld>
            <a:endParaRPr lang="en-US"/>
          </a:p>
        </p:txBody>
      </p:sp>
    </p:spTree>
    <p:extLst>
      <p:ext uri="{BB962C8B-B14F-4D97-AF65-F5344CB8AC3E}">
        <p14:creationId xmlns:p14="http://schemas.microsoft.com/office/powerpoint/2010/main" val="3238290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C11C5D-493F-469C-B659-7A39724D5A96}" type="datetimeFigureOut">
              <a:rPr lang="en-US" smtClean="0"/>
              <a:pPr/>
              <a:t>1/31/2023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D2D51F-BFE3-412B-A05C-081892CD04ED}" type="slidenum">
              <a:rPr lang="en-US" smtClean="0"/>
              <a:pPr/>
              <a:t>‹#›</a:t>
            </a:fld>
            <a:endParaRPr lang="en-US"/>
          </a:p>
        </p:txBody>
      </p:sp>
    </p:spTree>
    <p:extLst>
      <p:ext uri="{BB962C8B-B14F-4D97-AF65-F5344CB8AC3E}">
        <p14:creationId xmlns:p14="http://schemas.microsoft.com/office/powerpoint/2010/main" val="1503091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8641" y="273050"/>
            <a:ext cx="360997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290061" y="273052"/>
            <a:ext cx="61341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48641" y="1435102"/>
            <a:ext cx="360997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C11C5D-493F-469C-B659-7A39724D5A96}" type="datetimeFigureOut">
              <a:rPr lang="en-US" smtClean="0"/>
              <a:pPr/>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D2D51F-BFE3-412B-A05C-081892CD04ED}" type="slidenum">
              <a:rPr lang="en-US" smtClean="0"/>
              <a:pPr/>
              <a:t>‹#›</a:t>
            </a:fld>
            <a:endParaRPr lang="en-US"/>
          </a:p>
        </p:txBody>
      </p:sp>
    </p:spTree>
    <p:extLst>
      <p:ext uri="{BB962C8B-B14F-4D97-AF65-F5344CB8AC3E}">
        <p14:creationId xmlns:p14="http://schemas.microsoft.com/office/powerpoint/2010/main" val="3274958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50746" y="4800600"/>
            <a:ext cx="658368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150746" y="612775"/>
            <a:ext cx="658368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150746" y="5367338"/>
            <a:ext cx="658368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C11C5D-493F-469C-B659-7A39724D5A96}" type="datetimeFigureOut">
              <a:rPr lang="en-US" smtClean="0"/>
              <a:pPr/>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D2D51F-BFE3-412B-A05C-081892CD04ED}" type="slidenum">
              <a:rPr lang="en-US" smtClean="0"/>
              <a:pPr/>
              <a:t>‹#›</a:t>
            </a:fld>
            <a:endParaRPr lang="en-US"/>
          </a:p>
        </p:txBody>
      </p:sp>
    </p:spTree>
    <p:extLst>
      <p:ext uri="{BB962C8B-B14F-4D97-AF65-F5344CB8AC3E}">
        <p14:creationId xmlns:p14="http://schemas.microsoft.com/office/powerpoint/2010/main" val="3904249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274638"/>
            <a:ext cx="987552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48640" y="1600202"/>
            <a:ext cx="987552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48640" y="6356352"/>
            <a:ext cx="256032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C11C5D-493F-469C-B659-7A39724D5A96}" type="datetimeFigureOut">
              <a:rPr lang="en-US" smtClean="0"/>
              <a:pPr/>
              <a:t>1/31/2023</a:t>
            </a:fld>
            <a:endParaRPr lang="en-US"/>
          </a:p>
        </p:txBody>
      </p:sp>
      <p:sp>
        <p:nvSpPr>
          <p:cNvPr id="5" name="Footer Placeholder 4"/>
          <p:cNvSpPr>
            <a:spLocks noGrp="1"/>
          </p:cNvSpPr>
          <p:nvPr>
            <p:ph type="ftr" sz="quarter" idx="3"/>
          </p:nvPr>
        </p:nvSpPr>
        <p:spPr>
          <a:xfrm>
            <a:off x="3749040" y="6356352"/>
            <a:ext cx="347472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863840" y="6356352"/>
            <a:ext cx="256032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2D51F-BFE3-412B-A05C-081892CD04ED}" type="slidenum">
              <a:rPr lang="en-US" smtClean="0"/>
              <a:pPr/>
              <a:t>‹#›</a:t>
            </a:fld>
            <a:endParaRPr lang="en-US"/>
          </a:p>
        </p:txBody>
      </p:sp>
    </p:spTree>
    <p:extLst>
      <p:ext uri="{BB962C8B-B14F-4D97-AF65-F5344CB8AC3E}">
        <p14:creationId xmlns:p14="http://schemas.microsoft.com/office/powerpoint/2010/main" val="40728524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t5iXh5VCOSI&amp;ab_channel=VTVNews" TargetMode="External"/><Relationship Id="rId7"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coccoc.com/search?query=%C4%83n%20ph%E1%BA%A3i%20n%E1%BA%A5m%20%C4%91%E1%BB%99c,%203%20ng%C6%B0%E1%BB%9Di%20th%C6%B0%C6%A1ng%20vong&amp;tbm=vi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s://coccoc.com/search?query=d%E1%BA%A5u%20hi%E1%BB%87u%20nh%E1%BA%ADn%20bi%E1%BA%BFt%20n%E1%BA%A5m%20%C4%91%E1%BB%99c&amp;tbm=vid"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D:\THCS\3097100_Camera.Tinhte_Mushroom_by_Daniel_Nimmervoll.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99644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76200" y="1905000"/>
            <a:ext cx="4724400" cy="1524000"/>
          </a:xfrm>
          <a:prstGeom prst="round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5400" b="1" dirty="0" err="1"/>
              <a:t>Bài</a:t>
            </a:r>
            <a:r>
              <a:rPr lang="en-US" sz="5400" b="1" dirty="0"/>
              <a:t> 32:</a:t>
            </a:r>
            <a:r>
              <a:rPr lang="en-US" sz="6600" b="1" dirty="0"/>
              <a:t> </a:t>
            </a:r>
            <a:r>
              <a:rPr lang="en-US" sz="8000" b="1" dirty="0">
                <a:solidFill>
                  <a:srgbClr val="FF0000"/>
                </a:solidFill>
              </a:rPr>
              <a:t>NẤM</a:t>
            </a:r>
          </a:p>
        </p:txBody>
      </p:sp>
    </p:spTree>
    <p:extLst>
      <p:ext uri="{BB962C8B-B14F-4D97-AF65-F5344CB8AC3E}">
        <p14:creationId xmlns:p14="http://schemas.microsoft.com/office/powerpoint/2010/main" val="179169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
        <p:nvSpPr>
          <p:cNvPr id="5" name="Rounded Rectangle 4"/>
          <p:cNvSpPr/>
          <p:nvPr/>
        </p:nvSpPr>
        <p:spPr>
          <a:xfrm>
            <a:off x="2895600" y="152400"/>
            <a:ext cx="5867400" cy="5971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tx1"/>
                </a:solidFill>
              </a:rPr>
              <a:t>I. ĐA DẠNG NẤM</a:t>
            </a:r>
          </a:p>
        </p:txBody>
      </p:sp>
      <p:pic>
        <p:nvPicPr>
          <p:cNvPr id="8" name="Picture 7"/>
          <p:cNvPicPr>
            <a:picLocks noChangeAspect="1"/>
          </p:cNvPicPr>
          <p:nvPr/>
        </p:nvPicPr>
        <p:blipFill>
          <a:blip r:embed="rId3"/>
          <a:stretch>
            <a:fillRect/>
          </a:stretch>
        </p:blipFill>
        <p:spPr>
          <a:xfrm>
            <a:off x="838200" y="914401"/>
            <a:ext cx="9310790" cy="5334000"/>
          </a:xfrm>
          <a:prstGeom prst="rect">
            <a:avLst/>
          </a:prstGeom>
        </p:spPr>
      </p:pic>
    </p:spTree>
    <p:extLst>
      <p:ext uri="{BB962C8B-B14F-4D97-AF65-F5344CB8AC3E}">
        <p14:creationId xmlns:p14="http://schemas.microsoft.com/office/powerpoint/2010/main" val="2127388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
        <p:nvSpPr>
          <p:cNvPr id="5" name="Rectangle 4"/>
          <p:cNvSpPr/>
          <p:nvPr/>
        </p:nvSpPr>
        <p:spPr>
          <a:xfrm>
            <a:off x="685800" y="1384518"/>
            <a:ext cx="9753600" cy="2862322"/>
          </a:xfrm>
          <a:prstGeom prst="rect">
            <a:avLst/>
          </a:prstGeom>
        </p:spPr>
        <p:txBody>
          <a:bodyPr wrap="square">
            <a:spAutoFit/>
          </a:bodyPr>
          <a:lstStyle/>
          <a:p>
            <a:r>
              <a:rPr lang="en-US" sz="3600" dirty="0"/>
              <a:t>- </a:t>
            </a:r>
            <a:r>
              <a:rPr lang="en-US" sz="3600" dirty="0" err="1">
                <a:solidFill>
                  <a:srgbClr val="0000FF"/>
                </a:solidFill>
              </a:rPr>
              <a:t>Nấm</a:t>
            </a:r>
            <a:r>
              <a:rPr lang="en-US" sz="3600" dirty="0">
                <a:solidFill>
                  <a:srgbClr val="0000FF"/>
                </a:solidFill>
              </a:rPr>
              <a:t> </a:t>
            </a:r>
            <a:r>
              <a:rPr lang="en-US" sz="3600" dirty="0" err="1">
                <a:solidFill>
                  <a:srgbClr val="0000FF"/>
                </a:solidFill>
              </a:rPr>
              <a:t>sống</a:t>
            </a:r>
            <a:r>
              <a:rPr lang="en-US" sz="3600" dirty="0">
                <a:solidFill>
                  <a:srgbClr val="0000FF"/>
                </a:solidFill>
              </a:rPr>
              <a:t> ở </a:t>
            </a:r>
            <a:r>
              <a:rPr lang="en-US" sz="3600" dirty="0" err="1">
                <a:solidFill>
                  <a:srgbClr val="0000FF"/>
                </a:solidFill>
              </a:rPr>
              <a:t>nhiều</a:t>
            </a:r>
            <a:r>
              <a:rPr lang="en-US" sz="3600" dirty="0">
                <a:solidFill>
                  <a:srgbClr val="0000FF"/>
                </a:solidFill>
              </a:rPr>
              <a:t> </a:t>
            </a:r>
            <a:r>
              <a:rPr lang="en-US" sz="3600" dirty="0" err="1">
                <a:solidFill>
                  <a:srgbClr val="0000FF"/>
                </a:solidFill>
              </a:rPr>
              <a:t>môi</a:t>
            </a:r>
            <a:r>
              <a:rPr lang="en-US" sz="3600" dirty="0">
                <a:solidFill>
                  <a:srgbClr val="0000FF"/>
                </a:solidFill>
              </a:rPr>
              <a:t> </a:t>
            </a:r>
            <a:r>
              <a:rPr lang="en-US" sz="3600" dirty="0" err="1">
                <a:solidFill>
                  <a:srgbClr val="0000FF"/>
                </a:solidFill>
              </a:rPr>
              <a:t>trường</a:t>
            </a:r>
            <a:r>
              <a:rPr lang="en-US" sz="3600" dirty="0">
                <a:solidFill>
                  <a:srgbClr val="0000FF"/>
                </a:solidFill>
              </a:rPr>
              <a:t> </a:t>
            </a:r>
            <a:r>
              <a:rPr lang="en-US" sz="3600" dirty="0" err="1">
                <a:solidFill>
                  <a:srgbClr val="0000FF"/>
                </a:solidFill>
              </a:rPr>
              <a:t>khác</a:t>
            </a:r>
            <a:r>
              <a:rPr lang="en-US" sz="3600" dirty="0">
                <a:solidFill>
                  <a:srgbClr val="0000FF"/>
                </a:solidFill>
              </a:rPr>
              <a:t> </a:t>
            </a:r>
            <a:r>
              <a:rPr lang="en-US" sz="3600" dirty="0" err="1">
                <a:solidFill>
                  <a:srgbClr val="0000FF"/>
                </a:solidFill>
              </a:rPr>
              <a:t>nhau</a:t>
            </a:r>
            <a:r>
              <a:rPr lang="en-US" sz="3600" dirty="0">
                <a:solidFill>
                  <a:srgbClr val="0000FF"/>
                </a:solidFill>
              </a:rPr>
              <a:t>: </a:t>
            </a:r>
            <a:r>
              <a:rPr lang="en-US" sz="3600" dirty="0" err="1"/>
              <a:t>trong</a:t>
            </a:r>
            <a:r>
              <a:rPr lang="en-US" sz="3600" dirty="0"/>
              <a:t> </a:t>
            </a:r>
            <a:r>
              <a:rPr lang="en-US" sz="3600" dirty="0" err="1"/>
              <a:t>không</a:t>
            </a:r>
            <a:r>
              <a:rPr lang="en-US" sz="3600" dirty="0"/>
              <a:t> </a:t>
            </a:r>
            <a:r>
              <a:rPr lang="en-US" sz="3600" dirty="0" err="1"/>
              <a:t>khí</a:t>
            </a:r>
            <a:r>
              <a:rPr lang="en-US" sz="3600" dirty="0"/>
              <a:t>, </a:t>
            </a:r>
            <a:r>
              <a:rPr lang="en-US" sz="3600" dirty="0" err="1"/>
              <a:t>trong</a:t>
            </a:r>
            <a:r>
              <a:rPr lang="en-US" sz="3600" dirty="0"/>
              <a:t> </a:t>
            </a:r>
            <a:r>
              <a:rPr lang="en-US" sz="3600" dirty="0" err="1"/>
              <a:t>nước</a:t>
            </a:r>
            <a:r>
              <a:rPr lang="en-US" sz="3600" dirty="0"/>
              <a:t>, </a:t>
            </a:r>
            <a:r>
              <a:rPr lang="en-US" sz="3600" dirty="0" err="1"/>
              <a:t>trong</a:t>
            </a:r>
            <a:r>
              <a:rPr lang="en-US" sz="3600" dirty="0"/>
              <a:t> </a:t>
            </a:r>
            <a:r>
              <a:rPr lang="en-US" sz="3600" dirty="0" err="1"/>
              <a:t>đất</a:t>
            </a:r>
            <a:r>
              <a:rPr lang="en-US" sz="3600" dirty="0"/>
              <a:t>, </a:t>
            </a:r>
            <a:r>
              <a:rPr lang="en-US" sz="3600" dirty="0" err="1"/>
              <a:t>trong</a:t>
            </a:r>
            <a:r>
              <a:rPr lang="en-US" sz="3600" dirty="0"/>
              <a:t> </a:t>
            </a:r>
            <a:r>
              <a:rPr lang="en-US" sz="3600" dirty="0" err="1"/>
              <a:t>cơ</a:t>
            </a:r>
            <a:r>
              <a:rPr lang="en-US" sz="3600" dirty="0"/>
              <a:t> </a:t>
            </a:r>
            <a:r>
              <a:rPr lang="en-US" sz="3600" dirty="0" err="1"/>
              <a:t>thể</a:t>
            </a:r>
            <a:r>
              <a:rPr lang="en-US" sz="3600" dirty="0"/>
              <a:t> </a:t>
            </a:r>
            <a:r>
              <a:rPr lang="en-US" sz="3600" dirty="0" err="1"/>
              <a:t>người</a:t>
            </a:r>
            <a:r>
              <a:rPr lang="en-US" sz="3600" dirty="0"/>
              <a:t> </a:t>
            </a:r>
            <a:r>
              <a:rPr lang="en-US" sz="3600" dirty="0" err="1"/>
              <a:t>và</a:t>
            </a:r>
            <a:r>
              <a:rPr lang="en-US" sz="3600" dirty="0"/>
              <a:t> </a:t>
            </a:r>
            <a:r>
              <a:rPr lang="en-US" sz="3600" dirty="0" err="1"/>
              <a:t>các</a:t>
            </a:r>
            <a:r>
              <a:rPr lang="en-US" sz="3600" dirty="0"/>
              <a:t> </a:t>
            </a:r>
            <a:r>
              <a:rPr lang="en-US" sz="3600" dirty="0" err="1"/>
              <a:t>sinh</a:t>
            </a:r>
            <a:r>
              <a:rPr lang="en-US" sz="3600" dirty="0"/>
              <a:t> </a:t>
            </a:r>
            <a:r>
              <a:rPr lang="en-US" sz="3600" dirty="0" err="1"/>
              <a:t>vật</a:t>
            </a:r>
            <a:r>
              <a:rPr lang="en-US" sz="3600" dirty="0"/>
              <a:t> </a:t>
            </a:r>
            <a:r>
              <a:rPr lang="en-US" sz="3600" dirty="0" err="1"/>
              <a:t>sống</a:t>
            </a:r>
            <a:r>
              <a:rPr lang="en-US" sz="3600" dirty="0"/>
              <a:t> </a:t>
            </a:r>
            <a:r>
              <a:rPr lang="en-US" sz="3600" dirty="0" err="1"/>
              <a:t>khác</a:t>
            </a:r>
            <a:r>
              <a:rPr lang="en-US" sz="3600" dirty="0"/>
              <a:t>.</a:t>
            </a:r>
          </a:p>
          <a:p>
            <a:r>
              <a:rPr lang="en-US" sz="3600" dirty="0">
                <a:solidFill>
                  <a:srgbClr val="0000FF"/>
                </a:solidFill>
              </a:rPr>
              <a:t>- </a:t>
            </a:r>
            <a:r>
              <a:rPr lang="en-US" sz="3600" dirty="0" err="1">
                <a:solidFill>
                  <a:srgbClr val="0000FF"/>
                </a:solidFill>
              </a:rPr>
              <a:t>Nấm</a:t>
            </a:r>
            <a:r>
              <a:rPr lang="en-US" sz="3600" dirty="0">
                <a:solidFill>
                  <a:srgbClr val="0000FF"/>
                </a:solidFill>
              </a:rPr>
              <a:t> </a:t>
            </a:r>
            <a:r>
              <a:rPr lang="en-US" sz="3600" dirty="0" err="1">
                <a:solidFill>
                  <a:srgbClr val="0000FF"/>
                </a:solidFill>
              </a:rPr>
              <a:t>chủ</a:t>
            </a:r>
            <a:r>
              <a:rPr lang="en-US" sz="3600" dirty="0">
                <a:solidFill>
                  <a:srgbClr val="0000FF"/>
                </a:solidFill>
              </a:rPr>
              <a:t> </a:t>
            </a:r>
            <a:r>
              <a:rPr lang="en-US" sz="3600" dirty="0" err="1">
                <a:solidFill>
                  <a:srgbClr val="0000FF"/>
                </a:solidFill>
              </a:rPr>
              <a:t>yếu</a:t>
            </a:r>
            <a:r>
              <a:rPr lang="en-US" sz="3600" dirty="0">
                <a:solidFill>
                  <a:srgbClr val="0000FF"/>
                </a:solidFill>
              </a:rPr>
              <a:t> ở </a:t>
            </a:r>
            <a:r>
              <a:rPr lang="en-US" sz="3600" dirty="0" err="1">
                <a:solidFill>
                  <a:srgbClr val="0000FF"/>
                </a:solidFill>
              </a:rPr>
              <a:t>những</a:t>
            </a:r>
            <a:r>
              <a:rPr lang="en-US" sz="3600" dirty="0">
                <a:solidFill>
                  <a:srgbClr val="0000FF"/>
                </a:solidFill>
              </a:rPr>
              <a:t> </a:t>
            </a:r>
            <a:r>
              <a:rPr lang="en-US" sz="3600" dirty="0" err="1">
                <a:solidFill>
                  <a:srgbClr val="0000FF"/>
                </a:solidFill>
              </a:rPr>
              <a:t>nơi</a:t>
            </a:r>
            <a:r>
              <a:rPr lang="en-US" sz="3600" dirty="0">
                <a:solidFill>
                  <a:srgbClr val="0000FF"/>
                </a:solidFill>
              </a:rPr>
              <a:t> </a:t>
            </a:r>
            <a:r>
              <a:rPr lang="en-US" sz="3600" dirty="0" err="1">
                <a:solidFill>
                  <a:srgbClr val="0000FF"/>
                </a:solidFill>
              </a:rPr>
              <a:t>nóng</a:t>
            </a:r>
            <a:r>
              <a:rPr lang="en-US" sz="3600" dirty="0">
                <a:solidFill>
                  <a:srgbClr val="0000FF"/>
                </a:solidFill>
              </a:rPr>
              <a:t> </a:t>
            </a:r>
            <a:r>
              <a:rPr lang="en-US" sz="3600" dirty="0" err="1">
                <a:solidFill>
                  <a:srgbClr val="0000FF"/>
                </a:solidFill>
              </a:rPr>
              <a:t>ẩm</a:t>
            </a:r>
            <a:r>
              <a:rPr lang="en-US" sz="3600" dirty="0">
                <a:solidFill>
                  <a:srgbClr val="0000FF"/>
                </a:solidFill>
              </a:rPr>
              <a:t>, </a:t>
            </a:r>
            <a:r>
              <a:rPr lang="en-US" sz="3600" dirty="0" err="1">
                <a:solidFill>
                  <a:srgbClr val="0000FF"/>
                </a:solidFill>
              </a:rPr>
              <a:t>giàu</a:t>
            </a:r>
            <a:r>
              <a:rPr lang="en-US" sz="3600" dirty="0">
                <a:solidFill>
                  <a:srgbClr val="0000FF"/>
                </a:solidFill>
              </a:rPr>
              <a:t> </a:t>
            </a:r>
            <a:r>
              <a:rPr lang="en-US" sz="3600" dirty="0" err="1">
                <a:solidFill>
                  <a:srgbClr val="0000FF"/>
                </a:solidFill>
              </a:rPr>
              <a:t>dinh</a:t>
            </a:r>
            <a:r>
              <a:rPr lang="en-US" sz="3600" dirty="0">
                <a:solidFill>
                  <a:srgbClr val="0000FF"/>
                </a:solidFill>
              </a:rPr>
              <a:t> </a:t>
            </a:r>
            <a:r>
              <a:rPr lang="en-US" sz="3600" dirty="0" err="1">
                <a:solidFill>
                  <a:srgbClr val="0000FF"/>
                </a:solidFill>
              </a:rPr>
              <a:t>dưỡng</a:t>
            </a:r>
            <a:r>
              <a:rPr lang="en-US" sz="3600" dirty="0">
                <a:solidFill>
                  <a:srgbClr val="0000FF"/>
                </a:solidFill>
              </a:rPr>
              <a:t>, </a:t>
            </a:r>
            <a:r>
              <a:rPr lang="en-US" sz="3600" dirty="0" err="1">
                <a:solidFill>
                  <a:srgbClr val="0000FF"/>
                </a:solidFill>
              </a:rPr>
              <a:t>một</a:t>
            </a:r>
            <a:r>
              <a:rPr lang="en-US" sz="3600" dirty="0">
                <a:solidFill>
                  <a:srgbClr val="0000FF"/>
                </a:solidFill>
              </a:rPr>
              <a:t> </a:t>
            </a:r>
            <a:r>
              <a:rPr lang="en-US" sz="3600" dirty="0" err="1">
                <a:solidFill>
                  <a:srgbClr val="0000FF"/>
                </a:solidFill>
              </a:rPr>
              <a:t>số</a:t>
            </a:r>
            <a:r>
              <a:rPr lang="en-US" sz="3600" dirty="0">
                <a:solidFill>
                  <a:srgbClr val="0000FF"/>
                </a:solidFill>
              </a:rPr>
              <a:t> </a:t>
            </a:r>
            <a:r>
              <a:rPr lang="en-US" sz="3600" dirty="0" err="1">
                <a:solidFill>
                  <a:srgbClr val="0000FF"/>
                </a:solidFill>
              </a:rPr>
              <a:t>sống</a:t>
            </a:r>
            <a:r>
              <a:rPr lang="en-US" sz="3600" dirty="0">
                <a:solidFill>
                  <a:srgbClr val="0000FF"/>
                </a:solidFill>
              </a:rPr>
              <a:t> </a:t>
            </a:r>
            <a:r>
              <a:rPr lang="en-US" sz="3600" dirty="0" err="1">
                <a:solidFill>
                  <a:srgbClr val="0000FF"/>
                </a:solidFill>
              </a:rPr>
              <a:t>được</a:t>
            </a:r>
            <a:r>
              <a:rPr lang="en-US" sz="3600" dirty="0">
                <a:solidFill>
                  <a:srgbClr val="0000FF"/>
                </a:solidFill>
              </a:rPr>
              <a:t> ở </a:t>
            </a:r>
            <a:r>
              <a:rPr lang="en-US" sz="3600" dirty="0" err="1">
                <a:solidFill>
                  <a:srgbClr val="0000FF"/>
                </a:solidFill>
              </a:rPr>
              <a:t>điều</a:t>
            </a:r>
            <a:r>
              <a:rPr lang="en-US" sz="3600" dirty="0">
                <a:solidFill>
                  <a:srgbClr val="0000FF"/>
                </a:solidFill>
              </a:rPr>
              <a:t> </a:t>
            </a:r>
            <a:r>
              <a:rPr lang="en-US" sz="3600" dirty="0" err="1">
                <a:solidFill>
                  <a:srgbClr val="0000FF"/>
                </a:solidFill>
              </a:rPr>
              <a:t>kiện</a:t>
            </a:r>
            <a:r>
              <a:rPr lang="en-US" sz="3600" dirty="0">
                <a:solidFill>
                  <a:srgbClr val="0000FF"/>
                </a:solidFill>
              </a:rPr>
              <a:t> </a:t>
            </a:r>
            <a:r>
              <a:rPr lang="en-US" sz="3600" dirty="0" err="1">
                <a:solidFill>
                  <a:srgbClr val="0000FF"/>
                </a:solidFill>
              </a:rPr>
              <a:t>khắc</a:t>
            </a:r>
            <a:r>
              <a:rPr lang="en-US" sz="3600" dirty="0">
                <a:solidFill>
                  <a:srgbClr val="0000FF"/>
                </a:solidFill>
              </a:rPr>
              <a:t> </a:t>
            </a:r>
            <a:r>
              <a:rPr lang="en-US" sz="3600" dirty="0" err="1">
                <a:solidFill>
                  <a:srgbClr val="0000FF"/>
                </a:solidFill>
              </a:rPr>
              <a:t>nghiệt</a:t>
            </a:r>
            <a:r>
              <a:rPr lang="en-US" sz="3600" dirty="0"/>
              <a:t>.</a:t>
            </a:r>
          </a:p>
        </p:txBody>
      </p:sp>
      <p:sp>
        <p:nvSpPr>
          <p:cNvPr id="9" name="Rounded Rectangle 8"/>
          <p:cNvSpPr/>
          <p:nvPr/>
        </p:nvSpPr>
        <p:spPr>
          <a:xfrm>
            <a:off x="2895600" y="152400"/>
            <a:ext cx="5867400" cy="5971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tx1"/>
                </a:solidFill>
              </a:rPr>
              <a:t>I. ĐA DẠNG NẤM</a:t>
            </a:r>
          </a:p>
        </p:txBody>
      </p:sp>
    </p:spTree>
    <p:extLst>
      <p:ext uri="{BB962C8B-B14F-4D97-AF65-F5344CB8AC3E}">
        <p14:creationId xmlns:p14="http://schemas.microsoft.com/office/powerpoint/2010/main" val="342768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
        <p:nvSpPr>
          <p:cNvPr id="5" name="Rounded Rectangle 4"/>
          <p:cNvSpPr/>
          <p:nvPr/>
        </p:nvSpPr>
        <p:spPr>
          <a:xfrm>
            <a:off x="2895600" y="152400"/>
            <a:ext cx="5867400" cy="5971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tx1"/>
                </a:solidFill>
              </a:rPr>
              <a:t>I. ĐA DẠNG NẤM</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5480" y="1066800"/>
            <a:ext cx="6858000" cy="3056283"/>
          </a:xfrm>
          <a:prstGeom prst="rect">
            <a:avLst/>
          </a:prstGeom>
        </p:spPr>
      </p:pic>
      <p:sp>
        <p:nvSpPr>
          <p:cNvPr id="7" name="Rectangle 6"/>
          <p:cNvSpPr/>
          <p:nvPr/>
        </p:nvSpPr>
        <p:spPr>
          <a:xfrm>
            <a:off x="685800" y="4330005"/>
            <a:ext cx="10058400" cy="1569660"/>
          </a:xfrm>
          <a:prstGeom prst="rect">
            <a:avLst/>
          </a:prstGeom>
        </p:spPr>
        <p:txBody>
          <a:bodyPr wrap="square">
            <a:spAutoFit/>
          </a:bodyPr>
          <a:lstStyle/>
          <a:p>
            <a:pPr>
              <a:buFontTx/>
              <a:buChar char="-"/>
            </a:pPr>
            <a:r>
              <a:rPr lang="en-US" sz="3200" dirty="0" err="1"/>
              <a:t>Dựa</a:t>
            </a:r>
            <a:r>
              <a:rPr lang="en-US" sz="3200" dirty="0"/>
              <a:t> </a:t>
            </a:r>
            <a:r>
              <a:rPr lang="en-US" sz="3200" dirty="0" err="1"/>
              <a:t>vào</a:t>
            </a:r>
            <a:r>
              <a:rPr lang="en-US" sz="3200" dirty="0"/>
              <a:t> </a:t>
            </a:r>
            <a:r>
              <a:rPr lang="en-US" sz="3200" dirty="0" err="1"/>
              <a:t>cấu</a:t>
            </a:r>
            <a:r>
              <a:rPr lang="en-US" sz="3200" dirty="0"/>
              <a:t> </a:t>
            </a:r>
            <a:r>
              <a:rPr lang="en-US" sz="3200" dirty="0" err="1"/>
              <a:t>trúc</a:t>
            </a:r>
            <a:r>
              <a:rPr lang="en-US" sz="3200" dirty="0"/>
              <a:t> </a:t>
            </a:r>
            <a:r>
              <a:rPr lang="en-US" sz="3200" dirty="0" err="1"/>
              <a:t>cơ</a:t>
            </a:r>
            <a:r>
              <a:rPr lang="en-US" sz="3200" dirty="0"/>
              <a:t> </a:t>
            </a:r>
            <a:r>
              <a:rPr lang="en-US" sz="3200" dirty="0" err="1"/>
              <a:t>quan</a:t>
            </a:r>
            <a:r>
              <a:rPr lang="en-US" sz="3200" dirty="0"/>
              <a:t> </a:t>
            </a:r>
            <a:r>
              <a:rPr lang="en-US" sz="3200" dirty="0" err="1"/>
              <a:t>tạo</a:t>
            </a:r>
            <a:r>
              <a:rPr lang="en-US" sz="3200" dirty="0"/>
              <a:t> </a:t>
            </a:r>
            <a:r>
              <a:rPr lang="en-US" sz="3200" dirty="0" err="1"/>
              <a:t>bào</a:t>
            </a:r>
            <a:r>
              <a:rPr lang="en-US" sz="3200" dirty="0"/>
              <a:t> </a:t>
            </a:r>
            <a:r>
              <a:rPr lang="en-US" sz="3200" dirty="0" err="1"/>
              <a:t>tử</a:t>
            </a:r>
            <a:r>
              <a:rPr lang="en-US" sz="3200" dirty="0"/>
              <a:t>, </a:t>
            </a:r>
            <a:r>
              <a:rPr lang="en-US" sz="3200" dirty="0" err="1"/>
              <a:t>nấm</a:t>
            </a:r>
            <a:r>
              <a:rPr lang="en-US" sz="3200" dirty="0"/>
              <a:t> </a:t>
            </a:r>
            <a:r>
              <a:rPr lang="en-US" sz="3200" dirty="0" err="1"/>
              <a:t>được</a:t>
            </a:r>
            <a:r>
              <a:rPr lang="en-US" sz="3200" dirty="0"/>
              <a:t> chia </a:t>
            </a:r>
            <a:r>
              <a:rPr lang="en-US" sz="3200" dirty="0" err="1"/>
              <a:t>thành</a:t>
            </a:r>
            <a:r>
              <a:rPr lang="en-US" sz="3200" dirty="0"/>
              <a:t> 3 </a:t>
            </a:r>
            <a:r>
              <a:rPr lang="en-US" sz="3200" dirty="0" err="1"/>
              <a:t>nhóm</a:t>
            </a:r>
            <a:r>
              <a:rPr lang="en-US" sz="3200" dirty="0"/>
              <a:t>: </a:t>
            </a:r>
            <a:r>
              <a:rPr lang="en-US" sz="3200" dirty="0" err="1">
                <a:solidFill>
                  <a:srgbClr val="0000FF"/>
                </a:solidFill>
              </a:rPr>
              <a:t>nấm</a:t>
            </a:r>
            <a:r>
              <a:rPr lang="en-US" sz="3200" dirty="0">
                <a:solidFill>
                  <a:srgbClr val="0000FF"/>
                </a:solidFill>
              </a:rPr>
              <a:t> </a:t>
            </a:r>
            <a:r>
              <a:rPr lang="en-US" sz="3200" dirty="0" err="1">
                <a:solidFill>
                  <a:srgbClr val="0000FF"/>
                </a:solidFill>
              </a:rPr>
              <a:t>túi</a:t>
            </a:r>
            <a:r>
              <a:rPr lang="en-US" sz="3200" dirty="0">
                <a:solidFill>
                  <a:srgbClr val="0000FF"/>
                </a:solidFill>
              </a:rPr>
              <a:t>, </a:t>
            </a:r>
            <a:r>
              <a:rPr lang="en-US" sz="3200" dirty="0" err="1">
                <a:solidFill>
                  <a:srgbClr val="0000FF"/>
                </a:solidFill>
              </a:rPr>
              <a:t>nấm</a:t>
            </a:r>
            <a:r>
              <a:rPr lang="en-US" sz="3200" dirty="0">
                <a:solidFill>
                  <a:srgbClr val="0000FF"/>
                </a:solidFill>
              </a:rPr>
              <a:t> </a:t>
            </a:r>
            <a:r>
              <a:rPr lang="en-US" sz="3200" dirty="0" err="1">
                <a:solidFill>
                  <a:srgbClr val="0000FF"/>
                </a:solidFill>
              </a:rPr>
              <a:t>đảm</a:t>
            </a:r>
            <a:r>
              <a:rPr lang="en-US" sz="3200" dirty="0">
                <a:solidFill>
                  <a:srgbClr val="0000FF"/>
                </a:solidFill>
              </a:rPr>
              <a:t>, </a:t>
            </a:r>
            <a:r>
              <a:rPr lang="en-US" sz="3200" dirty="0" err="1">
                <a:solidFill>
                  <a:srgbClr val="0000FF"/>
                </a:solidFill>
              </a:rPr>
              <a:t>nấm</a:t>
            </a:r>
            <a:r>
              <a:rPr lang="en-US" sz="3200" dirty="0">
                <a:solidFill>
                  <a:srgbClr val="0000FF"/>
                </a:solidFill>
              </a:rPr>
              <a:t> </a:t>
            </a:r>
            <a:r>
              <a:rPr lang="en-US" sz="3200" dirty="0" err="1">
                <a:solidFill>
                  <a:srgbClr val="0000FF"/>
                </a:solidFill>
              </a:rPr>
              <a:t>tiếp</a:t>
            </a:r>
            <a:r>
              <a:rPr lang="en-US" sz="3200" dirty="0">
                <a:solidFill>
                  <a:srgbClr val="0000FF"/>
                </a:solidFill>
              </a:rPr>
              <a:t> </a:t>
            </a:r>
            <a:r>
              <a:rPr lang="en-US" sz="3200" dirty="0" err="1">
                <a:solidFill>
                  <a:srgbClr val="0000FF"/>
                </a:solidFill>
              </a:rPr>
              <a:t>hợp</a:t>
            </a:r>
            <a:r>
              <a:rPr lang="en-US" sz="3200">
                <a:solidFill>
                  <a:srgbClr val="0000FF"/>
                </a:solidFill>
              </a:rPr>
              <a:t>.</a:t>
            </a:r>
            <a:endParaRPr lang="en-US" sz="3200" dirty="0">
              <a:solidFill>
                <a:srgbClr val="0000FF"/>
              </a:solidFill>
            </a:endParaRPr>
          </a:p>
          <a:p>
            <a:r>
              <a:rPr lang="en-US" sz="3200" dirty="0">
                <a:solidFill>
                  <a:srgbClr val="0000FF"/>
                </a:solidFill>
              </a:rPr>
              <a:t>=&gt; </a:t>
            </a:r>
            <a:r>
              <a:rPr lang="en-US" sz="3200" dirty="0" err="1">
                <a:solidFill>
                  <a:srgbClr val="0000FF"/>
                </a:solidFill>
              </a:rPr>
              <a:t>Nấm</a:t>
            </a:r>
            <a:r>
              <a:rPr lang="en-US" sz="3200" dirty="0">
                <a:solidFill>
                  <a:srgbClr val="0000FF"/>
                </a:solidFill>
              </a:rPr>
              <a:t> </a:t>
            </a:r>
            <a:r>
              <a:rPr lang="en-US" sz="3200" dirty="0" err="1">
                <a:solidFill>
                  <a:srgbClr val="0000FF"/>
                </a:solidFill>
              </a:rPr>
              <a:t>đa</a:t>
            </a:r>
            <a:r>
              <a:rPr lang="en-US" sz="3200" dirty="0">
                <a:solidFill>
                  <a:srgbClr val="0000FF"/>
                </a:solidFill>
              </a:rPr>
              <a:t> </a:t>
            </a:r>
            <a:r>
              <a:rPr lang="en-US" sz="3200" dirty="0" err="1">
                <a:solidFill>
                  <a:srgbClr val="0000FF"/>
                </a:solidFill>
              </a:rPr>
              <a:t>dạng</a:t>
            </a:r>
            <a:r>
              <a:rPr lang="en-US" sz="3200" dirty="0">
                <a:solidFill>
                  <a:srgbClr val="0000FF"/>
                </a:solidFill>
              </a:rPr>
              <a:t> </a:t>
            </a:r>
            <a:r>
              <a:rPr lang="en-US" sz="3200" dirty="0" err="1">
                <a:solidFill>
                  <a:srgbClr val="0000FF"/>
                </a:solidFill>
              </a:rPr>
              <a:t>về</a:t>
            </a:r>
            <a:r>
              <a:rPr lang="en-US" sz="3200" dirty="0">
                <a:solidFill>
                  <a:srgbClr val="0000FF"/>
                </a:solidFill>
              </a:rPr>
              <a:t> </a:t>
            </a:r>
            <a:r>
              <a:rPr lang="en-US" sz="3200" dirty="0" err="1">
                <a:solidFill>
                  <a:srgbClr val="0000FF"/>
                </a:solidFill>
              </a:rPr>
              <a:t>đặc</a:t>
            </a:r>
            <a:r>
              <a:rPr lang="en-US" sz="3200" dirty="0">
                <a:solidFill>
                  <a:srgbClr val="0000FF"/>
                </a:solidFill>
              </a:rPr>
              <a:t> </a:t>
            </a:r>
            <a:r>
              <a:rPr lang="en-US" sz="3200" dirty="0" err="1">
                <a:solidFill>
                  <a:srgbClr val="0000FF"/>
                </a:solidFill>
              </a:rPr>
              <a:t>điểm</a:t>
            </a:r>
            <a:r>
              <a:rPr lang="en-US" sz="3200" dirty="0">
                <a:solidFill>
                  <a:srgbClr val="0000FF"/>
                </a:solidFill>
              </a:rPr>
              <a:t> </a:t>
            </a:r>
            <a:r>
              <a:rPr lang="en-US" sz="3200" dirty="0" err="1">
                <a:solidFill>
                  <a:srgbClr val="0000FF"/>
                </a:solidFill>
              </a:rPr>
              <a:t>hình</a:t>
            </a:r>
            <a:r>
              <a:rPr lang="en-US" sz="3200" dirty="0">
                <a:solidFill>
                  <a:srgbClr val="0000FF"/>
                </a:solidFill>
              </a:rPr>
              <a:t> </a:t>
            </a:r>
            <a:r>
              <a:rPr lang="en-US" sz="3200" dirty="0" err="1">
                <a:solidFill>
                  <a:srgbClr val="0000FF"/>
                </a:solidFill>
              </a:rPr>
              <a:t>thái</a:t>
            </a:r>
            <a:r>
              <a:rPr lang="en-US" sz="3200" dirty="0">
                <a:solidFill>
                  <a:srgbClr val="0000FF"/>
                </a:solidFill>
              </a:rPr>
              <a:t> </a:t>
            </a:r>
            <a:r>
              <a:rPr lang="en-US" sz="3200" dirty="0" err="1">
                <a:solidFill>
                  <a:srgbClr val="0000FF"/>
                </a:solidFill>
              </a:rPr>
              <a:t>và</a:t>
            </a:r>
            <a:r>
              <a:rPr lang="en-US" sz="3200" dirty="0">
                <a:solidFill>
                  <a:srgbClr val="0000FF"/>
                </a:solidFill>
              </a:rPr>
              <a:t> </a:t>
            </a:r>
            <a:r>
              <a:rPr lang="en-US" sz="3200" dirty="0" err="1">
                <a:solidFill>
                  <a:srgbClr val="0000FF"/>
                </a:solidFill>
              </a:rPr>
              <a:t>môi</a:t>
            </a:r>
            <a:r>
              <a:rPr lang="en-US" sz="3200" dirty="0">
                <a:solidFill>
                  <a:srgbClr val="0000FF"/>
                </a:solidFill>
              </a:rPr>
              <a:t> </a:t>
            </a:r>
            <a:r>
              <a:rPr lang="en-US" sz="3200" dirty="0" err="1">
                <a:solidFill>
                  <a:srgbClr val="0000FF"/>
                </a:solidFill>
              </a:rPr>
              <a:t>trường</a:t>
            </a:r>
            <a:r>
              <a:rPr lang="en-US" sz="3200" dirty="0">
                <a:solidFill>
                  <a:srgbClr val="0000FF"/>
                </a:solidFill>
              </a:rPr>
              <a:t> </a:t>
            </a:r>
            <a:r>
              <a:rPr lang="en-US" sz="3200" dirty="0" err="1">
                <a:solidFill>
                  <a:srgbClr val="0000FF"/>
                </a:solidFill>
              </a:rPr>
              <a:t>sống</a:t>
            </a:r>
            <a:r>
              <a:rPr lang="en-US" sz="3200" dirty="0">
                <a:solidFill>
                  <a:srgbClr val="0000FF"/>
                </a:solidFill>
              </a:rPr>
              <a:t>.</a:t>
            </a:r>
          </a:p>
        </p:txBody>
      </p:sp>
    </p:spTree>
    <p:extLst>
      <p:ext uri="{BB962C8B-B14F-4D97-AF65-F5344CB8AC3E}">
        <p14:creationId xmlns:p14="http://schemas.microsoft.com/office/powerpoint/2010/main" val="122148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
        <p:nvSpPr>
          <p:cNvPr id="6" name="Rounded Rectangle 5"/>
          <p:cNvSpPr/>
          <p:nvPr/>
        </p:nvSpPr>
        <p:spPr>
          <a:xfrm>
            <a:off x="2819400" y="152400"/>
            <a:ext cx="5867400" cy="5971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tx1"/>
                </a:solidFill>
              </a:rPr>
              <a:t>II. VAI TRÒ CỦA NẤM</a:t>
            </a:r>
          </a:p>
        </p:txBody>
      </p:sp>
      <p:sp>
        <p:nvSpPr>
          <p:cNvPr id="7" name="Rectangle 6"/>
          <p:cNvSpPr/>
          <p:nvPr/>
        </p:nvSpPr>
        <p:spPr>
          <a:xfrm>
            <a:off x="2819400" y="1219200"/>
            <a:ext cx="5464628" cy="523220"/>
          </a:xfrm>
          <a:prstGeom prst="rect">
            <a:avLst/>
          </a:prstGeom>
        </p:spPr>
        <p:txBody>
          <a:bodyPr wrap="square">
            <a:spAutoFit/>
          </a:bodyPr>
          <a:lstStyle/>
          <a:p>
            <a:pPr algn="ctr"/>
            <a:r>
              <a:rPr lang="en-US" sz="2800" b="1" dirty="0">
                <a:solidFill>
                  <a:srgbClr val="FF0000"/>
                </a:solidFill>
                <a:latin typeface="Arial" pitchFamily="34" charset="0"/>
                <a:cs typeface="Arial" pitchFamily="34" charset="0"/>
              </a:rPr>
              <a:t>PHIẾU HỌC TẬP SỐ 2</a:t>
            </a:r>
          </a:p>
        </p:txBody>
      </p:sp>
      <p:graphicFrame>
        <p:nvGraphicFramePr>
          <p:cNvPr id="3" name="Table 2"/>
          <p:cNvGraphicFramePr>
            <a:graphicFrameLocks noGrp="1"/>
          </p:cNvGraphicFramePr>
          <p:nvPr>
            <p:extLst>
              <p:ext uri="{D42A27DB-BD31-4B8C-83A1-F6EECF244321}">
                <p14:modId xmlns:p14="http://schemas.microsoft.com/office/powerpoint/2010/main" val="2951229508"/>
              </p:ext>
            </p:extLst>
          </p:nvPr>
        </p:nvGraphicFramePr>
        <p:xfrm>
          <a:off x="762000" y="1981200"/>
          <a:ext cx="9601200" cy="3563307"/>
        </p:xfrm>
        <a:graphic>
          <a:graphicData uri="http://schemas.openxmlformats.org/drawingml/2006/table">
            <a:tbl>
              <a:tblPr firstRow="1" firstCol="1" bandRow="1">
                <a:tableStyleId>{5C22544A-7EE6-4342-B048-85BDC9FD1C3A}</a:tableStyleId>
              </a:tblPr>
              <a:tblGrid>
                <a:gridCol w="5140800">
                  <a:extLst>
                    <a:ext uri="{9D8B030D-6E8A-4147-A177-3AD203B41FA5}">
                      <a16:colId xmlns:a16="http://schemas.microsoft.com/office/drawing/2014/main" val="20000"/>
                    </a:ext>
                  </a:extLst>
                </a:gridCol>
                <a:gridCol w="4460400">
                  <a:extLst>
                    <a:ext uri="{9D8B030D-6E8A-4147-A177-3AD203B41FA5}">
                      <a16:colId xmlns:a16="http://schemas.microsoft.com/office/drawing/2014/main" val="20001"/>
                    </a:ext>
                  </a:extLst>
                </a:gridCol>
              </a:tblGrid>
              <a:tr h="360031">
                <a:tc>
                  <a:txBody>
                    <a:bodyPr/>
                    <a:lstStyle/>
                    <a:p>
                      <a:pPr marL="457200" algn="ctr">
                        <a:lnSpc>
                          <a:spcPct val="115000"/>
                        </a:lnSpc>
                        <a:spcAft>
                          <a:spcPts val="0"/>
                        </a:spcAft>
                        <a:tabLst>
                          <a:tab pos="450215" algn="l"/>
                        </a:tabLst>
                      </a:pPr>
                      <a:r>
                        <a:rPr lang="en-US" sz="2400" dirty="0" err="1">
                          <a:solidFill>
                            <a:schemeClr val="tx1"/>
                          </a:solidFill>
                          <a:effectLst/>
                        </a:rPr>
                        <a:t>Vai</a:t>
                      </a:r>
                      <a:r>
                        <a:rPr lang="en-US" sz="2400" dirty="0">
                          <a:solidFill>
                            <a:schemeClr val="tx1"/>
                          </a:solidFill>
                          <a:effectLst/>
                        </a:rPr>
                        <a:t> </a:t>
                      </a:r>
                      <a:r>
                        <a:rPr lang="en-US" sz="2400" dirty="0" err="1">
                          <a:solidFill>
                            <a:schemeClr val="tx1"/>
                          </a:solidFill>
                          <a:effectLst/>
                        </a:rPr>
                        <a:t>trò</a:t>
                      </a:r>
                      <a:r>
                        <a:rPr lang="en-US" sz="2400" dirty="0">
                          <a:solidFill>
                            <a:schemeClr val="tx1"/>
                          </a:solidFill>
                          <a:effectLst/>
                        </a:rPr>
                        <a:t> </a:t>
                      </a:r>
                      <a:r>
                        <a:rPr lang="en-US" sz="2400" dirty="0" err="1">
                          <a:solidFill>
                            <a:schemeClr val="tx1"/>
                          </a:solidFill>
                          <a:effectLst/>
                        </a:rPr>
                        <a:t>của</a:t>
                      </a:r>
                      <a:r>
                        <a:rPr lang="en-US" sz="2400" dirty="0">
                          <a:solidFill>
                            <a:schemeClr val="tx1"/>
                          </a:solidFill>
                          <a:effectLst/>
                        </a:rPr>
                        <a:t> </a:t>
                      </a:r>
                      <a:r>
                        <a:rPr lang="en-US" sz="2400" dirty="0" err="1">
                          <a:solidFill>
                            <a:schemeClr val="tx1"/>
                          </a:solidFill>
                          <a:effectLst/>
                        </a:rPr>
                        <a:t>nấm</a:t>
                      </a:r>
                      <a:r>
                        <a:rPr lang="en-US" sz="2400" dirty="0">
                          <a:solidFill>
                            <a:schemeClr val="tx1"/>
                          </a:solidFill>
                          <a:effectLst/>
                        </a:rPr>
                        <a:t> </a:t>
                      </a:r>
                      <a:r>
                        <a:rPr lang="en-US" sz="2400" dirty="0" err="1">
                          <a:solidFill>
                            <a:schemeClr val="tx1"/>
                          </a:solidFill>
                          <a:effectLst/>
                        </a:rPr>
                        <a:t>đối</a:t>
                      </a:r>
                      <a:r>
                        <a:rPr lang="en-US" sz="2400" dirty="0">
                          <a:solidFill>
                            <a:schemeClr val="tx1"/>
                          </a:solidFill>
                          <a:effectLst/>
                        </a:rPr>
                        <a:t> </a:t>
                      </a:r>
                      <a:r>
                        <a:rPr lang="en-US" sz="2400" dirty="0" err="1">
                          <a:solidFill>
                            <a:schemeClr val="tx1"/>
                          </a:solidFill>
                          <a:effectLst/>
                        </a:rPr>
                        <a:t>với</a:t>
                      </a:r>
                      <a:r>
                        <a:rPr lang="en-US" sz="2400" dirty="0">
                          <a:solidFill>
                            <a:schemeClr val="tx1"/>
                          </a:solidFill>
                          <a:effectLst/>
                        </a:rPr>
                        <a:t> con </a:t>
                      </a:r>
                      <a:r>
                        <a:rPr lang="en-US" sz="2400" dirty="0" err="1">
                          <a:solidFill>
                            <a:schemeClr val="tx1"/>
                          </a:solidFill>
                          <a:effectLst/>
                        </a:rPr>
                        <a:t>người</a:t>
                      </a:r>
                      <a:endParaRPr lang="en-US" sz="2400" dirty="0">
                        <a:solidFill>
                          <a:schemeClr val="tx1"/>
                        </a:solidFill>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57200" algn="ctr">
                        <a:lnSpc>
                          <a:spcPct val="115000"/>
                        </a:lnSpc>
                        <a:spcAft>
                          <a:spcPts val="0"/>
                        </a:spcAft>
                        <a:tabLst>
                          <a:tab pos="450215" algn="l"/>
                        </a:tabLst>
                      </a:pPr>
                      <a:r>
                        <a:rPr lang="en-US" sz="2400" dirty="0" err="1">
                          <a:solidFill>
                            <a:schemeClr val="tx1"/>
                          </a:solidFill>
                          <a:effectLst/>
                        </a:rPr>
                        <a:t>Tên</a:t>
                      </a:r>
                      <a:r>
                        <a:rPr lang="en-US" sz="2400" dirty="0">
                          <a:solidFill>
                            <a:schemeClr val="tx1"/>
                          </a:solidFill>
                          <a:effectLst/>
                        </a:rPr>
                        <a:t> </a:t>
                      </a:r>
                      <a:r>
                        <a:rPr lang="en-US" sz="2400" dirty="0" err="1">
                          <a:solidFill>
                            <a:schemeClr val="tx1"/>
                          </a:solidFill>
                          <a:effectLst/>
                        </a:rPr>
                        <a:t>các</a:t>
                      </a:r>
                      <a:r>
                        <a:rPr lang="en-US" sz="2400" dirty="0">
                          <a:solidFill>
                            <a:schemeClr val="tx1"/>
                          </a:solidFill>
                          <a:effectLst/>
                        </a:rPr>
                        <a:t> </a:t>
                      </a:r>
                      <a:r>
                        <a:rPr lang="en-US" sz="2400" dirty="0" err="1">
                          <a:solidFill>
                            <a:schemeClr val="tx1"/>
                          </a:solidFill>
                          <a:effectLst/>
                        </a:rPr>
                        <a:t>loại</a:t>
                      </a:r>
                      <a:r>
                        <a:rPr lang="en-US" sz="2400" dirty="0">
                          <a:solidFill>
                            <a:schemeClr val="tx1"/>
                          </a:solidFill>
                          <a:effectLst/>
                        </a:rPr>
                        <a:t> </a:t>
                      </a:r>
                      <a:r>
                        <a:rPr lang="en-US" sz="2400" dirty="0" err="1">
                          <a:solidFill>
                            <a:schemeClr val="tx1"/>
                          </a:solidFill>
                          <a:effectLst/>
                        </a:rPr>
                        <a:t>nấm</a:t>
                      </a:r>
                      <a:endParaRPr lang="en-US" sz="2400" dirty="0">
                        <a:solidFill>
                          <a:schemeClr val="tx1"/>
                        </a:solidFill>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60031">
                <a:tc>
                  <a:txBody>
                    <a:bodyPr/>
                    <a:lstStyle/>
                    <a:p>
                      <a:pPr marL="457200" algn="just">
                        <a:lnSpc>
                          <a:spcPct val="115000"/>
                        </a:lnSpc>
                        <a:spcAft>
                          <a:spcPts val="0"/>
                        </a:spcAft>
                        <a:tabLst>
                          <a:tab pos="450215" algn="l"/>
                        </a:tabLst>
                      </a:pPr>
                      <a:r>
                        <a:rPr lang="en-US" sz="2400" dirty="0">
                          <a:solidFill>
                            <a:schemeClr val="tx1"/>
                          </a:solidFill>
                          <a:effectLst/>
                        </a:rPr>
                        <a:t> </a:t>
                      </a:r>
                      <a:endParaRPr lang="en-US" sz="2400" dirty="0">
                        <a:solidFill>
                          <a:schemeClr val="tx1"/>
                        </a:solidFill>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57200" algn="just">
                        <a:lnSpc>
                          <a:spcPct val="115000"/>
                        </a:lnSpc>
                        <a:spcAft>
                          <a:spcPts val="0"/>
                        </a:spcAft>
                        <a:tabLst>
                          <a:tab pos="450215" algn="l"/>
                        </a:tabLst>
                      </a:pPr>
                      <a:r>
                        <a:rPr lang="en-US" sz="2400">
                          <a:solidFill>
                            <a:schemeClr val="tx1"/>
                          </a:solidFill>
                          <a:effectLst/>
                        </a:rPr>
                        <a:t> </a:t>
                      </a:r>
                      <a:endParaRPr lang="en-US" sz="2400">
                        <a:solidFill>
                          <a:schemeClr val="tx1"/>
                        </a:solidFill>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60031">
                <a:tc>
                  <a:txBody>
                    <a:bodyPr/>
                    <a:lstStyle/>
                    <a:p>
                      <a:pPr marL="457200" algn="just">
                        <a:lnSpc>
                          <a:spcPct val="115000"/>
                        </a:lnSpc>
                        <a:spcAft>
                          <a:spcPts val="0"/>
                        </a:spcAft>
                        <a:tabLst>
                          <a:tab pos="450215" algn="l"/>
                        </a:tabLst>
                      </a:pPr>
                      <a:r>
                        <a:rPr lang="en-US" sz="2400" dirty="0">
                          <a:solidFill>
                            <a:schemeClr val="tx1"/>
                          </a:solidFill>
                          <a:effectLst/>
                        </a:rPr>
                        <a:t> </a:t>
                      </a:r>
                      <a:endParaRPr lang="en-US" sz="2400" dirty="0">
                        <a:solidFill>
                          <a:schemeClr val="tx1"/>
                        </a:solidFill>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57200" algn="just">
                        <a:lnSpc>
                          <a:spcPct val="115000"/>
                        </a:lnSpc>
                        <a:spcAft>
                          <a:spcPts val="0"/>
                        </a:spcAft>
                        <a:tabLst>
                          <a:tab pos="450215" algn="l"/>
                        </a:tabLst>
                      </a:pPr>
                      <a:r>
                        <a:rPr lang="en-US" sz="2400">
                          <a:solidFill>
                            <a:schemeClr val="tx1"/>
                          </a:solidFill>
                          <a:effectLst/>
                        </a:rPr>
                        <a:t> </a:t>
                      </a:r>
                      <a:endParaRPr lang="en-US" sz="2400">
                        <a:solidFill>
                          <a:schemeClr val="tx1"/>
                        </a:solidFill>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60031">
                <a:tc>
                  <a:txBody>
                    <a:bodyPr/>
                    <a:lstStyle/>
                    <a:p>
                      <a:pPr marL="457200" algn="just">
                        <a:lnSpc>
                          <a:spcPct val="115000"/>
                        </a:lnSpc>
                        <a:spcAft>
                          <a:spcPts val="0"/>
                        </a:spcAft>
                        <a:tabLst>
                          <a:tab pos="450215" algn="l"/>
                        </a:tabLst>
                      </a:pPr>
                      <a:r>
                        <a:rPr lang="en-US" sz="2400">
                          <a:solidFill>
                            <a:schemeClr val="tx1"/>
                          </a:solidFill>
                          <a:effectLst/>
                        </a:rPr>
                        <a:t> </a:t>
                      </a:r>
                      <a:endParaRPr lang="en-US" sz="2400">
                        <a:solidFill>
                          <a:schemeClr val="tx1"/>
                        </a:solidFill>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57200" algn="just">
                        <a:lnSpc>
                          <a:spcPct val="115000"/>
                        </a:lnSpc>
                        <a:spcAft>
                          <a:spcPts val="0"/>
                        </a:spcAft>
                        <a:tabLst>
                          <a:tab pos="450215" algn="l"/>
                        </a:tabLst>
                      </a:pPr>
                      <a:r>
                        <a:rPr lang="en-US" sz="2400">
                          <a:solidFill>
                            <a:schemeClr val="tx1"/>
                          </a:solidFill>
                          <a:effectLst/>
                        </a:rPr>
                        <a:t> </a:t>
                      </a:r>
                      <a:endParaRPr lang="en-US" sz="2400">
                        <a:solidFill>
                          <a:schemeClr val="tx1"/>
                        </a:solidFill>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60031">
                <a:tc>
                  <a:txBody>
                    <a:bodyPr/>
                    <a:lstStyle/>
                    <a:p>
                      <a:pPr marL="457200" algn="just">
                        <a:lnSpc>
                          <a:spcPct val="115000"/>
                        </a:lnSpc>
                        <a:spcAft>
                          <a:spcPts val="0"/>
                        </a:spcAft>
                        <a:tabLst>
                          <a:tab pos="450215" algn="l"/>
                        </a:tabLst>
                      </a:pPr>
                      <a:r>
                        <a:rPr lang="en-US" sz="2400">
                          <a:solidFill>
                            <a:schemeClr val="tx1"/>
                          </a:solidFill>
                          <a:effectLst/>
                        </a:rPr>
                        <a:t> </a:t>
                      </a:r>
                      <a:endParaRPr lang="en-US" sz="2400">
                        <a:solidFill>
                          <a:schemeClr val="tx1"/>
                        </a:solidFill>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57200" algn="just">
                        <a:lnSpc>
                          <a:spcPct val="115000"/>
                        </a:lnSpc>
                        <a:spcAft>
                          <a:spcPts val="0"/>
                        </a:spcAft>
                        <a:tabLst>
                          <a:tab pos="450215" algn="l"/>
                        </a:tabLst>
                      </a:pPr>
                      <a:r>
                        <a:rPr lang="en-US" sz="2400" dirty="0">
                          <a:solidFill>
                            <a:schemeClr val="tx1"/>
                          </a:solidFill>
                          <a:effectLst/>
                        </a:rPr>
                        <a:t> </a:t>
                      </a:r>
                      <a:endParaRPr lang="en-US" sz="2400" dirty="0">
                        <a:solidFill>
                          <a:schemeClr val="tx1"/>
                        </a:solidFill>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60031">
                <a:tc>
                  <a:txBody>
                    <a:bodyPr/>
                    <a:lstStyle/>
                    <a:p>
                      <a:pPr marL="457200" algn="just">
                        <a:lnSpc>
                          <a:spcPct val="115000"/>
                        </a:lnSpc>
                        <a:spcAft>
                          <a:spcPts val="0"/>
                        </a:spcAft>
                        <a:tabLst>
                          <a:tab pos="450215" algn="l"/>
                        </a:tabLst>
                      </a:pPr>
                      <a:endParaRPr lang="en-US" sz="2400" dirty="0">
                        <a:solidFill>
                          <a:schemeClr val="tx1"/>
                        </a:solidFill>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57200" algn="just">
                        <a:lnSpc>
                          <a:spcPct val="115000"/>
                        </a:lnSpc>
                        <a:spcAft>
                          <a:spcPts val="0"/>
                        </a:spcAft>
                        <a:tabLst>
                          <a:tab pos="450215" algn="l"/>
                        </a:tabLst>
                      </a:pPr>
                      <a:endParaRPr lang="en-US" sz="2400" b="1" dirty="0">
                        <a:solidFill>
                          <a:schemeClr val="tx1"/>
                        </a:solidFill>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60031">
                <a:tc>
                  <a:txBody>
                    <a:bodyPr/>
                    <a:lstStyle/>
                    <a:p>
                      <a:pPr marL="457200" algn="just">
                        <a:lnSpc>
                          <a:spcPct val="115000"/>
                        </a:lnSpc>
                        <a:spcAft>
                          <a:spcPts val="0"/>
                        </a:spcAft>
                        <a:tabLst>
                          <a:tab pos="450215" algn="l"/>
                        </a:tabLst>
                      </a:pPr>
                      <a:endParaRPr lang="en-US" sz="2400" dirty="0">
                        <a:solidFill>
                          <a:schemeClr val="tx1"/>
                        </a:solidFill>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57200" algn="just">
                        <a:lnSpc>
                          <a:spcPct val="115000"/>
                        </a:lnSpc>
                        <a:spcAft>
                          <a:spcPts val="0"/>
                        </a:spcAft>
                        <a:tabLst>
                          <a:tab pos="450215" algn="l"/>
                        </a:tabLst>
                      </a:pPr>
                      <a:endParaRPr lang="en-US" sz="2400" b="1" dirty="0">
                        <a:solidFill>
                          <a:schemeClr val="tx1"/>
                        </a:solidFill>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60031">
                <a:tc>
                  <a:txBody>
                    <a:bodyPr/>
                    <a:lstStyle/>
                    <a:p>
                      <a:pPr marL="457200" algn="just">
                        <a:lnSpc>
                          <a:spcPct val="115000"/>
                        </a:lnSpc>
                        <a:spcAft>
                          <a:spcPts val="0"/>
                        </a:spcAft>
                        <a:tabLst>
                          <a:tab pos="450215" algn="l"/>
                        </a:tabLst>
                      </a:pPr>
                      <a:endParaRPr lang="en-US" sz="2400" dirty="0">
                        <a:solidFill>
                          <a:schemeClr val="tx1"/>
                        </a:solidFill>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57200" algn="just">
                        <a:lnSpc>
                          <a:spcPct val="115000"/>
                        </a:lnSpc>
                        <a:spcAft>
                          <a:spcPts val="0"/>
                        </a:spcAft>
                        <a:tabLst>
                          <a:tab pos="450215" algn="l"/>
                        </a:tabLst>
                      </a:pPr>
                      <a:endParaRPr lang="en-US" sz="2400" b="1" dirty="0">
                        <a:solidFill>
                          <a:schemeClr val="tx1"/>
                        </a:solidFill>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360031">
                <a:tc>
                  <a:txBody>
                    <a:bodyPr/>
                    <a:lstStyle/>
                    <a:p>
                      <a:pPr marL="457200" marR="0" indent="0" algn="just" defTabSz="914400" rtl="0" eaLnBrk="1" fontAlgn="auto" latinLnBrk="0" hangingPunct="1">
                        <a:lnSpc>
                          <a:spcPct val="115000"/>
                        </a:lnSpc>
                        <a:spcBef>
                          <a:spcPts val="0"/>
                        </a:spcBef>
                        <a:spcAft>
                          <a:spcPts val="0"/>
                        </a:spcAft>
                        <a:buClrTx/>
                        <a:buSzTx/>
                        <a:buFontTx/>
                        <a:buNone/>
                        <a:tabLst>
                          <a:tab pos="450215" algn="l"/>
                        </a:tabLst>
                        <a:defRPr/>
                      </a:pPr>
                      <a:r>
                        <a:rPr lang="en-US" sz="2400" b="1" dirty="0">
                          <a:solidFill>
                            <a:schemeClr val="tx1"/>
                          </a:solidFill>
                          <a:effectLst/>
                        </a:rPr>
                        <a:t>…..</a:t>
                      </a:r>
                      <a:endParaRPr lang="en-US" sz="2400" b="1" dirty="0">
                        <a:solidFill>
                          <a:schemeClr val="tx1"/>
                        </a:solidFill>
                        <a:effectLst/>
                        <a:latin typeface="+mn-lt"/>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57200" marR="0" indent="0" algn="just" defTabSz="914400" rtl="0" eaLnBrk="1" fontAlgn="auto" latinLnBrk="0" hangingPunct="1">
                        <a:lnSpc>
                          <a:spcPct val="115000"/>
                        </a:lnSpc>
                        <a:spcBef>
                          <a:spcPts val="0"/>
                        </a:spcBef>
                        <a:spcAft>
                          <a:spcPts val="0"/>
                        </a:spcAft>
                        <a:buClrTx/>
                        <a:buSzTx/>
                        <a:buFontTx/>
                        <a:buNone/>
                        <a:tabLst>
                          <a:tab pos="450215" algn="l"/>
                        </a:tabLst>
                        <a:defRPr/>
                      </a:pPr>
                      <a:r>
                        <a:rPr lang="en-US" sz="2400" b="1" dirty="0">
                          <a:solidFill>
                            <a:schemeClr val="tx1"/>
                          </a:solidFill>
                          <a:effectLst/>
                        </a:rPr>
                        <a:t>…..</a:t>
                      </a:r>
                      <a:endParaRPr lang="en-US" sz="2400" b="1" dirty="0">
                        <a:solidFill>
                          <a:schemeClr val="tx1"/>
                        </a:solidFill>
                        <a:effectLst/>
                        <a:latin typeface="+mn-lt"/>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61229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3039035" y="1745070"/>
            <a:ext cx="914400" cy="2182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6248400" y="1447800"/>
            <a:ext cx="914400" cy="2182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877260" y="36175"/>
            <a:ext cx="2259106" cy="2949841"/>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316506" y="1268017"/>
            <a:ext cx="1506070" cy="95410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Phủ đầy nấm sợi</a:t>
            </a:r>
          </a:p>
        </p:txBody>
      </p:sp>
      <p:sp>
        <p:nvSpPr>
          <p:cNvPr id="10" name="Oval 9"/>
          <p:cNvSpPr/>
          <p:nvPr/>
        </p:nvSpPr>
        <p:spPr>
          <a:xfrm>
            <a:off x="4188759" y="326726"/>
            <a:ext cx="1506070" cy="83684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5">
                    <a:lumMod val="50000"/>
                  </a:schemeClr>
                </a:solidFill>
                <a:latin typeface="Times New Roman" panose="02020603050405020304" pitchFamily="18" charset="0"/>
                <a:cs typeface="Times New Roman" panose="02020603050405020304" pitchFamily="18" charset="0"/>
              </a:rPr>
              <a:t>3 ngày</a:t>
            </a:r>
          </a:p>
        </p:txBody>
      </p:sp>
      <p:sp>
        <p:nvSpPr>
          <p:cNvPr id="11" name="Oval 10"/>
          <p:cNvSpPr/>
          <p:nvPr/>
        </p:nvSpPr>
        <p:spPr>
          <a:xfrm>
            <a:off x="7354456" y="83999"/>
            <a:ext cx="3081533" cy="252098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97320" y="1295400"/>
            <a:ext cx="2404783" cy="83099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400" dirty="0">
                <a:latin typeface="Times New Roman" panose="02020603050405020304" pitchFamily="18" charset="0"/>
                <a:cs typeface="Times New Roman" panose="02020603050405020304" pitchFamily="18" charset="0"/>
              </a:rPr>
              <a:t>Vi khuẩn và động vật nguyên sinh</a:t>
            </a:r>
          </a:p>
        </p:txBody>
      </p:sp>
      <p:sp>
        <p:nvSpPr>
          <p:cNvPr id="13" name="Oval 12"/>
          <p:cNvSpPr/>
          <p:nvPr/>
        </p:nvSpPr>
        <p:spPr>
          <a:xfrm>
            <a:off x="7947311" y="449836"/>
            <a:ext cx="1506070" cy="83684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5">
                    <a:lumMod val="50000"/>
                  </a:schemeClr>
                </a:solidFill>
                <a:latin typeface="Times New Roman" panose="02020603050405020304" pitchFamily="18" charset="0"/>
                <a:cs typeface="Times New Roman" panose="02020603050405020304" pitchFamily="18" charset="0"/>
              </a:rPr>
              <a:t>7 ngày</a:t>
            </a:r>
          </a:p>
        </p:txBody>
      </p:sp>
      <p:sp>
        <p:nvSpPr>
          <p:cNvPr id="14" name="Oval 13"/>
          <p:cNvSpPr/>
          <p:nvPr/>
        </p:nvSpPr>
        <p:spPr>
          <a:xfrm>
            <a:off x="8762569" y="2670697"/>
            <a:ext cx="2310046" cy="2260648"/>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9055452" y="3857322"/>
            <a:ext cx="176156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Nấm men</a:t>
            </a:r>
          </a:p>
        </p:txBody>
      </p:sp>
      <p:sp>
        <p:nvSpPr>
          <p:cNvPr id="16" name="Oval 15"/>
          <p:cNvSpPr/>
          <p:nvPr/>
        </p:nvSpPr>
        <p:spPr>
          <a:xfrm>
            <a:off x="9055452" y="2925886"/>
            <a:ext cx="1658569" cy="83684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5">
                    <a:lumMod val="50000"/>
                  </a:schemeClr>
                </a:solidFill>
                <a:latin typeface="Times New Roman" panose="02020603050405020304" pitchFamily="18" charset="0"/>
                <a:cs typeface="Times New Roman" panose="02020603050405020304" pitchFamily="18" charset="0"/>
              </a:rPr>
              <a:t>10 ngày</a:t>
            </a:r>
          </a:p>
        </p:txBody>
      </p:sp>
      <p:sp>
        <p:nvSpPr>
          <p:cNvPr id="17" name="Oval 16"/>
          <p:cNvSpPr/>
          <p:nvPr/>
        </p:nvSpPr>
        <p:spPr>
          <a:xfrm>
            <a:off x="4745735" y="2987606"/>
            <a:ext cx="3954611" cy="2793074"/>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169245" y="3814322"/>
            <a:ext cx="3212756" cy="156966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vi-VN" sz="2400" dirty="0">
                <a:latin typeface="Times New Roman" panose="02020603050405020304" pitchFamily="18" charset="0"/>
                <a:cs typeface="Times New Roman" panose="02020603050405020304" pitchFamily="18" charset="0"/>
              </a:rPr>
              <a:t>Phân huỷ các chất bền vững như: xenlulozơ, hemixenlulozơ, lignin, chitin...</a:t>
            </a:r>
          </a:p>
        </p:txBody>
      </p:sp>
      <p:sp>
        <p:nvSpPr>
          <p:cNvPr id="19" name="Oval 18"/>
          <p:cNvSpPr/>
          <p:nvPr/>
        </p:nvSpPr>
        <p:spPr>
          <a:xfrm>
            <a:off x="6038751" y="2987606"/>
            <a:ext cx="1658569" cy="83684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5">
                    <a:lumMod val="50000"/>
                  </a:schemeClr>
                </a:solidFill>
                <a:latin typeface="Times New Roman" panose="02020603050405020304" pitchFamily="18" charset="0"/>
                <a:cs typeface="Times New Roman" panose="02020603050405020304" pitchFamily="18" charset="0"/>
              </a:rPr>
              <a:t>6 tháng</a:t>
            </a:r>
          </a:p>
        </p:txBody>
      </p:sp>
      <p:sp>
        <p:nvSpPr>
          <p:cNvPr id="20" name="Oval 19"/>
          <p:cNvSpPr/>
          <p:nvPr/>
        </p:nvSpPr>
        <p:spPr>
          <a:xfrm>
            <a:off x="-296976" y="433"/>
            <a:ext cx="3811165" cy="3240773"/>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2"/>
          <a:stretch>
            <a:fillRect/>
          </a:stretch>
        </p:blipFill>
        <p:spPr>
          <a:xfrm>
            <a:off x="571364" y="290568"/>
            <a:ext cx="2110910" cy="1897393"/>
          </a:xfrm>
          <a:prstGeom prst="rect">
            <a:avLst/>
          </a:prstGeom>
        </p:spPr>
      </p:pic>
      <p:sp>
        <p:nvSpPr>
          <p:cNvPr id="22" name="TextBox 21"/>
          <p:cNvSpPr txBox="1"/>
          <p:nvPr/>
        </p:nvSpPr>
        <p:spPr>
          <a:xfrm>
            <a:off x="755253" y="2189485"/>
            <a:ext cx="1706706"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latin typeface="Times New Roman" panose="02020603050405020304" pitchFamily="18" charset="0"/>
                <a:cs typeface="Times New Roman" panose="02020603050405020304" pitchFamily="18" charset="0"/>
              </a:rPr>
              <a:t>Xác thực vật</a:t>
            </a:r>
          </a:p>
        </p:txBody>
      </p:sp>
      <p:sp>
        <p:nvSpPr>
          <p:cNvPr id="23" name="Oval 22"/>
          <p:cNvSpPr/>
          <p:nvPr/>
        </p:nvSpPr>
        <p:spPr>
          <a:xfrm>
            <a:off x="37551" y="3651441"/>
            <a:ext cx="4309249" cy="2129239"/>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stretch>
            <a:fillRect/>
          </a:stretch>
        </p:blipFill>
        <p:spPr>
          <a:xfrm>
            <a:off x="946906" y="3789955"/>
            <a:ext cx="2705100" cy="1685925"/>
          </a:xfrm>
          <a:prstGeom prst="rect">
            <a:avLst/>
          </a:prstGeom>
        </p:spPr>
      </p:pic>
      <p:sp>
        <p:nvSpPr>
          <p:cNvPr id="25" name="TextBox 24"/>
          <p:cNvSpPr txBox="1"/>
          <p:nvPr/>
        </p:nvSpPr>
        <p:spPr>
          <a:xfrm>
            <a:off x="1593483" y="5257800"/>
            <a:ext cx="1411941"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latin typeface="Times New Roman" panose="02020603050405020304" pitchFamily="18" charset="0"/>
                <a:cs typeface="Times New Roman" panose="02020603050405020304" pitchFamily="18" charset="0"/>
              </a:rPr>
              <a:t>Mùn </a:t>
            </a:r>
          </a:p>
        </p:txBody>
      </p:sp>
      <p:sp>
        <p:nvSpPr>
          <p:cNvPr id="26" name="Right Arrow 25"/>
          <p:cNvSpPr/>
          <p:nvPr/>
        </p:nvSpPr>
        <p:spPr>
          <a:xfrm rot="10800000" flipV="1">
            <a:off x="4078980" y="4648200"/>
            <a:ext cx="914400" cy="2200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9476885" flipV="1">
            <a:off x="8445500" y="4297080"/>
            <a:ext cx="599098" cy="1745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3703194">
            <a:off x="9670633" y="2443104"/>
            <a:ext cx="504977" cy="1348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3335" y="5867400"/>
            <a:ext cx="10779465" cy="830997"/>
          </a:xfrm>
          <a:prstGeom prst="rect">
            <a:avLst/>
          </a:prstGeom>
        </p:spPr>
        <p:txBody>
          <a:bodyPr wrap="square">
            <a:spAutoFit/>
          </a:bodyPr>
          <a:lstStyle/>
          <a:p>
            <a:r>
              <a:rPr lang="en-US" sz="2400" b="1" dirty="0">
                <a:solidFill>
                  <a:srgbClr val="FF0000"/>
                </a:solidFill>
              </a:rPr>
              <a:t>- </a:t>
            </a:r>
            <a:r>
              <a:rPr lang="en-US" sz="2400" b="1" dirty="0" err="1">
                <a:solidFill>
                  <a:srgbClr val="FF0000"/>
                </a:solidFill>
              </a:rPr>
              <a:t>Trong</a:t>
            </a:r>
            <a:r>
              <a:rPr lang="en-US" sz="2400" b="1" dirty="0">
                <a:solidFill>
                  <a:srgbClr val="FF0000"/>
                </a:solidFill>
              </a:rPr>
              <a:t> </a:t>
            </a:r>
            <a:r>
              <a:rPr lang="en-US" sz="2400" b="1" dirty="0" err="1">
                <a:solidFill>
                  <a:srgbClr val="FF0000"/>
                </a:solidFill>
              </a:rPr>
              <a:t>tự</a:t>
            </a:r>
            <a:r>
              <a:rPr lang="en-US" sz="2400" b="1" dirty="0">
                <a:solidFill>
                  <a:srgbClr val="FF0000"/>
                </a:solidFill>
              </a:rPr>
              <a:t> </a:t>
            </a:r>
            <a:r>
              <a:rPr lang="en-US" sz="2400" b="1" dirty="0" err="1">
                <a:solidFill>
                  <a:srgbClr val="FF0000"/>
                </a:solidFill>
              </a:rPr>
              <a:t>nhiên</a:t>
            </a:r>
            <a:r>
              <a:rPr lang="en-US" sz="2400" b="1" dirty="0">
                <a:solidFill>
                  <a:srgbClr val="FF0000"/>
                </a:solidFill>
              </a:rPr>
              <a:t>: </a:t>
            </a:r>
            <a:r>
              <a:rPr lang="en-US" sz="2400" b="1" dirty="0" err="1">
                <a:solidFill>
                  <a:srgbClr val="FF0000"/>
                </a:solidFill>
              </a:rPr>
              <a:t>tham</a:t>
            </a:r>
            <a:r>
              <a:rPr lang="en-US" sz="2400" b="1" dirty="0">
                <a:solidFill>
                  <a:srgbClr val="FF0000"/>
                </a:solidFill>
              </a:rPr>
              <a:t> </a:t>
            </a:r>
            <a:r>
              <a:rPr lang="en-US" sz="2400" b="1" dirty="0" err="1">
                <a:solidFill>
                  <a:srgbClr val="FF0000"/>
                </a:solidFill>
              </a:rPr>
              <a:t>gia</a:t>
            </a:r>
            <a:r>
              <a:rPr lang="en-US" sz="2400" b="1" dirty="0">
                <a:solidFill>
                  <a:srgbClr val="FF0000"/>
                </a:solidFill>
              </a:rPr>
              <a:t> </a:t>
            </a:r>
            <a:r>
              <a:rPr lang="en-US" sz="2400" b="1" dirty="0" err="1">
                <a:solidFill>
                  <a:srgbClr val="FF0000"/>
                </a:solidFill>
              </a:rPr>
              <a:t>vào</a:t>
            </a:r>
            <a:r>
              <a:rPr lang="en-US" sz="2400" b="1" dirty="0">
                <a:solidFill>
                  <a:srgbClr val="FF0000"/>
                </a:solidFill>
              </a:rPr>
              <a:t> </a:t>
            </a:r>
            <a:r>
              <a:rPr lang="en-US" sz="2400" b="1" dirty="0" err="1">
                <a:solidFill>
                  <a:srgbClr val="FF0000"/>
                </a:solidFill>
              </a:rPr>
              <a:t>quá</a:t>
            </a:r>
            <a:r>
              <a:rPr lang="en-US" sz="2400" b="1" dirty="0">
                <a:solidFill>
                  <a:srgbClr val="FF0000"/>
                </a:solidFill>
              </a:rPr>
              <a:t> </a:t>
            </a:r>
            <a:r>
              <a:rPr lang="en-US" sz="2400" b="1" dirty="0" err="1">
                <a:solidFill>
                  <a:srgbClr val="FF0000"/>
                </a:solidFill>
              </a:rPr>
              <a:t>trình</a:t>
            </a:r>
            <a:r>
              <a:rPr lang="en-US" sz="2400" b="1" dirty="0">
                <a:solidFill>
                  <a:srgbClr val="FF0000"/>
                </a:solidFill>
              </a:rPr>
              <a:t> </a:t>
            </a:r>
            <a:r>
              <a:rPr lang="en-US" sz="2400" b="1" dirty="0" err="1">
                <a:solidFill>
                  <a:srgbClr val="FF0000"/>
                </a:solidFill>
              </a:rPr>
              <a:t>phân</a:t>
            </a:r>
            <a:r>
              <a:rPr lang="en-US" sz="2400" b="1" dirty="0">
                <a:solidFill>
                  <a:srgbClr val="FF0000"/>
                </a:solidFill>
              </a:rPr>
              <a:t> </a:t>
            </a:r>
            <a:r>
              <a:rPr lang="en-US" sz="2400" b="1" dirty="0" err="1">
                <a:solidFill>
                  <a:srgbClr val="FF0000"/>
                </a:solidFill>
              </a:rPr>
              <a:t>hủy</a:t>
            </a:r>
            <a:r>
              <a:rPr lang="en-US" sz="2400" b="1" dirty="0">
                <a:solidFill>
                  <a:srgbClr val="FF0000"/>
                </a:solidFill>
              </a:rPr>
              <a:t> </a:t>
            </a:r>
            <a:r>
              <a:rPr lang="en-US" sz="2400" b="1" dirty="0" err="1">
                <a:solidFill>
                  <a:srgbClr val="FF0000"/>
                </a:solidFill>
              </a:rPr>
              <a:t>chất</a:t>
            </a:r>
            <a:r>
              <a:rPr lang="en-US" sz="2400" b="1" dirty="0">
                <a:solidFill>
                  <a:srgbClr val="FF0000"/>
                </a:solidFill>
              </a:rPr>
              <a:t> </a:t>
            </a:r>
            <a:r>
              <a:rPr lang="en-US" sz="2400" b="1" dirty="0" err="1">
                <a:solidFill>
                  <a:srgbClr val="FF0000"/>
                </a:solidFill>
              </a:rPr>
              <a:t>thải</a:t>
            </a:r>
            <a:r>
              <a:rPr lang="en-US" sz="2400" b="1" dirty="0">
                <a:solidFill>
                  <a:srgbClr val="FF0000"/>
                </a:solidFill>
              </a:rPr>
              <a:t> </a:t>
            </a:r>
            <a:r>
              <a:rPr lang="en-US" sz="2400" b="1" dirty="0" err="1">
                <a:solidFill>
                  <a:srgbClr val="FF0000"/>
                </a:solidFill>
              </a:rPr>
              <a:t>và</a:t>
            </a:r>
            <a:r>
              <a:rPr lang="en-US" sz="2400" b="1" dirty="0">
                <a:solidFill>
                  <a:srgbClr val="FF0000"/>
                </a:solidFill>
              </a:rPr>
              <a:t> </a:t>
            </a:r>
            <a:r>
              <a:rPr lang="en-US" sz="2400" b="1" dirty="0" err="1">
                <a:solidFill>
                  <a:srgbClr val="FF0000"/>
                </a:solidFill>
              </a:rPr>
              <a:t>xác</a:t>
            </a:r>
            <a:r>
              <a:rPr lang="en-US" sz="2400" b="1" dirty="0">
                <a:solidFill>
                  <a:srgbClr val="FF0000"/>
                </a:solidFill>
              </a:rPr>
              <a:t> </a:t>
            </a:r>
            <a:r>
              <a:rPr lang="en-US" sz="2400" b="1" dirty="0" err="1">
                <a:solidFill>
                  <a:srgbClr val="FF0000"/>
                </a:solidFill>
              </a:rPr>
              <a:t>động</a:t>
            </a:r>
            <a:r>
              <a:rPr lang="en-US" sz="2400" b="1" dirty="0">
                <a:solidFill>
                  <a:srgbClr val="FF0000"/>
                </a:solidFill>
              </a:rPr>
              <a:t> </a:t>
            </a:r>
            <a:r>
              <a:rPr lang="en-US" sz="2400" b="1" dirty="0" err="1">
                <a:solidFill>
                  <a:srgbClr val="FF0000"/>
                </a:solidFill>
              </a:rPr>
              <a:t>vật</a:t>
            </a:r>
            <a:r>
              <a:rPr lang="en-US" sz="2400" b="1" dirty="0">
                <a:solidFill>
                  <a:srgbClr val="FF0000"/>
                </a:solidFill>
              </a:rPr>
              <a:t>, </a:t>
            </a:r>
            <a:r>
              <a:rPr lang="en-US" sz="2400" b="1" dirty="0" err="1">
                <a:solidFill>
                  <a:srgbClr val="FF0000"/>
                </a:solidFill>
              </a:rPr>
              <a:t>thực</a:t>
            </a:r>
            <a:r>
              <a:rPr lang="en-US" sz="2400" b="1" dirty="0">
                <a:solidFill>
                  <a:srgbClr val="FF0000"/>
                </a:solidFill>
              </a:rPr>
              <a:t> </a:t>
            </a:r>
            <a:r>
              <a:rPr lang="en-US" sz="2400" b="1" dirty="0" err="1">
                <a:solidFill>
                  <a:srgbClr val="FF0000"/>
                </a:solidFill>
              </a:rPr>
              <a:t>vật</a:t>
            </a:r>
            <a:r>
              <a:rPr lang="en-US" sz="2400" b="1" dirty="0">
                <a:solidFill>
                  <a:srgbClr val="FF0000"/>
                </a:solidFill>
              </a:rPr>
              <a:t> </a:t>
            </a:r>
            <a:r>
              <a:rPr lang="en-US" sz="2400" b="1" dirty="0" err="1">
                <a:solidFill>
                  <a:srgbClr val="FF0000"/>
                </a:solidFill>
              </a:rPr>
              <a:t>thành</a:t>
            </a:r>
            <a:r>
              <a:rPr lang="en-US" sz="2400" b="1" dirty="0">
                <a:solidFill>
                  <a:srgbClr val="FF0000"/>
                </a:solidFill>
              </a:rPr>
              <a:t> </a:t>
            </a:r>
            <a:r>
              <a:rPr lang="en-US" sz="2400" b="1" dirty="0" err="1">
                <a:solidFill>
                  <a:srgbClr val="FF0000"/>
                </a:solidFill>
              </a:rPr>
              <a:t>các</a:t>
            </a:r>
            <a:r>
              <a:rPr lang="en-US" sz="2400" b="1" dirty="0">
                <a:solidFill>
                  <a:srgbClr val="FF0000"/>
                </a:solidFill>
              </a:rPr>
              <a:t> </a:t>
            </a:r>
            <a:r>
              <a:rPr lang="en-US" sz="2400" b="1" dirty="0" err="1">
                <a:solidFill>
                  <a:srgbClr val="FF0000"/>
                </a:solidFill>
              </a:rPr>
              <a:t>chất</a:t>
            </a:r>
            <a:r>
              <a:rPr lang="en-US" sz="2400" b="1" dirty="0">
                <a:solidFill>
                  <a:srgbClr val="FF0000"/>
                </a:solidFill>
              </a:rPr>
              <a:t> </a:t>
            </a:r>
            <a:r>
              <a:rPr lang="en-US" sz="2400" b="1" dirty="0" err="1">
                <a:solidFill>
                  <a:srgbClr val="FF0000"/>
                </a:solidFill>
              </a:rPr>
              <a:t>đơn</a:t>
            </a:r>
            <a:r>
              <a:rPr lang="en-US" sz="2400" b="1" dirty="0">
                <a:solidFill>
                  <a:srgbClr val="FF0000"/>
                </a:solidFill>
              </a:rPr>
              <a:t> </a:t>
            </a:r>
            <a:r>
              <a:rPr lang="en-US" sz="2400" b="1" dirty="0" err="1">
                <a:solidFill>
                  <a:srgbClr val="FF0000"/>
                </a:solidFill>
              </a:rPr>
              <a:t>giản</a:t>
            </a:r>
            <a:r>
              <a:rPr lang="en-US" sz="2400" b="1" dirty="0">
                <a:solidFill>
                  <a:srgbClr val="FF0000"/>
                </a:solidFill>
              </a:rPr>
              <a:t> </a:t>
            </a:r>
            <a:r>
              <a:rPr lang="en-US" sz="2400" b="1" dirty="0" err="1">
                <a:solidFill>
                  <a:srgbClr val="FF0000"/>
                </a:solidFill>
              </a:rPr>
              <a:t>cung</a:t>
            </a:r>
            <a:r>
              <a:rPr lang="en-US" sz="2400" b="1" dirty="0">
                <a:solidFill>
                  <a:srgbClr val="FF0000"/>
                </a:solidFill>
              </a:rPr>
              <a:t> </a:t>
            </a:r>
            <a:r>
              <a:rPr lang="en-US" sz="2400" b="1" dirty="0" err="1">
                <a:solidFill>
                  <a:srgbClr val="FF0000"/>
                </a:solidFill>
              </a:rPr>
              <a:t>cấp</a:t>
            </a:r>
            <a:r>
              <a:rPr lang="en-US" sz="2400" b="1" dirty="0">
                <a:solidFill>
                  <a:srgbClr val="FF0000"/>
                </a:solidFill>
              </a:rPr>
              <a:t> </a:t>
            </a:r>
            <a:r>
              <a:rPr lang="en-US" sz="2400" b="1" dirty="0" err="1">
                <a:solidFill>
                  <a:srgbClr val="FF0000"/>
                </a:solidFill>
              </a:rPr>
              <a:t>cho</a:t>
            </a:r>
            <a:r>
              <a:rPr lang="en-US" sz="2400" b="1" dirty="0">
                <a:solidFill>
                  <a:srgbClr val="FF0000"/>
                </a:solidFill>
              </a:rPr>
              <a:t> </a:t>
            </a:r>
            <a:r>
              <a:rPr lang="en-US" sz="2400" b="1" dirty="0" err="1">
                <a:solidFill>
                  <a:srgbClr val="FF0000"/>
                </a:solidFill>
              </a:rPr>
              <a:t>cây</a:t>
            </a:r>
            <a:r>
              <a:rPr lang="en-US" sz="2400" b="1" dirty="0">
                <a:solidFill>
                  <a:srgbClr val="FF0000"/>
                </a:solidFill>
              </a:rPr>
              <a:t> </a:t>
            </a:r>
            <a:r>
              <a:rPr lang="en-US" sz="2400" b="1" dirty="0" err="1">
                <a:solidFill>
                  <a:srgbClr val="FF0000"/>
                </a:solidFill>
              </a:rPr>
              <a:t>xanh</a:t>
            </a:r>
            <a:r>
              <a:rPr lang="en-US" sz="2400" b="1" dirty="0">
                <a:solidFill>
                  <a:srgbClr val="FF0000"/>
                </a:solidFill>
              </a:rPr>
              <a:t> </a:t>
            </a:r>
            <a:r>
              <a:rPr lang="en-US" sz="2400" b="1" dirty="0" err="1">
                <a:solidFill>
                  <a:srgbClr val="FF0000"/>
                </a:solidFill>
              </a:rPr>
              <a:t>và</a:t>
            </a:r>
            <a:r>
              <a:rPr lang="en-US" sz="2400" b="1" dirty="0">
                <a:solidFill>
                  <a:srgbClr val="FF0000"/>
                </a:solidFill>
              </a:rPr>
              <a:t> </a:t>
            </a:r>
            <a:r>
              <a:rPr lang="en-US" sz="2400" b="1" dirty="0" err="1">
                <a:solidFill>
                  <a:srgbClr val="FF0000"/>
                </a:solidFill>
              </a:rPr>
              <a:t>làm</a:t>
            </a:r>
            <a:r>
              <a:rPr lang="en-US" sz="2400" b="1" dirty="0">
                <a:solidFill>
                  <a:srgbClr val="FF0000"/>
                </a:solidFill>
              </a:rPr>
              <a:t> </a:t>
            </a:r>
            <a:r>
              <a:rPr lang="en-US" sz="2400" b="1" dirty="0" err="1">
                <a:solidFill>
                  <a:srgbClr val="FF0000"/>
                </a:solidFill>
              </a:rPr>
              <a:t>sạch</a:t>
            </a:r>
            <a:r>
              <a:rPr lang="en-US" sz="2400" b="1" dirty="0">
                <a:solidFill>
                  <a:srgbClr val="FF0000"/>
                </a:solidFill>
              </a:rPr>
              <a:t> </a:t>
            </a:r>
            <a:r>
              <a:rPr lang="en-US" sz="2400" b="1" dirty="0" err="1">
                <a:solidFill>
                  <a:srgbClr val="FF0000"/>
                </a:solidFill>
              </a:rPr>
              <a:t>môi</a:t>
            </a:r>
            <a:r>
              <a:rPr lang="en-US" sz="2400" b="1" dirty="0">
                <a:solidFill>
                  <a:srgbClr val="FF0000"/>
                </a:solidFill>
              </a:rPr>
              <a:t> </a:t>
            </a:r>
            <a:r>
              <a:rPr lang="en-US" sz="2400" b="1" dirty="0" err="1">
                <a:solidFill>
                  <a:srgbClr val="FF0000"/>
                </a:solidFill>
              </a:rPr>
              <a:t>trường</a:t>
            </a:r>
            <a:r>
              <a:rPr lang="en-US" sz="2400" b="1" dirty="0">
                <a:solidFill>
                  <a:srgbClr val="FF0000"/>
                </a:solidFill>
              </a:rPr>
              <a:t>.</a:t>
            </a:r>
          </a:p>
        </p:txBody>
      </p:sp>
    </p:spTree>
    <p:extLst>
      <p:ext uri="{BB962C8B-B14F-4D97-AF65-F5344CB8AC3E}">
        <p14:creationId xmlns:p14="http://schemas.microsoft.com/office/powerpoint/2010/main" val="818913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790145"/>
            <a:ext cx="9875520" cy="4525963"/>
          </a:xfrm>
        </p:spPr>
        <p:txBody>
          <a:bodyPr/>
          <a:lstStyle/>
          <a:p>
            <a:endParaRPr lang="en-US" dirty="0"/>
          </a:p>
        </p:txBody>
      </p:sp>
      <p:pic>
        <p:nvPicPr>
          <p:cNvPr id="4" name="Picture 3"/>
          <p:cNvPicPr>
            <a:picLocks noChangeAspect="1"/>
          </p:cNvPicPr>
          <p:nvPr/>
        </p:nvPicPr>
        <p:blipFill>
          <a:blip r:embed="rId2"/>
          <a:stretch>
            <a:fillRect/>
          </a:stretch>
        </p:blipFill>
        <p:spPr>
          <a:xfrm>
            <a:off x="0" y="1156803"/>
            <a:ext cx="3564026" cy="2380769"/>
          </a:xfrm>
          <a:prstGeom prst="rect">
            <a:avLst/>
          </a:prstGeom>
          <a:ln>
            <a:solidFill>
              <a:schemeClr val="accent1"/>
            </a:solidFill>
          </a:ln>
        </p:spPr>
      </p:pic>
      <p:sp>
        <p:nvSpPr>
          <p:cNvPr id="5" name="Rectangle 4"/>
          <p:cNvSpPr/>
          <p:nvPr/>
        </p:nvSpPr>
        <p:spPr>
          <a:xfrm>
            <a:off x="32290" y="3168240"/>
            <a:ext cx="3106941" cy="369332"/>
          </a:xfrm>
          <a:prstGeom prst="rect">
            <a:avLst/>
          </a:prstGeom>
          <a:solidFill>
            <a:schemeClr val="bg1"/>
          </a:solidFill>
        </p:spPr>
        <p:txBody>
          <a:bodyPr wrap="none">
            <a:spAutoFit/>
          </a:bodyPr>
          <a:lstStyle/>
          <a:p>
            <a:pPr algn="ctr"/>
            <a:r>
              <a:rPr lang="vi-VN" dirty="0">
                <a:solidFill>
                  <a:schemeClr val="accent5">
                    <a:lumMod val="50000"/>
                  </a:schemeClr>
                </a:solidFill>
                <a:latin typeface="Times New Roman" panose="02020603050405020304" pitchFamily="18" charset="0"/>
                <a:cs typeface="Times New Roman" panose="02020603050405020304" pitchFamily="18" charset="0"/>
              </a:rPr>
              <a:t>Nấm hương mọc trên thân cây</a:t>
            </a:r>
            <a:endParaRPr lang="en-US"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3733800" y="1156802"/>
            <a:ext cx="3692758" cy="2380769"/>
          </a:xfrm>
          <a:prstGeom prst="rect">
            <a:avLst/>
          </a:prstGeom>
          <a:ln>
            <a:solidFill>
              <a:schemeClr val="accent1"/>
            </a:solidFill>
          </a:ln>
        </p:spPr>
      </p:pic>
      <p:sp>
        <p:nvSpPr>
          <p:cNvPr id="7" name="Rectangle 6"/>
          <p:cNvSpPr/>
          <p:nvPr/>
        </p:nvSpPr>
        <p:spPr>
          <a:xfrm>
            <a:off x="3962400" y="3141346"/>
            <a:ext cx="2788751" cy="369332"/>
          </a:xfrm>
          <a:prstGeom prst="rect">
            <a:avLst/>
          </a:prstGeom>
          <a:solidFill>
            <a:schemeClr val="bg1"/>
          </a:solidFill>
        </p:spPr>
        <p:txBody>
          <a:bodyPr wrap="square">
            <a:spAutoFit/>
          </a:bodyPr>
          <a:lstStyle/>
          <a:p>
            <a:r>
              <a:rPr lang="en-US" dirty="0">
                <a:solidFill>
                  <a:schemeClr val="accent5">
                    <a:lumMod val="50000"/>
                  </a:schemeClr>
                </a:solidFill>
                <a:latin typeface="Times New Roman" panose="02020603050405020304" pitchFamily="18" charset="0"/>
                <a:cs typeface="Times New Roman" panose="02020603050405020304" pitchFamily="18" charset="0"/>
              </a:rPr>
              <a:t>Nấm mèo mọc trên thân cây </a:t>
            </a:r>
          </a:p>
        </p:txBody>
      </p:sp>
      <p:pic>
        <p:nvPicPr>
          <p:cNvPr id="8" name="Picture 7"/>
          <p:cNvPicPr>
            <a:picLocks noChangeAspect="1"/>
          </p:cNvPicPr>
          <p:nvPr/>
        </p:nvPicPr>
        <p:blipFill>
          <a:blip r:embed="rId4"/>
          <a:stretch>
            <a:fillRect/>
          </a:stretch>
        </p:blipFill>
        <p:spPr>
          <a:xfrm>
            <a:off x="1" y="3890267"/>
            <a:ext cx="3592288" cy="2815333"/>
          </a:xfrm>
          <a:prstGeom prst="rect">
            <a:avLst/>
          </a:prstGeom>
          <a:ln>
            <a:solidFill>
              <a:schemeClr val="accent1"/>
            </a:solidFill>
          </a:ln>
        </p:spPr>
      </p:pic>
      <p:pic>
        <p:nvPicPr>
          <p:cNvPr id="9" name="Picture 8"/>
          <p:cNvPicPr>
            <a:picLocks noChangeAspect="1"/>
          </p:cNvPicPr>
          <p:nvPr/>
        </p:nvPicPr>
        <p:blipFill>
          <a:blip r:embed="rId5"/>
          <a:stretch>
            <a:fillRect/>
          </a:stretch>
        </p:blipFill>
        <p:spPr>
          <a:xfrm>
            <a:off x="7620000" y="1156803"/>
            <a:ext cx="3171277" cy="2380770"/>
          </a:xfrm>
          <a:prstGeom prst="rect">
            <a:avLst/>
          </a:prstGeom>
          <a:ln>
            <a:solidFill>
              <a:schemeClr val="accent1"/>
            </a:solidFill>
          </a:ln>
        </p:spPr>
      </p:pic>
      <p:sp>
        <p:nvSpPr>
          <p:cNvPr id="10" name="TextBox 9"/>
          <p:cNvSpPr txBox="1"/>
          <p:nvPr/>
        </p:nvSpPr>
        <p:spPr>
          <a:xfrm>
            <a:off x="7848600" y="3168240"/>
            <a:ext cx="1619794" cy="369330"/>
          </a:xfrm>
          <a:prstGeom prst="rect">
            <a:avLst/>
          </a:prstGeom>
          <a:solidFill>
            <a:schemeClr val="bg1"/>
          </a:solidFill>
        </p:spPr>
        <p:txBody>
          <a:bodyPr wrap="square" rtlCol="0">
            <a:spAutoFit/>
          </a:bodyPr>
          <a:lstStyle/>
          <a:p>
            <a:r>
              <a:rPr lang="en-US" dirty="0">
                <a:solidFill>
                  <a:schemeClr val="accent5">
                    <a:lumMod val="50000"/>
                  </a:schemeClr>
                </a:solidFill>
                <a:latin typeface="Times New Roman" panose="02020603050405020304" pitchFamily="18" charset="0"/>
                <a:cs typeface="Times New Roman" panose="02020603050405020304" pitchFamily="18" charset="0"/>
              </a:rPr>
              <a:t>Nấm kim châm</a:t>
            </a:r>
          </a:p>
        </p:txBody>
      </p:sp>
      <p:sp>
        <p:nvSpPr>
          <p:cNvPr id="11" name="TextBox 10"/>
          <p:cNvSpPr txBox="1"/>
          <p:nvPr/>
        </p:nvSpPr>
        <p:spPr>
          <a:xfrm>
            <a:off x="2338253" y="6303359"/>
            <a:ext cx="1254035" cy="369332"/>
          </a:xfrm>
          <a:prstGeom prst="rect">
            <a:avLst/>
          </a:prstGeom>
          <a:solidFill>
            <a:schemeClr val="bg1"/>
          </a:solid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Nấm sò</a:t>
            </a:r>
          </a:p>
        </p:txBody>
      </p:sp>
      <p:pic>
        <p:nvPicPr>
          <p:cNvPr id="12" name="Picture 11"/>
          <p:cNvPicPr>
            <a:picLocks noChangeAspect="1"/>
          </p:cNvPicPr>
          <p:nvPr/>
        </p:nvPicPr>
        <p:blipFill>
          <a:blip r:embed="rId6"/>
          <a:stretch>
            <a:fillRect/>
          </a:stretch>
        </p:blipFill>
        <p:spPr>
          <a:xfrm>
            <a:off x="3733801" y="3857861"/>
            <a:ext cx="3692757" cy="2847739"/>
          </a:xfrm>
          <a:prstGeom prst="rect">
            <a:avLst/>
          </a:prstGeom>
          <a:ln>
            <a:solidFill>
              <a:schemeClr val="accent1"/>
            </a:solidFill>
          </a:ln>
        </p:spPr>
      </p:pic>
      <p:sp>
        <p:nvSpPr>
          <p:cNvPr id="13" name="TextBox 12"/>
          <p:cNvSpPr txBox="1"/>
          <p:nvPr/>
        </p:nvSpPr>
        <p:spPr>
          <a:xfrm>
            <a:off x="4545876" y="6316422"/>
            <a:ext cx="1280160" cy="369332"/>
          </a:xfrm>
          <a:prstGeom prst="rect">
            <a:avLst/>
          </a:prstGeom>
          <a:solidFill>
            <a:schemeClr val="bg1"/>
          </a:solid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Nấm mỡ</a:t>
            </a:r>
          </a:p>
        </p:txBody>
      </p:sp>
      <p:pic>
        <p:nvPicPr>
          <p:cNvPr id="14" name="Picture 13"/>
          <p:cNvPicPr>
            <a:picLocks noChangeAspect="1"/>
          </p:cNvPicPr>
          <p:nvPr/>
        </p:nvPicPr>
        <p:blipFill>
          <a:blip r:embed="rId7"/>
          <a:stretch>
            <a:fillRect/>
          </a:stretch>
        </p:blipFill>
        <p:spPr>
          <a:xfrm>
            <a:off x="7620001" y="3856883"/>
            <a:ext cx="3352800" cy="2815333"/>
          </a:xfrm>
          <a:prstGeom prst="rect">
            <a:avLst/>
          </a:prstGeom>
          <a:ln>
            <a:solidFill>
              <a:schemeClr val="accent1"/>
            </a:solidFill>
          </a:ln>
        </p:spPr>
      </p:pic>
      <p:sp>
        <p:nvSpPr>
          <p:cNvPr id="15" name="TextBox 14"/>
          <p:cNvSpPr txBox="1"/>
          <p:nvPr/>
        </p:nvSpPr>
        <p:spPr>
          <a:xfrm>
            <a:off x="8203478" y="6303359"/>
            <a:ext cx="1593669" cy="369332"/>
          </a:xfrm>
          <a:prstGeom prst="rect">
            <a:avLst/>
          </a:prstGeom>
          <a:solidFill>
            <a:schemeClr val="bg1"/>
          </a:solid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Nấm rơm</a:t>
            </a:r>
          </a:p>
        </p:txBody>
      </p:sp>
      <p:sp>
        <p:nvSpPr>
          <p:cNvPr id="17" name="Rectangle 16"/>
          <p:cNvSpPr/>
          <p:nvPr/>
        </p:nvSpPr>
        <p:spPr>
          <a:xfrm>
            <a:off x="533399" y="36493"/>
            <a:ext cx="9829801" cy="954107"/>
          </a:xfrm>
          <a:prstGeom prst="rect">
            <a:avLst/>
          </a:prstGeom>
        </p:spPr>
        <p:txBody>
          <a:bodyPr wrap="square">
            <a:spAutoFit/>
          </a:bodyPr>
          <a:lstStyle/>
          <a:p>
            <a:r>
              <a:rPr lang="en-US" sz="2800" b="1" dirty="0" err="1">
                <a:solidFill>
                  <a:srgbClr val="FF0000"/>
                </a:solidFill>
              </a:rPr>
              <a:t>Dùng</a:t>
            </a:r>
            <a:r>
              <a:rPr lang="en-US" sz="2800" b="1" dirty="0">
                <a:solidFill>
                  <a:srgbClr val="FF0000"/>
                </a:solidFill>
              </a:rPr>
              <a:t> </a:t>
            </a:r>
            <a:r>
              <a:rPr lang="en-US" sz="2800" b="1" dirty="0" err="1">
                <a:solidFill>
                  <a:srgbClr val="FF0000"/>
                </a:solidFill>
              </a:rPr>
              <a:t>làm</a:t>
            </a:r>
            <a:r>
              <a:rPr lang="en-US" sz="2800" b="1" dirty="0">
                <a:solidFill>
                  <a:srgbClr val="FF0000"/>
                </a:solidFill>
              </a:rPr>
              <a:t> </a:t>
            </a:r>
            <a:r>
              <a:rPr lang="en-US" sz="2800" b="1" dirty="0" err="1">
                <a:solidFill>
                  <a:srgbClr val="FF0000"/>
                </a:solidFill>
              </a:rPr>
              <a:t>thực</a:t>
            </a:r>
            <a:r>
              <a:rPr lang="en-US" sz="2800" b="1" dirty="0">
                <a:solidFill>
                  <a:srgbClr val="FF0000"/>
                </a:solidFill>
              </a:rPr>
              <a:t> </a:t>
            </a:r>
            <a:r>
              <a:rPr lang="en-US" sz="2800" b="1" dirty="0" err="1">
                <a:solidFill>
                  <a:srgbClr val="FF0000"/>
                </a:solidFill>
              </a:rPr>
              <a:t>phẩm</a:t>
            </a:r>
            <a:r>
              <a:rPr lang="en-US" sz="2800" b="1" dirty="0">
                <a:solidFill>
                  <a:srgbClr val="FF0000"/>
                </a:solidFill>
              </a:rPr>
              <a:t>: </a:t>
            </a:r>
            <a:r>
              <a:rPr lang="en-US" sz="2800" b="1" dirty="0" err="1">
                <a:solidFill>
                  <a:srgbClr val="FF0000"/>
                </a:solidFill>
              </a:rPr>
              <a:t>nấm</a:t>
            </a:r>
            <a:r>
              <a:rPr lang="en-US" sz="2800" b="1" dirty="0">
                <a:solidFill>
                  <a:srgbClr val="FF0000"/>
                </a:solidFill>
              </a:rPr>
              <a:t> </a:t>
            </a:r>
            <a:r>
              <a:rPr lang="en-US" sz="2800" b="1" dirty="0" err="1">
                <a:solidFill>
                  <a:srgbClr val="FF0000"/>
                </a:solidFill>
              </a:rPr>
              <a:t>kim</a:t>
            </a:r>
            <a:r>
              <a:rPr lang="en-US" sz="2800" b="1" dirty="0">
                <a:solidFill>
                  <a:srgbClr val="FF0000"/>
                </a:solidFill>
              </a:rPr>
              <a:t> </a:t>
            </a:r>
            <a:r>
              <a:rPr lang="en-US" sz="2800" b="1" dirty="0" err="1">
                <a:solidFill>
                  <a:srgbClr val="FF0000"/>
                </a:solidFill>
              </a:rPr>
              <a:t>châm</a:t>
            </a:r>
            <a:r>
              <a:rPr lang="en-US" sz="2800" b="1" dirty="0">
                <a:solidFill>
                  <a:srgbClr val="FF0000"/>
                </a:solidFill>
              </a:rPr>
              <a:t>, </a:t>
            </a:r>
            <a:r>
              <a:rPr lang="en-US" sz="2800" b="1" dirty="0" err="1">
                <a:solidFill>
                  <a:srgbClr val="FF0000"/>
                </a:solidFill>
              </a:rPr>
              <a:t>mộc</a:t>
            </a:r>
            <a:r>
              <a:rPr lang="en-US" sz="2800" b="1" dirty="0">
                <a:solidFill>
                  <a:srgbClr val="FF0000"/>
                </a:solidFill>
              </a:rPr>
              <a:t> </a:t>
            </a:r>
            <a:r>
              <a:rPr lang="en-US" sz="2800" b="1" dirty="0" err="1">
                <a:solidFill>
                  <a:srgbClr val="FF0000"/>
                </a:solidFill>
              </a:rPr>
              <a:t>nhĩ</a:t>
            </a:r>
            <a:r>
              <a:rPr lang="en-US" sz="2800" b="1" dirty="0">
                <a:solidFill>
                  <a:srgbClr val="FF0000"/>
                </a:solidFill>
              </a:rPr>
              <a:t>, </a:t>
            </a:r>
            <a:r>
              <a:rPr lang="en-US" sz="2800" b="1" dirty="0" err="1">
                <a:solidFill>
                  <a:srgbClr val="FF0000"/>
                </a:solidFill>
              </a:rPr>
              <a:t>nấm</a:t>
            </a:r>
            <a:r>
              <a:rPr lang="en-US" sz="2800" b="1" dirty="0">
                <a:solidFill>
                  <a:srgbClr val="FF0000"/>
                </a:solidFill>
              </a:rPr>
              <a:t> </a:t>
            </a:r>
            <a:r>
              <a:rPr lang="en-US" sz="2800" b="1" dirty="0" err="1">
                <a:solidFill>
                  <a:srgbClr val="FF0000"/>
                </a:solidFill>
              </a:rPr>
              <a:t>hương</a:t>
            </a:r>
            <a:r>
              <a:rPr lang="en-US" sz="2800" b="1" dirty="0">
                <a:solidFill>
                  <a:srgbClr val="FF0000"/>
                </a:solidFill>
              </a:rPr>
              <a:t>, </a:t>
            </a:r>
          </a:p>
          <a:p>
            <a:r>
              <a:rPr lang="en-US" sz="2800" b="1" dirty="0" err="1">
                <a:solidFill>
                  <a:srgbClr val="FF0000"/>
                </a:solidFill>
              </a:rPr>
              <a:t>nấm</a:t>
            </a:r>
            <a:r>
              <a:rPr lang="en-US" sz="2800" b="1" dirty="0">
                <a:solidFill>
                  <a:srgbClr val="FF0000"/>
                </a:solidFill>
              </a:rPr>
              <a:t> </a:t>
            </a:r>
            <a:r>
              <a:rPr lang="en-US" sz="2800" b="1" dirty="0" err="1">
                <a:solidFill>
                  <a:srgbClr val="FF0000"/>
                </a:solidFill>
              </a:rPr>
              <a:t>đùi</a:t>
            </a:r>
            <a:r>
              <a:rPr lang="en-US" sz="2800" b="1" dirty="0">
                <a:solidFill>
                  <a:srgbClr val="FF0000"/>
                </a:solidFill>
              </a:rPr>
              <a:t> </a:t>
            </a:r>
            <a:r>
              <a:rPr lang="en-US" sz="2800" b="1" dirty="0" err="1">
                <a:solidFill>
                  <a:srgbClr val="FF0000"/>
                </a:solidFill>
              </a:rPr>
              <a:t>gà</a:t>
            </a:r>
            <a:r>
              <a:rPr lang="en-US" sz="2800" b="1" dirty="0">
                <a:solidFill>
                  <a:srgbClr val="FF0000"/>
                </a:solidFill>
              </a:rPr>
              <a:t>, …</a:t>
            </a:r>
          </a:p>
        </p:txBody>
      </p:sp>
    </p:spTree>
    <p:extLst>
      <p:ext uri="{BB962C8B-B14F-4D97-AF65-F5344CB8AC3E}">
        <p14:creationId xmlns:p14="http://schemas.microsoft.com/office/powerpoint/2010/main" val="302024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02922" y="1362635"/>
            <a:ext cx="4273878" cy="2876270"/>
          </a:xfrm>
          <a:prstGeom prst="rect">
            <a:avLst/>
          </a:prstGeom>
        </p:spPr>
      </p:pic>
      <p:pic>
        <p:nvPicPr>
          <p:cNvPr id="5" name="Picture 4"/>
          <p:cNvPicPr>
            <a:picLocks noChangeAspect="1"/>
          </p:cNvPicPr>
          <p:nvPr/>
        </p:nvPicPr>
        <p:blipFill>
          <a:blip r:embed="rId3"/>
          <a:stretch>
            <a:fillRect/>
          </a:stretch>
        </p:blipFill>
        <p:spPr>
          <a:xfrm>
            <a:off x="5375776" y="1362635"/>
            <a:ext cx="4225424" cy="2780882"/>
          </a:xfrm>
          <a:prstGeom prst="rect">
            <a:avLst/>
          </a:prstGeom>
        </p:spPr>
      </p:pic>
      <p:pic>
        <p:nvPicPr>
          <p:cNvPr id="6" name="Picture 5"/>
          <p:cNvPicPr>
            <a:picLocks noChangeAspect="1"/>
          </p:cNvPicPr>
          <p:nvPr/>
        </p:nvPicPr>
        <p:blipFill>
          <a:blip r:embed="rId4"/>
          <a:stretch>
            <a:fillRect/>
          </a:stretch>
        </p:blipFill>
        <p:spPr>
          <a:xfrm>
            <a:off x="5346873" y="4238905"/>
            <a:ext cx="4254327" cy="2427535"/>
          </a:xfrm>
          <a:prstGeom prst="rect">
            <a:avLst/>
          </a:prstGeom>
        </p:spPr>
      </p:pic>
      <p:sp>
        <p:nvSpPr>
          <p:cNvPr id="7" name="TextBox 6"/>
          <p:cNvSpPr txBox="1"/>
          <p:nvPr/>
        </p:nvSpPr>
        <p:spPr>
          <a:xfrm>
            <a:off x="760832" y="3743407"/>
            <a:ext cx="2011548" cy="400110"/>
          </a:xfrm>
          <a:prstGeom prst="rect">
            <a:avLst/>
          </a:prstGeom>
          <a:solidFill>
            <a:schemeClr val="bg1"/>
          </a:solidFill>
          <a:ln>
            <a:solidFill>
              <a:schemeClr val="accent1"/>
            </a:solidFill>
          </a:ln>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Nấm linh chi</a:t>
            </a:r>
          </a:p>
        </p:txBody>
      </p:sp>
      <p:sp>
        <p:nvSpPr>
          <p:cNvPr id="8" name="TextBox 7"/>
          <p:cNvSpPr txBox="1"/>
          <p:nvPr/>
        </p:nvSpPr>
        <p:spPr>
          <a:xfrm>
            <a:off x="7391400" y="1371600"/>
            <a:ext cx="2205318" cy="400110"/>
          </a:xfrm>
          <a:prstGeom prst="rect">
            <a:avLst/>
          </a:prstGeom>
          <a:solidFill>
            <a:schemeClr val="bg1"/>
          </a:solidFill>
          <a:ln>
            <a:solidFill>
              <a:schemeClr val="accent1"/>
            </a:solidFill>
          </a:ln>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Nấm phục linh</a:t>
            </a:r>
          </a:p>
        </p:txBody>
      </p:sp>
      <p:sp>
        <p:nvSpPr>
          <p:cNvPr id="9" name="TextBox 8"/>
          <p:cNvSpPr txBox="1"/>
          <p:nvPr/>
        </p:nvSpPr>
        <p:spPr>
          <a:xfrm>
            <a:off x="7485560" y="6266330"/>
            <a:ext cx="1653988" cy="400110"/>
          </a:xfrm>
          <a:prstGeom prst="rect">
            <a:avLst/>
          </a:prstGeom>
          <a:solidFill>
            <a:schemeClr val="bg1"/>
          </a:solidFill>
          <a:ln>
            <a:solidFill>
              <a:schemeClr val="accent1"/>
            </a:solidFill>
          </a:ln>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Nấm vân chi</a:t>
            </a:r>
          </a:p>
        </p:txBody>
      </p:sp>
      <p:pic>
        <p:nvPicPr>
          <p:cNvPr id="10" name="Picture 9"/>
          <p:cNvPicPr>
            <a:picLocks noChangeAspect="1"/>
          </p:cNvPicPr>
          <p:nvPr/>
        </p:nvPicPr>
        <p:blipFill>
          <a:blip r:embed="rId5"/>
          <a:stretch>
            <a:fillRect/>
          </a:stretch>
        </p:blipFill>
        <p:spPr>
          <a:xfrm>
            <a:off x="609600" y="4310751"/>
            <a:ext cx="4267200" cy="2355689"/>
          </a:xfrm>
          <a:prstGeom prst="rect">
            <a:avLst/>
          </a:prstGeom>
        </p:spPr>
      </p:pic>
      <p:sp>
        <p:nvSpPr>
          <p:cNvPr id="11" name="TextBox 10"/>
          <p:cNvSpPr txBox="1"/>
          <p:nvPr/>
        </p:nvSpPr>
        <p:spPr>
          <a:xfrm>
            <a:off x="609607" y="4607256"/>
            <a:ext cx="762041" cy="1323439"/>
          </a:xfrm>
          <a:prstGeom prst="rect">
            <a:avLst/>
          </a:prstGeom>
          <a:solidFill>
            <a:schemeClr val="bg1"/>
          </a:solidFill>
          <a:ln>
            <a:solidFill>
              <a:schemeClr val="accent1"/>
            </a:solidFill>
          </a:ln>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Đông trùng hạ thảo</a:t>
            </a:r>
          </a:p>
        </p:txBody>
      </p:sp>
      <p:sp>
        <p:nvSpPr>
          <p:cNvPr id="20" name="Rectangle 19"/>
          <p:cNvSpPr/>
          <p:nvPr/>
        </p:nvSpPr>
        <p:spPr>
          <a:xfrm>
            <a:off x="152400" y="228600"/>
            <a:ext cx="10820400" cy="523220"/>
          </a:xfrm>
          <a:prstGeom prst="rect">
            <a:avLst/>
          </a:prstGeom>
        </p:spPr>
        <p:txBody>
          <a:bodyPr wrap="square">
            <a:spAutoFit/>
          </a:bodyPr>
          <a:lstStyle/>
          <a:p>
            <a:r>
              <a:rPr lang="en-US" sz="2800" dirty="0">
                <a:solidFill>
                  <a:srgbClr val="FF0000"/>
                </a:solidFill>
              </a:rPr>
              <a:t>+ </a:t>
            </a:r>
            <a:r>
              <a:rPr lang="en-US" sz="2800" dirty="0" err="1">
                <a:solidFill>
                  <a:srgbClr val="FF0000"/>
                </a:solidFill>
              </a:rPr>
              <a:t>Dùng</a:t>
            </a:r>
            <a:r>
              <a:rPr lang="en-US" sz="2800" dirty="0">
                <a:solidFill>
                  <a:srgbClr val="FF0000"/>
                </a:solidFill>
              </a:rPr>
              <a:t> </a:t>
            </a:r>
            <a:r>
              <a:rPr lang="en-US" sz="2800" dirty="0" err="1">
                <a:solidFill>
                  <a:srgbClr val="FF0000"/>
                </a:solidFill>
              </a:rPr>
              <a:t>làm</a:t>
            </a:r>
            <a:r>
              <a:rPr lang="en-US" sz="2800" dirty="0">
                <a:solidFill>
                  <a:srgbClr val="FF0000"/>
                </a:solidFill>
              </a:rPr>
              <a:t> </a:t>
            </a:r>
            <a:r>
              <a:rPr lang="en-US" sz="2800" dirty="0" err="1">
                <a:solidFill>
                  <a:srgbClr val="FF0000"/>
                </a:solidFill>
              </a:rPr>
              <a:t>thuốc</a:t>
            </a:r>
            <a:r>
              <a:rPr lang="en-US" sz="2800" dirty="0">
                <a:solidFill>
                  <a:srgbClr val="FF0000"/>
                </a:solidFill>
              </a:rPr>
              <a:t>: </a:t>
            </a:r>
            <a:r>
              <a:rPr lang="en-US" sz="2800" dirty="0" err="1">
                <a:solidFill>
                  <a:srgbClr val="FF0000"/>
                </a:solidFill>
              </a:rPr>
              <a:t>nấm</a:t>
            </a:r>
            <a:r>
              <a:rPr lang="en-US" sz="2800" dirty="0">
                <a:solidFill>
                  <a:srgbClr val="FF0000"/>
                </a:solidFill>
              </a:rPr>
              <a:t> </a:t>
            </a:r>
            <a:r>
              <a:rPr lang="en-US" sz="2800" dirty="0" err="1">
                <a:solidFill>
                  <a:srgbClr val="FF0000"/>
                </a:solidFill>
              </a:rPr>
              <a:t>linh</a:t>
            </a:r>
            <a:r>
              <a:rPr lang="en-US" sz="2800" dirty="0">
                <a:solidFill>
                  <a:srgbClr val="FF0000"/>
                </a:solidFill>
              </a:rPr>
              <a:t> chi, </a:t>
            </a:r>
            <a:r>
              <a:rPr lang="en-US" sz="2800" dirty="0" err="1">
                <a:solidFill>
                  <a:srgbClr val="FF0000"/>
                </a:solidFill>
              </a:rPr>
              <a:t>đông</a:t>
            </a:r>
            <a:r>
              <a:rPr lang="en-US" sz="2800" dirty="0">
                <a:solidFill>
                  <a:srgbClr val="FF0000"/>
                </a:solidFill>
              </a:rPr>
              <a:t> </a:t>
            </a:r>
            <a:r>
              <a:rPr lang="en-US" sz="2800" dirty="0" err="1">
                <a:solidFill>
                  <a:srgbClr val="FF0000"/>
                </a:solidFill>
              </a:rPr>
              <a:t>trùng</a:t>
            </a:r>
            <a:r>
              <a:rPr lang="en-US" sz="2800" dirty="0">
                <a:solidFill>
                  <a:srgbClr val="FF0000"/>
                </a:solidFill>
              </a:rPr>
              <a:t> </a:t>
            </a:r>
            <a:r>
              <a:rPr lang="en-US" sz="2800" dirty="0" err="1">
                <a:solidFill>
                  <a:srgbClr val="FF0000"/>
                </a:solidFill>
              </a:rPr>
              <a:t>hạ</a:t>
            </a:r>
            <a:r>
              <a:rPr lang="en-US" sz="2800" dirty="0">
                <a:solidFill>
                  <a:srgbClr val="FF0000"/>
                </a:solidFill>
              </a:rPr>
              <a:t> </a:t>
            </a:r>
            <a:r>
              <a:rPr lang="en-US" sz="2800" dirty="0" err="1">
                <a:solidFill>
                  <a:srgbClr val="FF0000"/>
                </a:solidFill>
              </a:rPr>
              <a:t>thảo</a:t>
            </a:r>
            <a:r>
              <a:rPr lang="en-US" sz="2800" dirty="0">
                <a:solidFill>
                  <a:srgbClr val="FF0000"/>
                </a:solidFill>
              </a:rPr>
              <a:t>, …</a:t>
            </a:r>
          </a:p>
        </p:txBody>
      </p:sp>
    </p:spTree>
    <p:extLst>
      <p:ext uri="{BB962C8B-B14F-4D97-AF65-F5344CB8AC3E}">
        <p14:creationId xmlns:p14="http://schemas.microsoft.com/office/powerpoint/2010/main" val="3925848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800600" y="5562600"/>
            <a:ext cx="1981200" cy="783609"/>
          </a:xfrm>
          <a:prstGeom prst="rect">
            <a:avLst/>
          </a:prstGeom>
        </p:spPr>
      </p:pic>
      <p:pic>
        <p:nvPicPr>
          <p:cNvPr id="7" name="Picture 6"/>
          <p:cNvPicPr>
            <a:picLocks noChangeAspect="1"/>
          </p:cNvPicPr>
          <p:nvPr/>
        </p:nvPicPr>
        <p:blipFill>
          <a:blip r:embed="rId3"/>
          <a:stretch>
            <a:fillRect/>
          </a:stretch>
        </p:blipFill>
        <p:spPr>
          <a:xfrm>
            <a:off x="244155" y="1316725"/>
            <a:ext cx="2490714" cy="2561734"/>
          </a:xfrm>
          <a:prstGeom prst="rect">
            <a:avLst/>
          </a:prstGeom>
        </p:spPr>
      </p:pic>
      <p:pic>
        <p:nvPicPr>
          <p:cNvPr id="8" name="Picture 7"/>
          <p:cNvPicPr>
            <a:picLocks noChangeAspect="1"/>
          </p:cNvPicPr>
          <p:nvPr/>
        </p:nvPicPr>
        <p:blipFill>
          <a:blip r:embed="rId4"/>
          <a:stretch>
            <a:fillRect/>
          </a:stretch>
        </p:blipFill>
        <p:spPr>
          <a:xfrm>
            <a:off x="2734869" y="1316725"/>
            <a:ext cx="3842601" cy="2561734"/>
          </a:xfrm>
          <a:prstGeom prst="rect">
            <a:avLst/>
          </a:prstGeom>
        </p:spPr>
      </p:pic>
      <p:sp>
        <p:nvSpPr>
          <p:cNvPr id="9" name="Rectangle 8"/>
          <p:cNvSpPr/>
          <p:nvPr/>
        </p:nvSpPr>
        <p:spPr>
          <a:xfrm>
            <a:off x="244155" y="4172181"/>
            <a:ext cx="6333315" cy="830997"/>
          </a:xfrm>
          <a:prstGeom prst="rect">
            <a:avLst/>
          </a:prstGeom>
        </p:spPr>
        <p:txBody>
          <a:bodyPr wrap="square">
            <a:spAutoFit/>
          </a:bodyPr>
          <a:lstStyle/>
          <a:p>
            <a:pPr algn="ctr"/>
            <a:r>
              <a:rPr lang="en-US" sz="2400" dirty="0">
                <a:latin typeface="Arial" pitchFamily="34" charset="0"/>
                <a:cs typeface="Arial" pitchFamily="34" charset="0"/>
              </a:rPr>
              <a:t>Saccharomyces cerevisiae</a:t>
            </a:r>
            <a:r>
              <a:rPr lang="vi-VN" sz="2400" dirty="0">
                <a:latin typeface="Arial" pitchFamily="34" charset="0"/>
                <a:cs typeface="Arial" pitchFamily="34" charset="0"/>
              </a:rPr>
              <a:t> lên men làm </a:t>
            </a:r>
            <a:endParaRPr lang="en-US" sz="2400" dirty="0">
              <a:latin typeface="Arial" pitchFamily="34" charset="0"/>
              <a:cs typeface="Arial" pitchFamily="34" charset="0"/>
            </a:endParaRPr>
          </a:p>
          <a:p>
            <a:pPr algn="ctr"/>
            <a:r>
              <a:rPr lang="vi-VN" sz="2400" dirty="0">
                <a:latin typeface="Arial" pitchFamily="34" charset="0"/>
                <a:cs typeface="Arial" pitchFamily="34" charset="0"/>
              </a:rPr>
              <a:t>bánh mì, rượu, và bia</a:t>
            </a:r>
            <a:r>
              <a:rPr lang="en-US" sz="2400" dirty="0">
                <a:latin typeface="Arial" pitchFamily="34" charset="0"/>
                <a:cs typeface="Arial" pitchFamily="34" charset="0"/>
              </a:rPr>
              <a:t> </a:t>
            </a:r>
          </a:p>
        </p:txBody>
      </p:sp>
      <p:pic>
        <p:nvPicPr>
          <p:cNvPr id="10" name="Picture 9"/>
          <p:cNvPicPr>
            <a:picLocks noChangeAspect="1"/>
          </p:cNvPicPr>
          <p:nvPr/>
        </p:nvPicPr>
        <p:blipFill>
          <a:blip r:embed="rId5"/>
          <a:stretch>
            <a:fillRect/>
          </a:stretch>
        </p:blipFill>
        <p:spPr>
          <a:xfrm>
            <a:off x="6781800" y="1316725"/>
            <a:ext cx="3810000" cy="2561734"/>
          </a:xfrm>
          <a:prstGeom prst="rect">
            <a:avLst/>
          </a:prstGeom>
        </p:spPr>
      </p:pic>
      <p:sp>
        <p:nvSpPr>
          <p:cNvPr id="11" name="TextBox 10"/>
          <p:cNvSpPr txBox="1"/>
          <p:nvPr/>
        </p:nvSpPr>
        <p:spPr>
          <a:xfrm>
            <a:off x="7331429" y="4191000"/>
            <a:ext cx="3294530" cy="830997"/>
          </a:xfrm>
          <a:prstGeom prst="rect">
            <a:avLst/>
          </a:prstGeom>
          <a:noFill/>
        </p:spPr>
        <p:txBody>
          <a:bodyPr wrap="square" rtlCol="0">
            <a:spAutoFit/>
          </a:bodyPr>
          <a:lstStyle/>
          <a:p>
            <a:pPr algn="ctr"/>
            <a:r>
              <a:rPr lang="en-US" sz="2400" dirty="0">
                <a:latin typeface="Arial" pitchFamily="34" charset="0"/>
                <a:cs typeface="Arial" pitchFamily="34" charset="0"/>
              </a:rPr>
              <a:t>Bột bánh mì </a:t>
            </a:r>
            <a:r>
              <a:rPr lang="en-US" sz="2400" dirty="0" err="1">
                <a:latin typeface="Arial" pitchFamily="34" charset="0"/>
                <a:cs typeface="Arial" pitchFamily="34" charset="0"/>
              </a:rPr>
              <a:t>trước</a:t>
            </a:r>
            <a:r>
              <a:rPr lang="en-US" sz="2400" dirty="0">
                <a:latin typeface="Arial" pitchFamily="34" charset="0"/>
                <a:cs typeface="Arial" pitchFamily="34" charset="0"/>
              </a:rPr>
              <a:t> </a:t>
            </a:r>
          </a:p>
          <a:p>
            <a:pPr algn="ctr"/>
            <a:r>
              <a:rPr lang="en-US" sz="2400" dirty="0" err="1">
                <a:latin typeface="Arial" pitchFamily="34" charset="0"/>
                <a:cs typeface="Arial" pitchFamily="34" charset="0"/>
              </a:rPr>
              <a:t>và</a:t>
            </a:r>
            <a:r>
              <a:rPr lang="en-US" sz="2400" dirty="0">
                <a:latin typeface="Arial" pitchFamily="34" charset="0"/>
                <a:cs typeface="Arial" pitchFamily="34" charset="0"/>
              </a:rPr>
              <a:t> sau khi ủ men</a:t>
            </a:r>
          </a:p>
        </p:txBody>
      </p:sp>
      <p:sp>
        <p:nvSpPr>
          <p:cNvPr id="12" name="Rectangle 11"/>
          <p:cNvSpPr/>
          <p:nvPr/>
        </p:nvSpPr>
        <p:spPr>
          <a:xfrm>
            <a:off x="152400" y="228600"/>
            <a:ext cx="10820400" cy="523220"/>
          </a:xfrm>
          <a:prstGeom prst="rect">
            <a:avLst/>
          </a:prstGeom>
        </p:spPr>
        <p:txBody>
          <a:bodyPr wrap="square">
            <a:spAutoFit/>
          </a:bodyPr>
          <a:lstStyle/>
          <a:p>
            <a:r>
              <a:rPr lang="en-US" sz="2800" dirty="0">
                <a:solidFill>
                  <a:srgbClr val="FF0000"/>
                </a:solidFill>
              </a:rPr>
              <a:t> </a:t>
            </a:r>
            <a:r>
              <a:rPr lang="en-US" sz="2800" dirty="0" err="1">
                <a:solidFill>
                  <a:srgbClr val="FF0000"/>
                </a:solidFill>
              </a:rPr>
              <a:t>Dùng</a:t>
            </a:r>
            <a:r>
              <a:rPr lang="en-US" sz="2800" dirty="0">
                <a:solidFill>
                  <a:srgbClr val="FF0000"/>
                </a:solidFill>
              </a:rPr>
              <a:t> </a:t>
            </a:r>
            <a:r>
              <a:rPr lang="en-US" sz="2800" dirty="0" err="1">
                <a:solidFill>
                  <a:srgbClr val="FF0000"/>
                </a:solidFill>
              </a:rPr>
              <a:t>trong</a:t>
            </a:r>
            <a:r>
              <a:rPr lang="en-US" sz="2800" dirty="0">
                <a:solidFill>
                  <a:srgbClr val="FF0000"/>
                </a:solidFill>
              </a:rPr>
              <a:t> </a:t>
            </a:r>
            <a:r>
              <a:rPr lang="en-US" sz="2800" dirty="0" err="1">
                <a:solidFill>
                  <a:srgbClr val="FF0000"/>
                </a:solidFill>
              </a:rPr>
              <a:t>công</a:t>
            </a:r>
            <a:r>
              <a:rPr lang="en-US" sz="2800" dirty="0">
                <a:solidFill>
                  <a:srgbClr val="FF0000"/>
                </a:solidFill>
              </a:rPr>
              <a:t> </a:t>
            </a:r>
            <a:r>
              <a:rPr lang="en-US" sz="2800" dirty="0" err="1">
                <a:solidFill>
                  <a:srgbClr val="FF0000"/>
                </a:solidFill>
              </a:rPr>
              <a:t>nghiệp</a:t>
            </a:r>
            <a:r>
              <a:rPr lang="en-US" sz="2800" dirty="0">
                <a:solidFill>
                  <a:srgbClr val="FF0000"/>
                </a:solidFill>
              </a:rPr>
              <a:t> </a:t>
            </a:r>
            <a:r>
              <a:rPr lang="en-US" sz="2800" dirty="0" err="1">
                <a:solidFill>
                  <a:srgbClr val="FF0000"/>
                </a:solidFill>
              </a:rPr>
              <a:t>chế</a:t>
            </a:r>
            <a:r>
              <a:rPr lang="en-US" sz="2800" dirty="0">
                <a:solidFill>
                  <a:srgbClr val="FF0000"/>
                </a:solidFill>
              </a:rPr>
              <a:t> </a:t>
            </a:r>
            <a:r>
              <a:rPr lang="en-US" sz="2800" dirty="0" err="1">
                <a:solidFill>
                  <a:srgbClr val="FF0000"/>
                </a:solidFill>
              </a:rPr>
              <a:t>biến</a:t>
            </a:r>
            <a:r>
              <a:rPr lang="en-US" sz="2800" dirty="0">
                <a:solidFill>
                  <a:srgbClr val="FF0000"/>
                </a:solidFill>
              </a:rPr>
              <a:t> </a:t>
            </a:r>
            <a:r>
              <a:rPr lang="en-US" sz="2800" dirty="0" err="1">
                <a:solidFill>
                  <a:srgbClr val="FF0000"/>
                </a:solidFill>
              </a:rPr>
              <a:t>thực</a:t>
            </a:r>
            <a:r>
              <a:rPr lang="en-US" sz="2800" dirty="0">
                <a:solidFill>
                  <a:srgbClr val="FF0000"/>
                </a:solidFill>
              </a:rPr>
              <a:t> </a:t>
            </a:r>
            <a:r>
              <a:rPr lang="en-US" sz="2800" dirty="0" err="1">
                <a:solidFill>
                  <a:srgbClr val="FF0000"/>
                </a:solidFill>
              </a:rPr>
              <a:t>phẩm</a:t>
            </a:r>
            <a:r>
              <a:rPr lang="en-US" sz="2800" dirty="0">
                <a:solidFill>
                  <a:srgbClr val="FF0000"/>
                </a:solidFill>
              </a:rPr>
              <a:t>: </a:t>
            </a:r>
            <a:r>
              <a:rPr lang="en-US" sz="2800" dirty="0" err="1">
                <a:solidFill>
                  <a:srgbClr val="FF0000"/>
                </a:solidFill>
              </a:rPr>
              <a:t>nấm</a:t>
            </a:r>
            <a:r>
              <a:rPr lang="en-US" sz="2800" dirty="0">
                <a:solidFill>
                  <a:srgbClr val="FF0000"/>
                </a:solidFill>
              </a:rPr>
              <a:t> </a:t>
            </a:r>
            <a:r>
              <a:rPr lang="en-US" sz="2800" dirty="0" err="1">
                <a:solidFill>
                  <a:srgbClr val="FF0000"/>
                </a:solidFill>
              </a:rPr>
              <a:t>mem</a:t>
            </a:r>
            <a:r>
              <a:rPr lang="en-US" sz="2800" dirty="0">
                <a:solidFill>
                  <a:srgbClr val="FF0000"/>
                </a:solidFill>
              </a:rPr>
              <a:t>, </a:t>
            </a:r>
            <a:r>
              <a:rPr lang="en-US" sz="2800" dirty="0" err="1">
                <a:solidFill>
                  <a:srgbClr val="FF0000"/>
                </a:solidFill>
              </a:rPr>
              <a:t>nấm</a:t>
            </a:r>
            <a:r>
              <a:rPr lang="en-US" sz="2800" dirty="0">
                <a:solidFill>
                  <a:srgbClr val="FF0000"/>
                </a:solidFill>
              </a:rPr>
              <a:t> </a:t>
            </a:r>
            <a:r>
              <a:rPr lang="en-US" sz="2800" dirty="0" err="1">
                <a:solidFill>
                  <a:srgbClr val="FF0000"/>
                </a:solidFill>
              </a:rPr>
              <a:t>mốc</a:t>
            </a:r>
            <a:r>
              <a:rPr lang="en-US" sz="2800" dirty="0">
                <a:solidFill>
                  <a:srgbClr val="FF0000"/>
                </a:solidFill>
              </a:rPr>
              <a:t>, …</a:t>
            </a:r>
          </a:p>
        </p:txBody>
      </p:sp>
    </p:spTree>
    <p:extLst>
      <p:ext uri="{BB962C8B-B14F-4D97-AF65-F5344CB8AC3E}">
        <p14:creationId xmlns:p14="http://schemas.microsoft.com/office/powerpoint/2010/main" val="3163136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
        <p:nvSpPr>
          <p:cNvPr id="5" name="Rounded Rectangle 4"/>
          <p:cNvSpPr/>
          <p:nvPr/>
        </p:nvSpPr>
        <p:spPr>
          <a:xfrm>
            <a:off x="1905000" y="152400"/>
            <a:ext cx="7467600" cy="5971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tx1"/>
                </a:solidFill>
              </a:rPr>
              <a:t>III. MỘT SỐ BỆNH DO NẤM</a:t>
            </a:r>
          </a:p>
        </p:txBody>
      </p:sp>
      <p:pic>
        <p:nvPicPr>
          <p:cNvPr id="8" name="Picture 11" descr="30077908_lang-ben1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990601"/>
            <a:ext cx="2617914" cy="2819398"/>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2" descr="HacLao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1073703"/>
            <a:ext cx="2716304" cy="2660097"/>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a:stretch>
            <a:fillRect/>
          </a:stretch>
        </p:blipFill>
        <p:spPr>
          <a:xfrm>
            <a:off x="152400" y="990600"/>
            <a:ext cx="5151176" cy="2819399"/>
          </a:xfrm>
          <a:prstGeom prst="rect">
            <a:avLst/>
          </a:prstGeom>
        </p:spPr>
      </p:pic>
      <p:sp>
        <p:nvSpPr>
          <p:cNvPr id="14" name="Rectangle 13"/>
          <p:cNvSpPr/>
          <p:nvPr/>
        </p:nvSpPr>
        <p:spPr>
          <a:xfrm>
            <a:off x="838200" y="4306669"/>
            <a:ext cx="9296400" cy="954107"/>
          </a:xfrm>
          <a:prstGeom prst="rect">
            <a:avLst/>
          </a:prstGeom>
        </p:spPr>
        <p:txBody>
          <a:bodyPr wrap="square">
            <a:spAutoFit/>
          </a:bodyPr>
          <a:lstStyle/>
          <a:p>
            <a:r>
              <a:rPr lang="en-US" sz="2800" dirty="0">
                <a:solidFill>
                  <a:srgbClr val="FF0000"/>
                </a:solidFill>
              </a:rPr>
              <a:t>- Ở </a:t>
            </a:r>
            <a:r>
              <a:rPr lang="en-US" sz="2800" dirty="0" err="1">
                <a:solidFill>
                  <a:srgbClr val="FF0000"/>
                </a:solidFill>
              </a:rPr>
              <a:t>người</a:t>
            </a:r>
            <a:r>
              <a:rPr lang="en-US" sz="2800" dirty="0">
                <a:solidFill>
                  <a:srgbClr val="FF0000"/>
                </a:solidFill>
              </a:rPr>
              <a:t>: </a:t>
            </a:r>
            <a:r>
              <a:rPr lang="en-US" sz="2800" dirty="0" err="1">
                <a:solidFill>
                  <a:srgbClr val="FF0000"/>
                </a:solidFill>
              </a:rPr>
              <a:t>nấm</a:t>
            </a:r>
            <a:r>
              <a:rPr lang="en-US" sz="2800" dirty="0">
                <a:solidFill>
                  <a:srgbClr val="FF0000"/>
                </a:solidFill>
              </a:rPr>
              <a:t> </a:t>
            </a:r>
            <a:r>
              <a:rPr lang="en-US" sz="2800" dirty="0" err="1">
                <a:solidFill>
                  <a:srgbClr val="FF0000"/>
                </a:solidFill>
              </a:rPr>
              <a:t>gây</a:t>
            </a:r>
            <a:r>
              <a:rPr lang="en-US" sz="2800" dirty="0">
                <a:solidFill>
                  <a:srgbClr val="FF0000"/>
                </a:solidFill>
              </a:rPr>
              <a:t> </a:t>
            </a:r>
            <a:r>
              <a:rPr lang="en-US" sz="2800" dirty="0" err="1">
                <a:solidFill>
                  <a:srgbClr val="FF0000"/>
                </a:solidFill>
              </a:rPr>
              <a:t>ra</a:t>
            </a:r>
            <a:r>
              <a:rPr lang="en-US" sz="2800" dirty="0">
                <a:solidFill>
                  <a:srgbClr val="FF0000"/>
                </a:solidFill>
              </a:rPr>
              <a:t> </a:t>
            </a:r>
            <a:r>
              <a:rPr lang="en-US" sz="2800" dirty="0" err="1">
                <a:solidFill>
                  <a:srgbClr val="FF0000"/>
                </a:solidFill>
              </a:rPr>
              <a:t>các</a:t>
            </a:r>
            <a:r>
              <a:rPr lang="en-US" sz="2800" dirty="0">
                <a:solidFill>
                  <a:srgbClr val="FF0000"/>
                </a:solidFill>
              </a:rPr>
              <a:t> </a:t>
            </a:r>
            <a:r>
              <a:rPr lang="en-US" sz="2800" dirty="0" err="1">
                <a:solidFill>
                  <a:srgbClr val="FF0000"/>
                </a:solidFill>
              </a:rPr>
              <a:t>bệnh</a:t>
            </a:r>
            <a:r>
              <a:rPr lang="en-US" sz="2800" dirty="0">
                <a:solidFill>
                  <a:srgbClr val="FF0000"/>
                </a:solidFill>
              </a:rPr>
              <a:t> </a:t>
            </a:r>
            <a:r>
              <a:rPr lang="en-US" sz="2800" dirty="0" err="1">
                <a:solidFill>
                  <a:srgbClr val="FF0000"/>
                </a:solidFill>
              </a:rPr>
              <a:t>như</a:t>
            </a:r>
            <a:r>
              <a:rPr lang="en-US" sz="2800" dirty="0">
                <a:solidFill>
                  <a:srgbClr val="FF0000"/>
                </a:solidFill>
              </a:rPr>
              <a:t>: </a:t>
            </a:r>
            <a:r>
              <a:rPr lang="en-US" sz="2800" dirty="0" err="1">
                <a:solidFill>
                  <a:srgbClr val="FF0000"/>
                </a:solidFill>
              </a:rPr>
              <a:t>nấm</a:t>
            </a:r>
            <a:r>
              <a:rPr lang="en-US" sz="2800" dirty="0">
                <a:solidFill>
                  <a:srgbClr val="FF0000"/>
                </a:solidFill>
              </a:rPr>
              <a:t> </a:t>
            </a:r>
            <a:r>
              <a:rPr lang="en-US" sz="2800" dirty="0" err="1">
                <a:solidFill>
                  <a:srgbClr val="FF0000"/>
                </a:solidFill>
              </a:rPr>
              <a:t>lưỡi</a:t>
            </a:r>
            <a:r>
              <a:rPr lang="en-US" sz="2800" dirty="0">
                <a:solidFill>
                  <a:srgbClr val="FF0000"/>
                </a:solidFill>
              </a:rPr>
              <a:t>, </a:t>
            </a:r>
            <a:r>
              <a:rPr lang="en-US" sz="2800" dirty="0" err="1">
                <a:solidFill>
                  <a:srgbClr val="FF0000"/>
                </a:solidFill>
              </a:rPr>
              <a:t>lang</a:t>
            </a:r>
            <a:r>
              <a:rPr lang="en-US" sz="2800" dirty="0">
                <a:solidFill>
                  <a:srgbClr val="FF0000"/>
                </a:solidFill>
              </a:rPr>
              <a:t> ben, </a:t>
            </a:r>
            <a:r>
              <a:rPr lang="en-US" sz="2800" dirty="0" err="1">
                <a:solidFill>
                  <a:srgbClr val="FF0000"/>
                </a:solidFill>
              </a:rPr>
              <a:t>hắc</a:t>
            </a:r>
            <a:r>
              <a:rPr lang="en-US" sz="2800" dirty="0">
                <a:solidFill>
                  <a:srgbClr val="FF0000"/>
                </a:solidFill>
              </a:rPr>
              <a:t> </a:t>
            </a:r>
            <a:r>
              <a:rPr lang="en-US" sz="2800" dirty="0" err="1">
                <a:solidFill>
                  <a:srgbClr val="FF0000"/>
                </a:solidFill>
              </a:rPr>
              <a:t>lào</a:t>
            </a:r>
            <a:r>
              <a:rPr lang="en-US" sz="2800" dirty="0">
                <a:solidFill>
                  <a:srgbClr val="FF0000"/>
                </a:solidFill>
              </a:rPr>
              <a:t>, </a:t>
            </a:r>
            <a:r>
              <a:rPr lang="en-US" sz="2800" dirty="0" err="1">
                <a:solidFill>
                  <a:srgbClr val="FF0000"/>
                </a:solidFill>
              </a:rPr>
              <a:t>nấm</a:t>
            </a:r>
            <a:r>
              <a:rPr lang="en-US" sz="2800" dirty="0">
                <a:solidFill>
                  <a:srgbClr val="FF0000"/>
                </a:solidFill>
              </a:rPr>
              <a:t> da </a:t>
            </a:r>
            <a:r>
              <a:rPr lang="en-US" sz="2800" dirty="0" err="1">
                <a:solidFill>
                  <a:srgbClr val="FF0000"/>
                </a:solidFill>
              </a:rPr>
              <a:t>đầu</a:t>
            </a:r>
            <a:r>
              <a:rPr lang="en-US" sz="2800" dirty="0">
                <a:solidFill>
                  <a:srgbClr val="FF0000"/>
                </a:solidFill>
              </a:rPr>
              <a:t>, …</a:t>
            </a:r>
          </a:p>
        </p:txBody>
      </p:sp>
    </p:spTree>
    <p:extLst>
      <p:ext uri="{BB962C8B-B14F-4D97-AF65-F5344CB8AC3E}">
        <p14:creationId xmlns:p14="http://schemas.microsoft.com/office/powerpoint/2010/main" val="155660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
        <p:nvSpPr>
          <p:cNvPr id="5" name="Rounded Rectangle 4"/>
          <p:cNvSpPr/>
          <p:nvPr/>
        </p:nvSpPr>
        <p:spPr>
          <a:xfrm>
            <a:off x="1905000" y="152400"/>
            <a:ext cx="7467600" cy="5971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tx1"/>
                </a:solidFill>
              </a:rPr>
              <a:t>III. MỘT SỐ BỆNH DO NẤM</a:t>
            </a:r>
          </a:p>
        </p:txBody>
      </p:sp>
      <p:pic>
        <p:nvPicPr>
          <p:cNvPr id="6" name="Picture 5"/>
          <p:cNvPicPr>
            <a:picLocks noChangeAspect="1"/>
          </p:cNvPicPr>
          <p:nvPr/>
        </p:nvPicPr>
        <p:blipFill>
          <a:blip r:embed="rId3"/>
          <a:stretch>
            <a:fillRect/>
          </a:stretch>
        </p:blipFill>
        <p:spPr>
          <a:xfrm>
            <a:off x="762000" y="1219200"/>
            <a:ext cx="3048000" cy="2496261"/>
          </a:xfrm>
          <a:prstGeom prst="rect">
            <a:avLst/>
          </a:prstGeom>
        </p:spPr>
      </p:pic>
      <p:pic>
        <p:nvPicPr>
          <p:cNvPr id="7" name="Picture 6"/>
          <p:cNvPicPr>
            <a:picLocks noChangeAspect="1"/>
          </p:cNvPicPr>
          <p:nvPr/>
        </p:nvPicPr>
        <p:blipFill rotWithShape="1">
          <a:blip r:embed="rId4"/>
          <a:srcRect l="49691"/>
          <a:stretch/>
        </p:blipFill>
        <p:spPr>
          <a:xfrm>
            <a:off x="3886200" y="1295400"/>
            <a:ext cx="2895600" cy="2496261"/>
          </a:xfrm>
          <a:prstGeom prst="rect">
            <a:avLst/>
          </a:prstGeom>
        </p:spPr>
      </p:pic>
      <p:pic>
        <p:nvPicPr>
          <p:cNvPr id="8" name="Picture 7"/>
          <p:cNvPicPr>
            <a:picLocks noChangeAspect="1"/>
          </p:cNvPicPr>
          <p:nvPr/>
        </p:nvPicPr>
        <p:blipFill>
          <a:blip r:embed="rId5"/>
          <a:stretch>
            <a:fillRect/>
          </a:stretch>
        </p:blipFill>
        <p:spPr>
          <a:xfrm>
            <a:off x="6934200" y="1295400"/>
            <a:ext cx="3301360" cy="2472297"/>
          </a:xfrm>
          <a:prstGeom prst="rect">
            <a:avLst/>
          </a:prstGeom>
        </p:spPr>
      </p:pic>
      <p:sp>
        <p:nvSpPr>
          <p:cNvPr id="9" name="Rectangle 8"/>
          <p:cNvSpPr/>
          <p:nvPr/>
        </p:nvSpPr>
        <p:spPr>
          <a:xfrm>
            <a:off x="1066800" y="4419600"/>
            <a:ext cx="9220200" cy="1077218"/>
          </a:xfrm>
          <a:prstGeom prst="rect">
            <a:avLst/>
          </a:prstGeom>
        </p:spPr>
        <p:txBody>
          <a:bodyPr wrap="square">
            <a:spAutoFit/>
          </a:bodyPr>
          <a:lstStyle/>
          <a:p>
            <a:r>
              <a:rPr lang="en-US" sz="3200" dirty="0">
                <a:solidFill>
                  <a:srgbClr val="FF0000"/>
                </a:solidFill>
              </a:rPr>
              <a:t>- Ở </a:t>
            </a:r>
            <a:r>
              <a:rPr lang="en-US" sz="3200" dirty="0" err="1">
                <a:solidFill>
                  <a:srgbClr val="FF0000"/>
                </a:solidFill>
              </a:rPr>
              <a:t>thực</a:t>
            </a:r>
            <a:r>
              <a:rPr lang="en-US" sz="3200" dirty="0">
                <a:solidFill>
                  <a:srgbClr val="FF0000"/>
                </a:solidFill>
              </a:rPr>
              <a:t> </a:t>
            </a:r>
            <a:r>
              <a:rPr lang="en-US" sz="3200" dirty="0" err="1">
                <a:solidFill>
                  <a:srgbClr val="FF0000"/>
                </a:solidFill>
              </a:rPr>
              <a:t>vật</a:t>
            </a:r>
            <a:r>
              <a:rPr lang="en-US" sz="3200" dirty="0">
                <a:solidFill>
                  <a:srgbClr val="FF0000"/>
                </a:solidFill>
              </a:rPr>
              <a:t>: </a:t>
            </a:r>
            <a:r>
              <a:rPr lang="en-US" sz="3200" dirty="0" err="1">
                <a:solidFill>
                  <a:srgbClr val="FF0000"/>
                </a:solidFill>
              </a:rPr>
              <a:t>mốc</a:t>
            </a:r>
            <a:r>
              <a:rPr lang="en-US" sz="3200" dirty="0">
                <a:solidFill>
                  <a:srgbClr val="FF0000"/>
                </a:solidFill>
              </a:rPr>
              <a:t> cam ở </a:t>
            </a:r>
            <a:r>
              <a:rPr lang="en-US" sz="3200" dirty="0" err="1">
                <a:solidFill>
                  <a:srgbClr val="FF0000"/>
                </a:solidFill>
              </a:rPr>
              <a:t>thực</a:t>
            </a:r>
            <a:r>
              <a:rPr lang="en-US" sz="3200" dirty="0">
                <a:solidFill>
                  <a:srgbClr val="FF0000"/>
                </a:solidFill>
              </a:rPr>
              <a:t> </a:t>
            </a:r>
            <a:r>
              <a:rPr lang="en-US" sz="3200" dirty="0" err="1">
                <a:solidFill>
                  <a:srgbClr val="FF0000"/>
                </a:solidFill>
              </a:rPr>
              <a:t>vật</a:t>
            </a:r>
            <a:r>
              <a:rPr lang="en-US" sz="3200" dirty="0">
                <a:solidFill>
                  <a:srgbClr val="FF0000"/>
                </a:solidFill>
              </a:rPr>
              <a:t>, </a:t>
            </a:r>
            <a:r>
              <a:rPr lang="en-US" sz="3200" dirty="0" err="1">
                <a:solidFill>
                  <a:srgbClr val="FF0000"/>
                </a:solidFill>
              </a:rPr>
              <a:t>nấm</a:t>
            </a:r>
            <a:r>
              <a:rPr lang="en-US" sz="3200" dirty="0">
                <a:solidFill>
                  <a:srgbClr val="FF0000"/>
                </a:solidFill>
              </a:rPr>
              <a:t> </a:t>
            </a:r>
            <a:r>
              <a:rPr lang="en-US" sz="3200" dirty="0" err="1">
                <a:solidFill>
                  <a:srgbClr val="FF0000"/>
                </a:solidFill>
              </a:rPr>
              <a:t>khiến</a:t>
            </a:r>
            <a:r>
              <a:rPr lang="en-US" sz="3200" dirty="0">
                <a:solidFill>
                  <a:srgbClr val="FF0000"/>
                </a:solidFill>
              </a:rPr>
              <a:t> </a:t>
            </a:r>
            <a:r>
              <a:rPr lang="en-US" sz="3200" dirty="0" err="1">
                <a:solidFill>
                  <a:srgbClr val="FF0000"/>
                </a:solidFill>
              </a:rPr>
              <a:t>cây</a:t>
            </a:r>
            <a:r>
              <a:rPr lang="en-US" sz="3200" dirty="0">
                <a:solidFill>
                  <a:srgbClr val="FF0000"/>
                </a:solidFill>
              </a:rPr>
              <a:t> </a:t>
            </a:r>
            <a:r>
              <a:rPr lang="en-US" sz="3200" dirty="0" err="1">
                <a:solidFill>
                  <a:srgbClr val="FF0000"/>
                </a:solidFill>
              </a:rPr>
              <a:t>chết</a:t>
            </a:r>
            <a:r>
              <a:rPr lang="en-US" sz="3200" dirty="0">
                <a:solidFill>
                  <a:srgbClr val="FF0000"/>
                </a:solidFill>
              </a:rPr>
              <a:t> non, </a:t>
            </a:r>
            <a:r>
              <a:rPr lang="en-US" sz="3200" dirty="0" err="1">
                <a:solidFill>
                  <a:srgbClr val="FF0000"/>
                </a:solidFill>
              </a:rPr>
              <a:t>thối</a:t>
            </a:r>
            <a:r>
              <a:rPr lang="en-US" sz="3200" dirty="0">
                <a:solidFill>
                  <a:srgbClr val="FF0000"/>
                </a:solidFill>
              </a:rPr>
              <a:t> </a:t>
            </a:r>
            <a:r>
              <a:rPr lang="en-US" sz="3200" dirty="0" err="1">
                <a:solidFill>
                  <a:srgbClr val="FF0000"/>
                </a:solidFill>
              </a:rPr>
              <a:t>rễ</a:t>
            </a:r>
            <a:r>
              <a:rPr lang="en-US" sz="3200" dirty="0">
                <a:solidFill>
                  <a:srgbClr val="FF0000"/>
                </a:solidFill>
              </a:rPr>
              <a:t>, </a:t>
            </a:r>
            <a:r>
              <a:rPr lang="en-US" sz="3200" dirty="0" err="1">
                <a:solidFill>
                  <a:srgbClr val="FF0000"/>
                </a:solidFill>
              </a:rPr>
              <a:t>nấm</a:t>
            </a:r>
            <a:r>
              <a:rPr lang="en-US" sz="3200" dirty="0">
                <a:solidFill>
                  <a:srgbClr val="FF0000"/>
                </a:solidFill>
              </a:rPr>
              <a:t> </a:t>
            </a:r>
            <a:r>
              <a:rPr lang="en-US" sz="3200" dirty="0" err="1">
                <a:solidFill>
                  <a:srgbClr val="FF0000"/>
                </a:solidFill>
              </a:rPr>
              <a:t>gây</a:t>
            </a:r>
            <a:r>
              <a:rPr lang="en-US" sz="3200" dirty="0">
                <a:solidFill>
                  <a:srgbClr val="FF0000"/>
                </a:solidFill>
              </a:rPr>
              <a:t> </a:t>
            </a:r>
            <a:r>
              <a:rPr lang="en-US" sz="3200" dirty="0" err="1">
                <a:solidFill>
                  <a:srgbClr val="FF0000"/>
                </a:solidFill>
              </a:rPr>
              <a:t>hỏng</a:t>
            </a:r>
            <a:r>
              <a:rPr lang="en-US" sz="3200" dirty="0">
                <a:solidFill>
                  <a:srgbClr val="FF0000"/>
                </a:solidFill>
              </a:rPr>
              <a:t> </a:t>
            </a:r>
            <a:r>
              <a:rPr lang="en-US" sz="3200" dirty="0" err="1">
                <a:solidFill>
                  <a:srgbClr val="FF0000"/>
                </a:solidFill>
              </a:rPr>
              <a:t>lá</a:t>
            </a:r>
            <a:r>
              <a:rPr lang="en-US" sz="3200" dirty="0">
                <a:solidFill>
                  <a:srgbClr val="FF0000"/>
                </a:solidFill>
              </a:rPr>
              <a:t>, </a:t>
            </a:r>
            <a:r>
              <a:rPr lang="en-US" sz="3200" dirty="0" err="1">
                <a:solidFill>
                  <a:srgbClr val="FF0000"/>
                </a:solidFill>
              </a:rPr>
              <a:t>thân</a:t>
            </a:r>
            <a:r>
              <a:rPr lang="en-US" sz="3200" dirty="0">
                <a:solidFill>
                  <a:srgbClr val="FF0000"/>
                </a:solidFill>
              </a:rPr>
              <a:t> </a:t>
            </a:r>
            <a:r>
              <a:rPr lang="en-US" sz="3200" dirty="0" err="1">
                <a:solidFill>
                  <a:srgbClr val="FF0000"/>
                </a:solidFill>
              </a:rPr>
              <a:t>cây</a:t>
            </a:r>
            <a:r>
              <a:rPr lang="en-US" sz="3200" dirty="0">
                <a:solidFill>
                  <a:srgbClr val="FF0000"/>
                </a:solidFill>
              </a:rPr>
              <a:t>…</a:t>
            </a:r>
          </a:p>
        </p:txBody>
      </p:sp>
    </p:spTree>
    <p:extLst>
      <p:ext uri="{BB962C8B-B14F-4D97-AF65-F5344CB8AC3E}">
        <p14:creationId xmlns:p14="http://schemas.microsoft.com/office/powerpoint/2010/main" val="32689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
        <p:nvSpPr>
          <p:cNvPr id="7" name="Cloud Callout 6"/>
          <p:cNvSpPr/>
          <p:nvPr/>
        </p:nvSpPr>
        <p:spPr>
          <a:xfrm>
            <a:off x="457200" y="152400"/>
            <a:ext cx="9821918" cy="3657600"/>
          </a:xfrm>
          <a:prstGeom prst="cloudCallout">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err="1"/>
              <a:t>Các</a:t>
            </a:r>
            <a:r>
              <a:rPr lang="en-US" sz="4000" b="1" dirty="0"/>
              <a:t> </a:t>
            </a:r>
            <a:r>
              <a:rPr lang="en-US" sz="4000" b="1" dirty="0" err="1"/>
              <a:t>em</a:t>
            </a:r>
            <a:r>
              <a:rPr lang="en-US" sz="4000" b="1" dirty="0"/>
              <a:t> </a:t>
            </a:r>
            <a:r>
              <a:rPr lang="en-US" sz="4000" b="1" dirty="0" err="1"/>
              <a:t>có</a:t>
            </a:r>
            <a:r>
              <a:rPr lang="en-US" sz="4000" b="1" dirty="0"/>
              <a:t> </a:t>
            </a:r>
            <a:r>
              <a:rPr lang="en-US" sz="4000" b="1" dirty="0" err="1"/>
              <a:t>biết</a:t>
            </a:r>
            <a:r>
              <a:rPr lang="en-US" sz="4000" b="1" dirty="0"/>
              <a:t> </a:t>
            </a:r>
            <a:r>
              <a:rPr lang="en-US" sz="4000" b="1" dirty="0" err="1"/>
              <a:t>vì</a:t>
            </a:r>
            <a:r>
              <a:rPr lang="en-US" sz="4000" b="1" dirty="0"/>
              <a:t> </a:t>
            </a:r>
            <a:r>
              <a:rPr lang="en-US" sz="4000" b="1" dirty="0" err="1"/>
              <a:t>sao</a:t>
            </a:r>
            <a:r>
              <a:rPr lang="en-US" sz="4000" b="1" dirty="0"/>
              <a:t> </a:t>
            </a:r>
            <a:r>
              <a:rPr lang="en-US" sz="4000" b="1" dirty="0" err="1"/>
              <a:t>những</a:t>
            </a:r>
            <a:r>
              <a:rPr lang="en-US" sz="4000" b="1" dirty="0"/>
              <a:t> “</a:t>
            </a:r>
            <a:r>
              <a:rPr lang="en-US" sz="4000" b="1" dirty="0" err="1"/>
              <a:t>cây</a:t>
            </a:r>
            <a:r>
              <a:rPr lang="en-US" sz="4000" b="1" dirty="0"/>
              <a:t> </a:t>
            </a:r>
            <a:r>
              <a:rPr lang="en-US" sz="4000" b="1" dirty="0" err="1"/>
              <a:t>nấm</a:t>
            </a:r>
            <a:r>
              <a:rPr lang="en-US" sz="4000" b="1" dirty="0"/>
              <a:t>” </a:t>
            </a:r>
            <a:r>
              <a:rPr lang="en-US" sz="4000" b="1" dirty="0" err="1"/>
              <a:t>nhỏ</a:t>
            </a:r>
            <a:r>
              <a:rPr lang="en-US" sz="4000" b="1" dirty="0"/>
              <a:t> </a:t>
            </a:r>
            <a:r>
              <a:rPr lang="en-US" sz="4000" b="1" dirty="0" err="1"/>
              <a:t>bé</a:t>
            </a:r>
            <a:r>
              <a:rPr lang="en-US" sz="4000" b="1" dirty="0"/>
              <a:t> </a:t>
            </a:r>
            <a:r>
              <a:rPr lang="en-US" sz="4000" b="1" dirty="0" err="1"/>
              <a:t>lại</a:t>
            </a:r>
            <a:r>
              <a:rPr lang="en-US" sz="4000" b="1" dirty="0"/>
              <a:t> </a:t>
            </a:r>
            <a:r>
              <a:rPr lang="en-US" sz="4000" b="1" dirty="0" err="1"/>
              <a:t>được</a:t>
            </a:r>
            <a:r>
              <a:rPr lang="en-US" sz="4000" b="1" dirty="0"/>
              <a:t> </a:t>
            </a:r>
            <a:r>
              <a:rPr lang="en-US" sz="4000" b="1" dirty="0" err="1"/>
              <a:t>coi</a:t>
            </a:r>
            <a:r>
              <a:rPr lang="en-US" sz="4000" b="1" dirty="0"/>
              <a:t> </a:t>
            </a:r>
            <a:r>
              <a:rPr lang="en-US" sz="4000" b="1" dirty="0" err="1"/>
              <a:t>là</a:t>
            </a:r>
            <a:r>
              <a:rPr lang="en-US" sz="4000" b="1" dirty="0"/>
              <a:t> </a:t>
            </a:r>
            <a:r>
              <a:rPr lang="en-US" sz="4000" b="1" dirty="0" err="1"/>
              <a:t>những</a:t>
            </a:r>
            <a:r>
              <a:rPr lang="en-US" sz="4000" b="1" dirty="0"/>
              <a:t> </a:t>
            </a:r>
            <a:r>
              <a:rPr lang="en-US" sz="4000" b="1" dirty="0" err="1"/>
              <a:t>sinh</a:t>
            </a:r>
            <a:r>
              <a:rPr lang="en-US" sz="4000" b="1" dirty="0"/>
              <a:t> </a:t>
            </a:r>
            <a:r>
              <a:rPr lang="en-US" sz="4000" b="1" dirty="0" err="1"/>
              <a:t>vật</a:t>
            </a:r>
            <a:r>
              <a:rPr lang="en-US" sz="4000" b="1" dirty="0"/>
              <a:t> to </a:t>
            </a:r>
            <a:r>
              <a:rPr lang="en-US" sz="4000" b="1" dirty="0" err="1"/>
              <a:t>lớn</a:t>
            </a:r>
            <a:r>
              <a:rPr lang="en-US" sz="4000" b="1" dirty="0"/>
              <a:t> </a:t>
            </a:r>
            <a:r>
              <a:rPr lang="en-US" sz="4000" b="1" dirty="0" err="1"/>
              <a:t>trên</a:t>
            </a:r>
            <a:r>
              <a:rPr lang="en-US" sz="4000" b="1" dirty="0"/>
              <a:t> </a:t>
            </a:r>
            <a:r>
              <a:rPr lang="en-US" sz="4000" b="1" dirty="0" err="1"/>
              <a:t>Trái</a:t>
            </a:r>
            <a:r>
              <a:rPr lang="en-US" sz="4000" b="1" dirty="0"/>
              <a:t> </a:t>
            </a:r>
            <a:r>
              <a:rPr lang="en-US" sz="4000" b="1" dirty="0" err="1"/>
              <a:t>Đất</a:t>
            </a:r>
            <a:r>
              <a:rPr lang="en-US" sz="4000" b="1" dirty="0"/>
              <a:t> </a:t>
            </a:r>
            <a:r>
              <a:rPr lang="en-US" sz="4000" b="1" dirty="0" err="1"/>
              <a:t>không</a:t>
            </a:r>
            <a:r>
              <a:rPr lang="en-US" sz="4000" b="1" dirty="0"/>
              <a:t>?  </a:t>
            </a:r>
          </a:p>
        </p:txBody>
      </p:sp>
      <p:pic>
        <p:nvPicPr>
          <p:cNvPr id="10" name="Picture 9"/>
          <p:cNvPicPr>
            <a:picLocks noChangeAspect="1"/>
          </p:cNvPicPr>
          <p:nvPr/>
        </p:nvPicPr>
        <p:blipFill>
          <a:blip r:embed="rId3"/>
          <a:stretch>
            <a:fillRect/>
          </a:stretch>
        </p:blipFill>
        <p:spPr>
          <a:xfrm>
            <a:off x="762000" y="4419600"/>
            <a:ext cx="2713421" cy="2035066"/>
          </a:xfrm>
          <a:prstGeom prst="rect">
            <a:avLst/>
          </a:prstGeom>
        </p:spPr>
      </p:pic>
      <p:pic>
        <p:nvPicPr>
          <p:cNvPr id="11" name="Picture 10"/>
          <p:cNvPicPr>
            <a:picLocks noChangeAspect="1"/>
          </p:cNvPicPr>
          <p:nvPr/>
        </p:nvPicPr>
        <p:blipFill>
          <a:blip r:embed="rId4"/>
          <a:stretch>
            <a:fillRect/>
          </a:stretch>
        </p:blipFill>
        <p:spPr>
          <a:xfrm>
            <a:off x="3581400" y="4419600"/>
            <a:ext cx="2971800" cy="2035066"/>
          </a:xfrm>
          <a:prstGeom prst="rect">
            <a:avLst/>
          </a:prstGeom>
          <a:ln>
            <a:solidFill>
              <a:schemeClr val="accent1"/>
            </a:solidFill>
          </a:ln>
        </p:spPr>
      </p:pic>
      <p:pic>
        <p:nvPicPr>
          <p:cNvPr id="12" name="Picture 11"/>
          <p:cNvPicPr>
            <a:picLocks noChangeAspect="1"/>
          </p:cNvPicPr>
          <p:nvPr/>
        </p:nvPicPr>
        <p:blipFill>
          <a:blip r:embed="rId5"/>
          <a:stretch>
            <a:fillRect/>
          </a:stretch>
        </p:blipFill>
        <p:spPr>
          <a:xfrm>
            <a:off x="6715092" y="4419601"/>
            <a:ext cx="3114708" cy="2035066"/>
          </a:xfrm>
          <a:prstGeom prst="rect">
            <a:avLst/>
          </a:prstGeom>
          <a:ln>
            <a:solidFill>
              <a:schemeClr val="accent1"/>
            </a:solidFill>
          </a:ln>
        </p:spPr>
      </p:pic>
    </p:spTree>
    <p:extLst>
      <p:ext uri="{BB962C8B-B14F-4D97-AF65-F5344CB8AC3E}">
        <p14:creationId xmlns:p14="http://schemas.microsoft.com/office/powerpoint/2010/main" val="259371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6"/>
          <p:cNvSpPr>
            <a:spLocks noChangeArrowheads="1"/>
          </p:cNvSpPr>
          <p:nvPr/>
        </p:nvSpPr>
        <p:spPr bwMode="auto">
          <a:xfrm>
            <a:off x="548640" y="3505200"/>
            <a:ext cx="5577840" cy="575733"/>
          </a:xfrm>
          <a:prstGeom prst="rect">
            <a:avLst/>
          </a:prstGeom>
          <a:noFill/>
          <a:ln w="9525">
            <a:noFill/>
            <a:miter lim="800000"/>
            <a:headEnd/>
            <a:tailEnd/>
          </a:ln>
        </p:spPr>
        <p:txBody>
          <a:bodyPr lIns="114117" tIns="57059" rIns="114117" bIns="57059" anchor="ctr"/>
          <a:lstStyle/>
          <a:p>
            <a:pPr algn="ctr"/>
            <a:r>
              <a:rPr lang="en-US" sz="3700" b="1" dirty="0">
                <a:solidFill>
                  <a:srgbClr val="6600CC"/>
                </a:solidFill>
              </a:rPr>
              <a:t>                                 </a:t>
            </a:r>
          </a:p>
        </p:txBody>
      </p:sp>
      <p:sp>
        <p:nvSpPr>
          <p:cNvPr id="47107" name="Rectangle 10"/>
          <p:cNvSpPr>
            <a:spLocks noChangeArrowheads="1"/>
          </p:cNvSpPr>
          <p:nvPr/>
        </p:nvSpPr>
        <p:spPr bwMode="auto">
          <a:xfrm>
            <a:off x="300990" y="378884"/>
            <a:ext cx="10365106" cy="6119283"/>
          </a:xfrm>
          <a:prstGeom prst="rect">
            <a:avLst/>
          </a:prstGeom>
          <a:noFill/>
          <a:ln w="76200" cmpd="tri" algn="ctr">
            <a:pattFill prst="solidDmnd">
              <a:fgClr>
                <a:srgbClr val="993366"/>
              </a:fgClr>
              <a:bgClr>
                <a:srgbClr val="FFFFFF"/>
              </a:bgClr>
            </a:pattFill>
            <a:miter lim="800000"/>
            <a:headEnd/>
            <a:tailEnd/>
          </a:ln>
          <a:effectLst>
            <a:prstShdw prst="shdw17" dist="17961" dir="13500000">
              <a:srgbClr val="5C1F3D"/>
            </a:prstShdw>
          </a:effectLst>
        </p:spPr>
        <p:txBody>
          <a:bodyPr wrap="none" lIns="114117" tIns="57059" rIns="114117" bIns="57059" anchor="ctr"/>
          <a:lstStyle/>
          <a:p>
            <a:endParaRPr lang="vi-VN" sz="2700" b="1" dirty="0">
              <a:solidFill>
                <a:srgbClr val="000000"/>
              </a:solidFill>
            </a:endParaRPr>
          </a:p>
        </p:txBody>
      </p:sp>
      <p:sp>
        <p:nvSpPr>
          <p:cNvPr id="47108" name="Rectangle 30"/>
          <p:cNvSpPr>
            <a:spLocks noChangeArrowheads="1"/>
          </p:cNvSpPr>
          <p:nvPr/>
        </p:nvSpPr>
        <p:spPr bwMode="auto">
          <a:xfrm>
            <a:off x="731520" y="2590801"/>
            <a:ext cx="4846320" cy="810684"/>
          </a:xfrm>
          <a:prstGeom prst="rect">
            <a:avLst/>
          </a:prstGeom>
          <a:noFill/>
          <a:ln w="9525">
            <a:noFill/>
            <a:miter lim="800000"/>
            <a:headEnd/>
            <a:tailEnd/>
          </a:ln>
        </p:spPr>
        <p:txBody>
          <a:bodyPr lIns="114117" tIns="57059" rIns="114117" bIns="57059" anchor="ctr"/>
          <a:lstStyle/>
          <a:p>
            <a:endParaRPr lang="vi-VN" sz="2700" b="1" dirty="0">
              <a:solidFill>
                <a:srgbClr val="CC00CC"/>
              </a:solidFill>
            </a:endParaRPr>
          </a:p>
        </p:txBody>
      </p:sp>
      <p:sp>
        <p:nvSpPr>
          <p:cNvPr id="47109" name="Text Box 6"/>
          <p:cNvSpPr txBox="1">
            <a:spLocks noChangeArrowheads="1"/>
          </p:cNvSpPr>
          <p:nvPr/>
        </p:nvSpPr>
        <p:spPr bwMode="auto">
          <a:xfrm>
            <a:off x="914400" y="1295400"/>
            <a:ext cx="9692640" cy="730786"/>
          </a:xfrm>
          <a:prstGeom prst="rect">
            <a:avLst/>
          </a:prstGeom>
          <a:noFill/>
          <a:ln w="9525">
            <a:noFill/>
            <a:miter lim="800000"/>
            <a:headEnd/>
            <a:tailEnd/>
          </a:ln>
          <a:effectLst/>
        </p:spPr>
        <p:txBody>
          <a:bodyPr lIns="114117" tIns="57059" rIns="114117" bIns="57059">
            <a:spAutoFit/>
          </a:bodyPr>
          <a:lstStyle/>
          <a:p>
            <a:pPr eaLnBrk="0" hangingPunct="0"/>
            <a:endParaRPr lang="vi-VN" sz="4000" dirty="0">
              <a:solidFill>
                <a:srgbClr val="000000"/>
              </a:solidFill>
            </a:endParaRPr>
          </a:p>
        </p:txBody>
      </p:sp>
      <p:pic>
        <p:nvPicPr>
          <p:cNvPr id="144394" name="Picture 10" descr="ngô bị nấm than"/>
          <p:cNvPicPr>
            <a:picLocks noChangeAspect="1" noChangeArrowheads="1"/>
          </p:cNvPicPr>
          <p:nvPr/>
        </p:nvPicPr>
        <p:blipFill>
          <a:blip r:embed="rId3"/>
          <a:srcRect/>
          <a:stretch>
            <a:fillRect/>
          </a:stretch>
        </p:blipFill>
        <p:spPr bwMode="auto">
          <a:xfrm>
            <a:off x="5486400" y="2819400"/>
            <a:ext cx="5029200" cy="3352800"/>
          </a:xfrm>
          <a:prstGeom prst="rect">
            <a:avLst/>
          </a:prstGeom>
          <a:noFill/>
          <a:ln w="38100">
            <a:solidFill>
              <a:srgbClr val="FF3300"/>
            </a:solidFill>
            <a:miter lim="800000"/>
            <a:headEnd/>
            <a:tailEnd/>
          </a:ln>
        </p:spPr>
      </p:pic>
      <p:pic>
        <p:nvPicPr>
          <p:cNvPr id="144395" name="Picture 11" descr="nấm than ki sinh tren ngo"/>
          <p:cNvPicPr>
            <a:picLocks noChangeAspect="1" noChangeArrowheads="1"/>
          </p:cNvPicPr>
          <p:nvPr/>
        </p:nvPicPr>
        <p:blipFill>
          <a:blip r:embed="rId4"/>
          <a:srcRect/>
          <a:stretch>
            <a:fillRect/>
          </a:stretch>
        </p:blipFill>
        <p:spPr bwMode="auto">
          <a:xfrm>
            <a:off x="548640" y="2819400"/>
            <a:ext cx="4640580" cy="3371851"/>
          </a:xfrm>
          <a:prstGeom prst="rect">
            <a:avLst/>
          </a:prstGeom>
          <a:noFill/>
          <a:ln w="38100">
            <a:solidFill>
              <a:srgbClr val="FF3300"/>
            </a:solidFill>
            <a:miter lim="800000"/>
            <a:headEnd/>
            <a:tailEnd/>
          </a:ln>
        </p:spPr>
      </p:pic>
      <p:sp>
        <p:nvSpPr>
          <p:cNvPr id="11" name="Text Box 9"/>
          <p:cNvSpPr txBox="1">
            <a:spLocks noChangeArrowheads="1"/>
          </p:cNvSpPr>
          <p:nvPr/>
        </p:nvSpPr>
        <p:spPr bwMode="auto">
          <a:xfrm>
            <a:off x="838200" y="533400"/>
            <a:ext cx="9372600" cy="830997"/>
          </a:xfrm>
          <a:prstGeom prst="rect">
            <a:avLst/>
          </a:prstGeom>
          <a:noFill/>
          <a:ln w="9525">
            <a:noFill/>
            <a:miter lim="800000"/>
            <a:headEnd/>
            <a:tailEnd/>
          </a:ln>
          <a:effectLst/>
        </p:spPr>
        <p:txBody>
          <a:bodyPr wrap="square">
            <a:spAutoFit/>
          </a:bodyPr>
          <a:lstStyle/>
          <a:p>
            <a:pPr eaLnBrk="0" hangingPunct="0">
              <a:spcBef>
                <a:spcPct val="50000"/>
              </a:spcBef>
            </a:pPr>
            <a:r>
              <a:rPr lang="en-US" sz="4800" b="1" dirty="0">
                <a:solidFill>
                  <a:srgbClr val="000000"/>
                </a:solidFill>
              </a:rPr>
              <a:t>?</a:t>
            </a:r>
            <a:r>
              <a:rPr lang="en-US" sz="3600" b="1" dirty="0" err="1">
                <a:solidFill>
                  <a:srgbClr val="000000"/>
                </a:solidFill>
              </a:rPr>
              <a:t>Nấm</a:t>
            </a:r>
            <a:r>
              <a:rPr lang="en-US" sz="3600" b="1" dirty="0">
                <a:solidFill>
                  <a:srgbClr val="000000"/>
                </a:solidFill>
              </a:rPr>
              <a:t> </a:t>
            </a:r>
            <a:r>
              <a:rPr lang="en-US" sz="3600" b="1" dirty="0" err="1">
                <a:solidFill>
                  <a:srgbClr val="000000"/>
                </a:solidFill>
              </a:rPr>
              <a:t>gây</a:t>
            </a:r>
            <a:r>
              <a:rPr lang="en-US" sz="3600" b="1" dirty="0">
                <a:solidFill>
                  <a:srgbClr val="000000"/>
                </a:solidFill>
              </a:rPr>
              <a:t> </a:t>
            </a:r>
            <a:r>
              <a:rPr lang="en-US" sz="3600" b="1" dirty="0" err="1">
                <a:solidFill>
                  <a:srgbClr val="000000"/>
                </a:solidFill>
              </a:rPr>
              <a:t>những</a:t>
            </a:r>
            <a:r>
              <a:rPr lang="en-US" sz="3600" b="1" dirty="0">
                <a:solidFill>
                  <a:srgbClr val="000000"/>
                </a:solidFill>
              </a:rPr>
              <a:t> </a:t>
            </a:r>
            <a:r>
              <a:rPr lang="en-US" sz="3600" b="1" dirty="0" err="1">
                <a:solidFill>
                  <a:srgbClr val="000000"/>
                </a:solidFill>
              </a:rPr>
              <a:t>tác</a:t>
            </a:r>
            <a:r>
              <a:rPr lang="en-US" sz="3600" b="1" dirty="0">
                <a:solidFill>
                  <a:srgbClr val="000000"/>
                </a:solidFill>
              </a:rPr>
              <a:t> </a:t>
            </a:r>
            <a:r>
              <a:rPr lang="en-US" sz="3600" b="1" dirty="0" err="1">
                <a:solidFill>
                  <a:srgbClr val="000000"/>
                </a:solidFill>
              </a:rPr>
              <a:t>hại</a:t>
            </a:r>
            <a:r>
              <a:rPr lang="en-US" sz="3600" b="1" dirty="0">
                <a:solidFill>
                  <a:srgbClr val="000000"/>
                </a:solidFill>
              </a:rPr>
              <a:t> </a:t>
            </a:r>
            <a:r>
              <a:rPr lang="en-US" sz="3600" b="1" dirty="0" err="1">
                <a:solidFill>
                  <a:srgbClr val="000000"/>
                </a:solidFill>
              </a:rPr>
              <a:t>gì</a:t>
            </a:r>
            <a:r>
              <a:rPr lang="en-US" sz="3600" b="1" dirty="0">
                <a:solidFill>
                  <a:srgbClr val="000000"/>
                </a:solidFill>
              </a:rPr>
              <a:t> </a:t>
            </a:r>
            <a:r>
              <a:rPr lang="en-US" sz="3600" b="1" dirty="0" err="1">
                <a:solidFill>
                  <a:srgbClr val="000000"/>
                </a:solidFill>
              </a:rPr>
              <a:t>cho</a:t>
            </a:r>
            <a:r>
              <a:rPr lang="en-US" sz="3600" b="1" dirty="0">
                <a:solidFill>
                  <a:srgbClr val="000000"/>
                </a:solidFill>
              </a:rPr>
              <a:t> </a:t>
            </a:r>
            <a:r>
              <a:rPr lang="en-US" sz="3600" b="1" dirty="0" err="1">
                <a:solidFill>
                  <a:srgbClr val="000000"/>
                </a:solidFill>
              </a:rPr>
              <a:t>thực</a:t>
            </a:r>
            <a:r>
              <a:rPr lang="en-US" sz="3600" b="1" dirty="0">
                <a:solidFill>
                  <a:srgbClr val="000000"/>
                </a:solidFill>
              </a:rPr>
              <a:t> </a:t>
            </a:r>
            <a:r>
              <a:rPr lang="en-US" sz="3600" b="1" dirty="0" err="1">
                <a:solidFill>
                  <a:srgbClr val="000000"/>
                </a:solidFill>
              </a:rPr>
              <a:t>vật</a:t>
            </a:r>
            <a:r>
              <a:rPr lang="en-US" sz="3600" b="1" dirty="0">
                <a:solidFill>
                  <a:srgbClr val="000000"/>
                </a:solidFill>
              </a:rPr>
              <a:t> ?</a:t>
            </a:r>
          </a:p>
        </p:txBody>
      </p:sp>
      <p:sp>
        <p:nvSpPr>
          <p:cNvPr id="12" name="Text Box 10"/>
          <p:cNvSpPr txBox="1">
            <a:spLocks noChangeArrowheads="1"/>
          </p:cNvSpPr>
          <p:nvPr/>
        </p:nvSpPr>
        <p:spPr bwMode="auto">
          <a:xfrm>
            <a:off x="762000" y="1295400"/>
            <a:ext cx="9753600" cy="1200329"/>
          </a:xfrm>
          <a:prstGeom prst="rect">
            <a:avLst/>
          </a:prstGeom>
          <a:noFill/>
          <a:ln w="9525">
            <a:noFill/>
            <a:miter lim="800000"/>
            <a:headEnd/>
            <a:tailEnd/>
          </a:ln>
          <a:effectLst/>
        </p:spPr>
        <p:txBody>
          <a:bodyPr wrap="square">
            <a:spAutoFit/>
          </a:bodyPr>
          <a:lstStyle/>
          <a:p>
            <a:pPr eaLnBrk="0" hangingPunct="0">
              <a:spcBef>
                <a:spcPct val="50000"/>
              </a:spcBef>
            </a:pPr>
            <a:r>
              <a:rPr lang="en-US" sz="3200" b="1" dirty="0">
                <a:solidFill>
                  <a:srgbClr val="FF3300"/>
                </a:solidFill>
              </a:rPr>
              <a:t>- </a:t>
            </a:r>
            <a:r>
              <a:rPr lang="en-US" sz="3200" b="1" dirty="0" err="1">
                <a:solidFill>
                  <a:srgbClr val="FF3300"/>
                </a:solidFill>
              </a:rPr>
              <a:t>Nấm</a:t>
            </a:r>
            <a:r>
              <a:rPr lang="en-US" sz="3200" b="1" dirty="0">
                <a:solidFill>
                  <a:srgbClr val="FF3300"/>
                </a:solidFill>
              </a:rPr>
              <a:t> </a:t>
            </a:r>
            <a:r>
              <a:rPr lang="en-US" sz="3200" b="1" dirty="0" err="1">
                <a:solidFill>
                  <a:srgbClr val="FF3300"/>
                </a:solidFill>
              </a:rPr>
              <a:t>kí</a:t>
            </a:r>
            <a:r>
              <a:rPr lang="en-US" sz="3200" b="1" dirty="0">
                <a:solidFill>
                  <a:srgbClr val="FF3300"/>
                </a:solidFill>
              </a:rPr>
              <a:t> </a:t>
            </a:r>
            <a:r>
              <a:rPr lang="en-US" sz="3200" b="1" dirty="0" err="1">
                <a:solidFill>
                  <a:srgbClr val="FF3300"/>
                </a:solidFill>
              </a:rPr>
              <a:t>sinh</a:t>
            </a:r>
            <a:r>
              <a:rPr lang="en-US" sz="3200" b="1" dirty="0">
                <a:solidFill>
                  <a:srgbClr val="FF3300"/>
                </a:solidFill>
              </a:rPr>
              <a:t> </a:t>
            </a:r>
            <a:r>
              <a:rPr lang="en-US" sz="3200" b="1" dirty="0" err="1">
                <a:solidFill>
                  <a:srgbClr val="FF3300"/>
                </a:solidFill>
              </a:rPr>
              <a:t>trên</a:t>
            </a:r>
            <a:r>
              <a:rPr lang="en-US" sz="3200" b="1" dirty="0">
                <a:solidFill>
                  <a:srgbClr val="FF3300"/>
                </a:solidFill>
              </a:rPr>
              <a:t> </a:t>
            </a:r>
            <a:r>
              <a:rPr lang="en-US" sz="3200" b="1" dirty="0" err="1">
                <a:solidFill>
                  <a:srgbClr val="FF3300"/>
                </a:solidFill>
              </a:rPr>
              <a:t>thực</a:t>
            </a:r>
            <a:r>
              <a:rPr lang="en-US" sz="3200" b="1" dirty="0">
                <a:solidFill>
                  <a:srgbClr val="FF3300"/>
                </a:solidFill>
              </a:rPr>
              <a:t> </a:t>
            </a:r>
            <a:r>
              <a:rPr lang="en-US" sz="3200" b="1" dirty="0" err="1">
                <a:solidFill>
                  <a:srgbClr val="FF3300"/>
                </a:solidFill>
              </a:rPr>
              <a:t>vật</a:t>
            </a:r>
            <a:r>
              <a:rPr lang="en-US" sz="3200" b="1" dirty="0">
                <a:solidFill>
                  <a:srgbClr val="FF3300"/>
                </a:solidFill>
              </a:rPr>
              <a:t> </a:t>
            </a:r>
            <a:r>
              <a:rPr lang="en-US" sz="3200" b="1" dirty="0" err="1">
                <a:solidFill>
                  <a:srgbClr val="FF3300"/>
                </a:solidFill>
              </a:rPr>
              <a:t>gây</a:t>
            </a:r>
            <a:r>
              <a:rPr lang="en-US" sz="3200" b="1" dirty="0">
                <a:solidFill>
                  <a:srgbClr val="FF3300"/>
                </a:solidFill>
              </a:rPr>
              <a:t> </a:t>
            </a:r>
            <a:r>
              <a:rPr lang="en-US" sz="3200" b="1" dirty="0" err="1">
                <a:solidFill>
                  <a:srgbClr val="FF3300"/>
                </a:solidFill>
              </a:rPr>
              <a:t>bệnh</a:t>
            </a:r>
            <a:r>
              <a:rPr lang="en-US" sz="3200" b="1" dirty="0">
                <a:solidFill>
                  <a:srgbClr val="FF3300"/>
                </a:solidFill>
              </a:rPr>
              <a:t> </a:t>
            </a:r>
            <a:r>
              <a:rPr lang="en-US" sz="3200" b="1" dirty="0" err="1">
                <a:solidFill>
                  <a:srgbClr val="FF3300"/>
                </a:solidFill>
              </a:rPr>
              <a:t>cho</a:t>
            </a:r>
            <a:r>
              <a:rPr lang="en-US" sz="3200" b="1" dirty="0">
                <a:solidFill>
                  <a:srgbClr val="FF3300"/>
                </a:solidFill>
              </a:rPr>
              <a:t> </a:t>
            </a:r>
            <a:r>
              <a:rPr lang="en-US" sz="3200" b="1" dirty="0" err="1">
                <a:solidFill>
                  <a:srgbClr val="FF3300"/>
                </a:solidFill>
              </a:rPr>
              <a:t>cây</a:t>
            </a:r>
            <a:r>
              <a:rPr lang="en-US" sz="3200" b="1" dirty="0">
                <a:solidFill>
                  <a:srgbClr val="FF3300"/>
                </a:solidFill>
              </a:rPr>
              <a:t> </a:t>
            </a:r>
            <a:r>
              <a:rPr lang="en-US" sz="3200" b="1" dirty="0" err="1">
                <a:solidFill>
                  <a:srgbClr val="FF3300"/>
                </a:solidFill>
              </a:rPr>
              <a:t>trồng</a:t>
            </a:r>
            <a:r>
              <a:rPr lang="en-US" sz="3200" b="1" dirty="0">
                <a:solidFill>
                  <a:srgbClr val="FF3300"/>
                </a:solidFill>
              </a:rPr>
              <a:t>, </a:t>
            </a:r>
            <a:r>
              <a:rPr lang="en-US" sz="3200" b="1" dirty="0" err="1">
                <a:solidFill>
                  <a:srgbClr val="FF3300"/>
                </a:solidFill>
              </a:rPr>
              <a:t>làm</a:t>
            </a:r>
            <a:r>
              <a:rPr lang="en-US" sz="3200" b="1" dirty="0">
                <a:solidFill>
                  <a:srgbClr val="FF3300"/>
                </a:solidFill>
              </a:rPr>
              <a:t> </a:t>
            </a:r>
            <a:r>
              <a:rPr lang="en-US" sz="3200" b="1" dirty="0" err="1">
                <a:solidFill>
                  <a:srgbClr val="FF3300"/>
                </a:solidFill>
              </a:rPr>
              <a:t>thiệt</a:t>
            </a:r>
            <a:r>
              <a:rPr lang="en-US" sz="3200" b="1" dirty="0">
                <a:solidFill>
                  <a:srgbClr val="FF3300"/>
                </a:solidFill>
              </a:rPr>
              <a:t> </a:t>
            </a:r>
            <a:r>
              <a:rPr lang="en-US" sz="3200" b="1" dirty="0" err="1">
                <a:solidFill>
                  <a:srgbClr val="FF3300"/>
                </a:solidFill>
              </a:rPr>
              <a:t>hại</a:t>
            </a:r>
            <a:r>
              <a:rPr lang="en-US" sz="3200" b="1" dirty="0">
                <a:solidFill>
                  <a:srgbClr val="FF3300"/>
                </a:solidFill>
              </a:rPr>
              <a:t> </a:t>
            </a:r>
            <a:r>
              <a:rPr lang="en-US" sz="3200" b="1" dirty="0" err="1">
                <a:solidFill>
                  <a:srgbClr val="FF3300"/>
                </a:solidFill>
              </a:rPr>
              <a:t>mùa</a:t>
            </a:r>
            <a:r>
              <a:rPr lang="en-US" sz="3200" b="1" dirty="0">
                <a:solidFill>
                  <a:srgbClr val="FF3300"/>
                </a:solidFill>
              </a:rPr>
              <a:t> </a:t>
            </a:r>
            <a:r>
              <a:rPr lang="en-US" sz="3200" b="1" dirty="0" err="1">
                <a:solidFill>
                  <a:srgbClr val="FF3300"/>
                </a:solidFill>
              </a:rPr>
              <a:t>màng</a:t>
            </a:r>
            <a:r>
              <a:rPr lang="en-US" sz="3200" b="1" dirty="0">
                <a:solidFill>
                  <a:srgbClr val="FF3300"/>
                </a:solidFill>
              </a:rPr>
              <a:t>.</a:t>
            </a:r>
            <a:r>
              <a:rPr lang="en-US" sz="4000" b="1" dirty="0">
                <a:solidFill>
                  <a:srgbClr val="FF3300"/>
                </a:solidFill>
              </a:rPr>
              <a:t> </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44395"/>
                                        </p:tgtEl>
                                        <p:attrNameLst>
                                          <p:attrName>style.visibility</p:attrName>
                                        </p:attrNameLst>
                                      </p:cBhvr>
                                      <p:to>
                                        <p:strVal val="visible"/>
                                      </p:to>
                                    </p:set>
                                    <p:animEffect transition="in" filter="diamond(in)">
                                      <p:cBhvr>
                                        <p:cTn id="7" dur="2000"/>
                                        <p:tgtEl>
                                          <p:spTgt spid="1443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44394"/>
                                        </p:tgtEl>
                                        <p:attrNameLst>
                                          <p:attrName>style.visibility</p:attrName>
                                        </p:attrNameLst>
                                      </p:cBhvr>
                                      <p:to>
                                        <p:strVal val="visible"/>
                                      </p:to>
                                    </p:set>
                                    <p:anim calcmode="lin" valueType="num">
                                      <p:cBhvr additive="base">
                                        <p:cTn id="12" dur="500" fill="hold"/>
                                        <p:tgtEl>
                                          <p:spTgt spid="144394"/>
                                        </p:tgtEl>
                                        <p:attrNameLst>
                                          <p:attrName>ppt_x</p:attrName>
                                        </p:attrNameLst>
                                      </p:cBhvr>
                                      <p:tavLst>
                                        <p:tav tm="0">
                                          <p:val>
                                            <p:strVal val="#ppt_x"/>
                                          </p:val>
                                        </p:tav>
                                        <p:tav tm="100000">
                                          <p:val>
                                            <p:strVal val="#ppt_x"/>
                                          </p:val>
                                        </p:tav>
                                      </p:tavLst>
                                    </p:anim>
                                    <p:anim calcmode="lin" valueType="num">
                                      <p:cBhvr additive="base">
                                        <p:cTn id="13" dur="500" fill="hold"/>
                                        <p:tgtEl>
                                          <p:spTgt spid="14439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blinds(horizontal)">
                                      <p:cBhvr>
                                        <p:cTn id="18" dur="5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blinds(horizontal)">
                                      <p:cBhvr>
                                        <p:cTn id="23"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
        <p:nvSpPr>
          <p:cNvPr id="5" name="Rounded Rectangle 4"/>
          <p:cNvSpPr/>
          <p:nvPr/>
        </p:nvSpPr>
        <p:spPr>
          <a:xfrm>
            <a:off x="1905000" y="152400"/>
            <a:ext cx="7467600" cy="5971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tx1"/>
                </a:solidFill>
              </a:rPr>
              <a:t>III. MỘT SỐ BỆNH DO NẤM</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066800"/>
            <a:ext cx="5715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62000" y="5105400"/>
            <a:ext cx="9677400" cy="1077218"/>
          </a:xfrm>
          <a:prstGeom prst="rect">
            <a:avLst/>
          </a:prstGeom>
        </p:spPr>
        <p:txBody>
          <a:bodyPr wrap="square">
            <a:spAutoFit/>
          </a:bodyPr>
          <a:lstStyle/>
          <a:p>
            <a:r>
              <a:rPr lang="en-US" sz="3200" dirty="0">
                <a:solidFill>
                  <a:srgbClr val="FF0000"/>
                </a:solidFill>
              </a:rPr>
              <a:t>- Ở </a:t>
            </a:r>
            <a:r>
              <a:rPr lang="en-US" sz="3200" dirty="0" err="1">
                <a:solidFill>
                  <a:srgbClr val="FF0000"/>
                </a:solidFill>
              </a:rPr>
              <a:t>động</a:t>
            </a:r>
            <a:r>
              <a:rPr lang="en-US" sz="3200" dirty="0">
                <a:solidFill>
                  <a:srgbClr val="FF0000"/>
                </a:solidFill>
              </a:rPr>
              <a:t> </a:t>
            </a:r>
            <a:r>
              <a:rPr lang="en-US" sz="3200" dirty="0" err="1">
                <a:solidFill>
                  <a:srgbClr val="FF0000"/>
                </a:solidFill>
              </a:rPr>
              <a:t>vật</a:t>
            </a:r>
            <a:r>
              <a:rPr lang="en-US" sz="3200" dirty="0">
                <a:solidFill>
                  <a:srgbClr val="FF0000"/>
                </a:solidFill>
              </a:rPr>
              <a:t>: </a:t>
            </a:r>
            <a:r>
              <a:rPr lang="en-US" sz="3200" dirty="0" err="1">
                <a:solidFill>
                  <a:srgbClr val="FF0000"/>
                </a:solidFill>
              </a:rPr>
              <a:t>bệnh</a:t>
            </a:r>
            <a:r>
              <a:rPr lang="en-US" sz="3200" dirty="0">
                <a:solidFill>
                  <a:srgbClr val="FF0000"/>
                </a:solidFill>
              </a:rPr>
              <a:t> </a:t>
            </a:r>
            <a:r>
              <a:rPr lang="en-US" sz="3200" dirty="0" err="1">
                <a:solidFill>
                  <a:srgbClr val="FF0000"/>
                </a:solidFill>
              </a:rPr>
              <a:t>nấm</a:t>
            </a:r>
            <a:r>
              <a:rPr lang="en-US" sz="3200" dirty="0">
                <a:solidFill>
                  <a:srgbClr val="FF0000"/>
                </a:solidFill>
              </a:rPr>
              <a:t> </a:t>
            </a:r>
            <a:r>
              <a:rPr lang="en-US" sz="3200" dirty="0" err="1">
                <a:solidFill>
                  <a:srgbClr val="FF0000"/>
                </a:solidFill>
              </a:rPr>
              <a:t>trên</a:t>
            </a:r>
            <a:r>
              <a:rPr lang="en-US" sz="3200" dirty="0">
                <a:solidFill>
                  <a:srgbClr val="FF0000"/>
                </a:solidFill>
              </a:rPr>
              <a:t> da </a:t>
            </a:r>
            <a:r>
              <a:rPr lang="en-US" sz="3200" dirty="0" err="1">
                <a:solidFill>
                  <a:srgbClr val="FF0000"/>
                </a:solidFill>
              </a:rPr>
              <a:t>động</a:t>
            </a:r>
            <a:r>
              <a:rPr lang="en-US" sz="3200" dirty="0">
                <a:solidFill>
                  <a:srgbClr val="FF0000"/>
                </a:solidFill>
              </a:rPr>
              <a:t> </a:t>
            </a:r>
            <a:r>
              <a:rPr lang="en-US" sz="3200" dirty="0" err="1">
                <a:solidFill>
                  <a:srgbClr val="FF0000"/>
                </a:solidFill>
              </a:rPr>
              <a:t>vật</a:t>
            </a:r>
            <a:r>
              <a:rPr lang="en-US" sz="3200" dirty="0">
                <a:solidFill>
                  <a:srgbClr val="FF0000"/>
                </a:solidFill>
              </a:rPr>
              <a:t> </a:t>
            </a:r>
            <a:r>
              <a:rPr lang="en-US" sz="3200" dirty="0" err="1">
                <a:solidFill>
                  <a:srgbClr val="FF0000"/>
                </a:solidFill>
              </a:rPr>
              <a:t>gây</a:t>
            </a:r>
            <a:r>
              <a:rPr lang="en-US" sz="3200" dirty="0">
                <a:solidFill>
                  <a:srgbClr val="FF0000"/>
                </a:solidFill>
              </a:rPr>
              <a:t> </a:t>
            </a:r>
            <a:r>
              <a:rPr lang="en-US" sz="3200" dirty="0" err="1">
                <a:solidFill>
                  <a:srgbClr val="FF0000"/>
                </a:solidFill>
              </a:rPr>
              <a:t>lở</a:t>
            </a:r>
            <a:r>
              <a:rPr lang="en-US" sz="3200" dirty="0">
                <a:solidFill>
                  <a:srgbClr val="FF0000"/>
                </a:solidFill>
              </a:rPr>
              <a:t> </a:t>
            </a:r>
            <a:r>
              <a:rPr lang="en-US" sz="3200" dirty="0" err="1">
                <a:solidFill>
                  <a:srgbClr val="FF0000"/>
                </a:solidFill>
              </a:rPr>
              <a:t>loét</a:t>
            </a:r>
            <a:r>
              <a:rPr lang="en-US" sz="3200" dirty="0">
                <a:solidFill>
                  <a:srgbClr val="FF0000"/>
                </a:solidFill>
              </a:rPr>
              <a:t>, </a:t>
            </a:r>
            <a:r>
              <a:rPr lang="en-US" sz="3200" dirty="0" err="1">
                <a:solidFill>
                  <a:srgbClr val="FF0000"/>
                </a:solidFill>
              </a:rPr>
              <a:t>rụng</a:t>
            </a:r>
            <a:r>
              <a:rPr lang="en-US" sz="3200" dirty="0">
                <a:solidFill>
                  <a:srgbClr val="FF0000"/>
                </a:solidFill>
              </a:rPr>
              <a:t> </a:t>
            </a:r>
            <a:r>
              <a:rPr lang="en-US" sz="3200" dirty="0" err="1">
                <a:solidFill>
                  <a:srgbClr val="FF0000"/>
                </a:solidFill>
              </a:rPr>
              <a:t>lông</a:t>
            </a:r>
            <a:r>
              <a:rPr lang="en-US" sz="3200" dirty="0">
                <a:solidFill>
                  <a:srgbClr val="FF0000"/>
                </a:solidFill>
              </a:rPr>
              <a:t>, </a:t>
            </a:r>
            <a:r>
              <a:rPr lang="en-US" sz="3200" dirty="0" err="1">
                <a:solidFill>
                  <a:srgbClr val="FF0000"/>
                </a:solidFill>
              </a:rPr>
              <a:t>bị</a:t>
            </a:r>
            <a:r>
              <a:rPr lang="en-US" sz="3200" dirty="0">
                <a:solidFill>
                  <a:srgbClr val="FF0000"/>
                </a:solidFill>
              </a:rPr>
              <a:t> </a:t>
            </a:r>
            <a:r>
              <a:rPr lang="en-US" sz="3200" dirty="0" err="1">
                <a:solidFill>
                  <a:srgbClr val="FF0000"/>
                </a:solidFill>
              </a:rPr>
              <a:t>bệnh</a:t>
            </a:r>
            <a:r>
              <a:rPr lang="en-US" sz="3200" dirty="0">
                <a:solidFill>
                  <a:srgbClr val="FF0000"/>
                </a:solidFill>
              </a:rPr>
              <a:t> …</a:t>
            </a:r>
          </a:p>
        </p:txBody>
      </p:sp>
    </p:spTree>
    <p:extLst>
      <p:ext uri="{BB962C8B-B14F-4D97-AF65-F5344CB8AC3E}">
        <p14:creationId xmlns:p14="http://schemas.microsoft.com/office/powerpoint/2010/main" val="3019934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
        <p:nvSpPr>
          <p:cNvPr id="5" name="Rounded Rectangle 4"/>
          <p:cNvSpPr/>
          <p:nvPr/>
        </p:nvSpPr>
        <p:spPr>
          <a:xfrm>
            <a:off x="1905000" y="152400"/>
            <a:ext cx="7467600" cy="5971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tx1"/>
                </a:solidFill>
              </a:rPr>
              <a:t>III. MỘT SỐ BỆNH DO NẤM</a:t>
            </a:r>
          </a:p>
        </p:txBody>
      </p:sp>
      <p:pic>
        <p:nvPicPr>
          <p:cNvPr id="6" name="Picture 4" descr="D:\THCS\d5554fc0abb173bf03b7457cdde9cbb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172" y="3200401"/>
            <a:ext cx="4548352" cy="1981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D:\THCS\nguyen-nhan-tuong-nha-bi-am-mo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124200"/>
            <a:ext cx="4648200" cy="20574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D:\THCS\720x400_9eabb3a6-7a10-4ab6-8c98-ffd13fc3fe5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884907"/>
            <a:ext cx="4572000" cy="193449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486400" y="914400"/>
            <a:ext cx="4800600" cy="2246769"/>
          </a:xfrm>
          <a:prstGeom prst="rect">
            <a:avLst/>
          </a:prstGeom>
        </p:spPr>
        <p:txBody>
          <a:bodyPr wrap="square">
            <a:spAutoFit/>
          </a:bodyPr>
          <a:lstStyle/>
          <a:p>
            <a:pPr algn="just"/>
            <a:r>
              <a:rPr lang="en-US" sz="2800" dirty="0">
                <a:solidFill>
                  <a:srgbClr val="FF0000"/>
                </a:solidFill>
              </a:rPr>
              <a:t>- </a:t>
            </a:r>
            <a:r>
              <a:rPr lang="en-US" sz="2800" dirty="0" err="1">
                <a:solidFill>
                  <a:srgbClr val="FF0000"/>
                </a:solidFill>
              </a:rPr>
              <a:t>Nấm</a:t>
            </a:r>
            <a:r>
              <a:rPr lang="en-US" sz="2800" dirty="0">
                <a:solidFill>
                  <a:srgbClr val="FF0000"/>
                </a:solidFill>
              </a:rPr>
              <a:t> </a:t>
            </a:r>
            <a:r>
              <a:rPr lang="en-US" sz="2800" dirty="0" err="1">
                <a:solidFill>
                  <a:srgbClr val="FF0000"/>
                </a:solidFill>
              </a:rPr>
              <a:t>còn</a:t>
            </a:r>
            <a:r>
              <a:rPr lang="en-US" sz="2800" dirty="0">
                <a:solidFill>
                  <a:srgbClr val="FF0000"/>
                </a:solidFill>
              </a:rPr>
              <a:t> </a:t>
            </a:r>
            <a:r>
              <a:rPr lang="en-US" sz="2800" dirty="0" err="1">
                <a:solidFill>
                  <a:srgbClr val="FF0000"/>
                </a:solidFill>
              </a:rPr>
              <a:t>làm</a:t>
            </a:r>
            <a:r>
              <a:rPr lang="en-US" sz="2800" dirty="0">
                <a:solidFill>
                  <a:srgbClr val="FF0000"/>
                </a:solidFill>
              </a:rPr>
              <a:t> </a:t>
            </a:r>
            <a:r>
              <a:rPr lang="en-US" sz="2800" dirty="0" err="1">
                <a:solidFill>
                  <a:srgbClr val="FF0000"/>
                </a:solidFill>
              </a:rPr>
              <a:t>hỏng</a:t>
            </a:r>
            <a:r>
              <a:rPr lang="en-US" sz="2800" dirty="0">
                <a:solidFill>
                  <a:srgbClr val="FF0000"/>
                </a:solidFill>
              </a:rPr>
              <a:t> </a:t>
            </a:r>
            <a:r>
              <a:rPr lang="en-US" sz="2800" dirty="0" err="1">
                <a:solidFill>
                  <a:srgbClr val="FF0000"/>
                </a:solidFill>
              </a:rPr>
              <a:t>thức</a:t>
            </a:r>
            <a:r>
              <a:rPr lang="en-US" sz="2800" dirty="0">
                <a:solidFill>
                  <a:srgbClr val="FF0000"/>
                </a:solidFill>
              </a:rPr>
              <a:t> </a:t>
            </a:r>
            <a:r>
              <a:rPr lang="en-US" sz="2800" dirty="0" err="1">
                <a:solidFill>
                  <a:srgbClr val="FF0000"/>
                </a:solidFill>
              </a:rPr>
              <a:t>ăn</a:t>
            </a:r>
            <a:r>
              <a:rPr lang="en-US" sz="2800" dirty="0">
                <a:solidFill>
                  <a:srgbClr val="FF0000"/>
                </a:solidFill>
              </a:rPr>
              <a:t>, </a:t>
            </a:r>
            <a:r>
              <a:rPr lang="en-US" sz="2800" dirty="0" err="1">
                <a:solidFill>
                  <a:srgbClr val="FF0000"/>
                </a:solidFill>
              </a:rPr>
              <a:t>đồ</a:t>
            </a:r>
            <a:r>
              <a:rPr lang="en-US" sz="2800" dirty="0">
                <a:solidFill>
                  <a:srgbClr val="FF0000"/>
                </a:solidFill>
              </a:rPr>
              <a:t> </a:t>
            </a:r>
            <a:r>
              <a:rPr lang="en-US" sz="2800" dirty="0" err="1">
                <a:solidFill>
                  <a:srgbClr val="FF0000"/>
                </a:solidFill>
              </a:rPr>
              <a:t>uống</a:t>
            </a:r>
            <a:r>
              <a:rPr lang="en-US" sz="2800" dirty="0">
                <a:solidFill>
                  <a:srgbClr val="FF0000"/>
                </a:solidFill>
              </a:rPr>
              <a:t> </a:t>
            </a:r>
            <a:r>
              <a:rPr lang="en-US" sz="2800" dirty="0" err="1">
                <a:solidFill>
                  <a:srgbClr val="FF0000"/>
                </a:solidFill>
              </a:rPr>
              <a:t>làm</a:t>
            </a:r>
            <a:r>
              <a:rPr lang="en-US" sz="2800" dirty="0">
                <a:solidFill>
                  <a:srgbClr val="FF0000"/>
                </a:solidFill>
              </a:rPr>
              <a:t> </a:t>
            </a:r>
            <a:r>
              <a:rPr lang="en-US" sz="2800" dirty="0" err="1">
                <a:solidFill>
                  <a:srgbClr val="FF0000"/>
                </a:solidFill>
              </a:rPr>
              <a:t>ảnh</a:t>
            </a:r>
            <a:r>
              <a:rPr lang="en-US" sz="2800" dirty="0">
                <a:solidFill>
                  <a:srgbClr val="FF0000"/>
                </a:solidFill>
              </a:rPr>
              <a:t> </a:t>
            </a:r>
            <a:r>
              <a:rPr lang="en-US" sz="2800" dirty="0" err="1">
                <a:solidFill>
                  <a:srgbClr val="FF0000"/>
                </a:solidFill>
              </a:rPr>
              <a:t>hưởng</a:t>
            </a:r>
            <a:r>
              <a:rPr lang="en-US" sz="2800" dirty="0">
                <a:solidFill>
                  <a:srgbClr val="FF0000"/>
                </a:solidFill>
              </a:rPr>
              <a:t> </a:t>
            </a:r>
            <a:r>
              <a:rPr lang="en-US" sz="2800" dirty="0" err="1">
                <a:solidFill>
                  <a:srgbClr val="FF0000"/>
                </a:solidFill>
              </a:rPr>
              <a:t>đến</a:t>
            </a:r>
            <a:r>
              <a:rPr lang="en-US" sz="2800" dirty="0">
                <a:solidFill>
                  <a:srgbClr val="FF0000"/>
                </a:solidFill>
              </a:rPr>
              <a:t> </a:t>
            </a:r>
            <a:r>
              <a:rPr lang="en-US" sz="2800" dirty="0" err="1">
                <a:solidFill>
                  <a:srgbClr val="FF0000"/>
                </a:solidFill>
              </a:rPr>
              <a:t>sức</a:t>
            </a:r>
            <a:r>
              <a:rPr lang="en-US" sz="2800" dirty="0">
                <a:solidFill>
                  <a:srgbClr val="FF0000"/>
                </a:solidFill>
              </a:rPr>
              <a:t> </a:t>
            </a:r>
            <a:r>
              <a:rPr lang="en-US" sz="2800" dirty="0" err="1">
                <a:solidFill>
                  <a:srgbClr val="FF0000"/>
                </a:solidFill>
              </a:rPr>
              <a:t>khỏe</a:t>
            </a:r>
            <a:r>
              <a:rPr lang="en-US" sz="2800" dirty="0">
                <a:solidFill>
                  <a:srgbClr val="FF0000"/>
                </a:solidFill>
              </a:rPr>
              <a:t> con </a:t>
            </a:r>
            <a:r>
              <a:rPr lang="en-US" sz="2800" dirty="0" err="1">
                <a:solidFill>
                  <a:srgbClr val="FF0000"/>
                </a:solidFill>
              </a:rPr>
              <a:t>người</a:t>
            </a:r>
            <a:r>
              <a:rPr lang="en-US" sz="2800" dirty="0">
                <a:solidFill>
                  <a:srgbClr val="FF0000"/>
                </a:solidFill>
              </a:rPr>
              <a:t>, </a:t>
            </a:r>
            <a:r>
              <a:rPr lang="en-US" sz="2800" dirty="0" err="1">
                <a:solidFill>
                  <a:srgbClr val="FF0000"/>
                </a:solidFill>
              </a:rPr>
              <a:t>tăng</a:t>
            </a:r>
            <a:r>
              <a:rPr lang="en-US" sz="2800" dirty="0">
                <a:solidFill>
                  <a:srgbClr val="FF0000"/>
                </a:solidFill>
              </a:rPr>
              <a:t> </a:t>
            </a:r>
            <a:r>
              <a:rPr lang="en-US" sz="2800" dirty="0" err="1">
                <a:solidFill>
                  <a:srgbClr val="FF0000"/>
                </a:solidFill>
              </a:rPr>
              <a:t>nguy</a:t>
            </a:r>
            <a:r>
              <a:rPr lang="en-US" sz="2800" dirty="0">
                <a:solidFill>
                  <a:srgbClr val="FF0000"/>
                </a:solidFill>
              </a:rPr>
              <a:t> </a:t>
            </a:r>
            <a:r>
              <a:rPr lang="en-US" sz="2800" dirty="0" err="1">
                <a:solidFill>
                  <a:srgbClr val="FF0000"/>
                </a:solidFill>
              </a:rPr>
              <a:t>cơ</a:t>
            </a:r>
            <a:r>
              <a:rPr lang="en-US" sz="2800" dirty="0">
                <a:solidFill>
                  <a:srgbClr val="FF0000"/>
                </a:solidFill>
              </a:rPr>
              <a:t> </a:t>
            </a:r>
            <a:r>
              <a:rPr lang="en-US" sz="2800" dirty="0" err="1">
                <a:solidFill>
                  <a:srgbClr val="FF0000"/>
                </a:solidFill>
              </a:rPr>
              <a:t>gây</a:t>
            </a:r>
            <a:r>
              <a:rPr lang="en-US" sz="2800" dirty="0">
                <a:solidFill>
                  <a:srgbClr val="FF0000"/>
                </a:solidFill>
              </a:rPr>
              <a:t> </a:t>
            </a:r>
            <a:r>
              <a:rPr lang="en-US" sz="2800" dirty="0" err="1">
                <a:solidFill>
                  <a:srgbClr val="FF0000"/>
                </a:solidFill>
              </a:rPr>
              <a:t>ung</a:t>
            </a:r>
            <a:r>
              <a:rPr lang="en-US" sz="2800" dirty="0">
                <a:solidFill>
                  <a:srgbClr val="FF0000"/>
                </a:solidFill>
              </a:rPr>
              <a:t> </a:t>
            </a:r>
            <a:r>
              <a:rPr lang="en-US" sz="2800" dirty="0" err="1">
                <a:solidFill>
                  <a:srgbClr val="FF0000"/>
                </a:solidFill>
              </a:rPr>
              <a:t>thư</a:t>
            </a:r>
            <a:r>
              <a:rPr lang="en-US" sz="2800" dirty="0">
                <a:solidFill>
                  <a:srgbClr val="FF0000"/>
                </a:solidFill>
              </a:rPr>
              <a:t> </a:t>
            </a:r>
            <a:r>
              <a:rPr lang="en-US" sz="2800" dirty="0" err="1">
                <a:solidFill>
                  <a:srgbClr val="FF0000"/>
                </a:solidFill>
              </a:rPr>
              <a:t>và</a:t>
            </a:r>
            <a:r>
              <a:rPr lang="en-US" sz="2800" dirty="0">
                <a:solidFill>
                  <a:srgbClr val="FF0000"/>
                </a:solidFill>
              </a:rPr>
              <a:t> </a:t>
            </a:r>
            <a:r>
              <a:rPr lang="en-US" sz="2800" dirty="0" err="1">
                <a:solidFill>
                  <a:srgbClr val="FF0000"/>
                </a:solidFill>
              </a:rPr>
              <a:t>còn</a:t>
            </a:r>
            <a:r>
              <a:rPr lang="en-US" sz="2800" dirty="0">
                <a:solidFill>
                  <a:srgbClr val="FF0000"/>
                </a:solidFill>
              </a:rPr>
              <a:t> </a:t>
            </a:r>
            <a:r>
              <a:rPr lang="en-US" sz="2800" dirty="0" err="1">
                <a:solidFill>
                  <a:srgbClr val="FF0000"/>
                </a:solidFill>
              </a:rPr>
              <a:t>gây</a:t>
            </a:r>
            <a:r>
              <a:rPr lang="en-US" sz="2800" dirty="0">
                <a:solidFill>
                  <a:srgbClr val="FF0000"/>
                </a:solidFill>
              </a:rPr>
              <a:t> </a:t>
            </a:r>
            <a:r>
              <a:rPr lang="en-US" sz="2800" dirty="0" err="1">
                <a:solidFill>
                  <a:srgbClr val="FF0000"/>
                </a:solidFill>
              </a:rPr>
              <a:t>hư</a:t>
            </a:r>
            <a:r>
              <a:rPr lang="en-US" sz="2800" dirty="0">
                <a:solidFill>
                  <a:srgbClr val="FF0000"/>
                </a:solidFill>
              </a:rPr>
              <a:t> </a:t>
            </a:r>
            <a:r>
              <a:rPr lang="en-US" sz="2800" dirty="0" err="1">
                <a:solidFill>
                  <a:srgbClr val="FF0000"/>
                </a:solidFill>
              </a:rPr>
              <a:t>hỏng</a:t>
            </a:r>
            <a:r>
              <a:rPr lang="en-US" sz="2800" dirty="0">
                <a:solidFill>
                  <a:srgbClr val="FF0000"/>
                </a:solidFill>
              </a:rPr>
              <a:t> </a:t>
            </a:r>
            <a:r>
              <a:rPr lang="en-US" sz="2800" dirty="0" err="1">
                <a:solidFill>
                  <a:srgbClr val="FF0000"/>
                </a:solidFill>
              </a:rPr>
              <a:t>quần</a:t>
            </a:r>
            <a:r>
              <a:rPr lang="en-US" sz="2800" dirty="0">
                <a:solidFill>
                  <a:srgbClr val="FF0000"/>
                </a:solidFill>
              </a:rPr>
              <a:t> </a:t>
            </a:r>
            <a:r>
              <a:rPr lang="en-US" sz="2800" dirty="0" err="1">
                <a:solidFill>
                  <a:srgbClr val="FF0000"/>
                </a:solidFill>
              </a:rPr>
              <a:t>áo</a:t>
            </a:r>
            <a:r>
              <a:rPr lang="en-US" sz="2800" dirty="0">
                <a:solidFill>
                  <a:srgbClr val="FF0000"/>
                </a:solidFill>
              </a:rPr>
              <a:t>, </a:t>
            </a:r>
            <a:r>
              <a:rPr lang="en-US" sz="2800" dirty="0" err="1">
                <a:solidFill>
                  <a:srgbClr val="FF0000"/>
                </a:solidFill>
              </a:rPr>
              <a:t>đồ</a:t>
            </a:r>
            <a:r>
              <a:rPr lang="en-US" sz="2800" dirty="0">
                <a:solidFill>
                  <a:srgbClr val="FF0000"/>
                </a:solidFill>
              </a:rPr>
              <a:t> </a:t>
            </a:r>
            <a:r>
              <a:rPr lang="en-US" sz="2800" dirty="0" err="1">
                <a:solidFill>
                  <a:srgbClr val="FF0000"/>
                </a:solidFill>
              </a:rPr>
              <a:t>đạc</a:t>
            </a:r>
            <a:r>
              <a:rPr lang="en-US" sz="2800" dirty="0">
                <a:solidFill>
                  <a:srgbClr val="FF0000"/>
                </a:solidFill>
              </a:rPr>
              <a:t>.</a:t>
            </a:r>
          </a:p>
        </p:txBody>
      </p:sp>
      <p:sp>
        <p:nvSpPr>
          <p:cNvPr id="15" name="Rectangle 14"/>
          <p:cNvSpPr/>
          <p:nvPr/>
        </p:nvSpPr>
        <p:spPr>
          <a:xfrm>
            <a:off x="685800" y="5334000"/>
            <a:ext cx="9753600" cy="830997"/>
          </a:xfrm>
          <a:prstGeom prst="rect">
            <a:avLst/>
          </a:prstGeom>
        </p:spPr>
        <p:txBody>
          <a:bodyPr wrap="square">
            <a:spAutoFit/>
          </a:bodyPr>
          <a:lstStyle/>
          <a:p>
            <a:r>
              <a:rPr lang="en-US" sz="2400" b="1" dirty="0">
                <a:solidFill>
                  <a:srgbClr val="0070C0"/>
                </a:solidFill>
              </a:rPr>
              <a:t>=&gt; </a:t>
            </a:r>
            <a:r>
              <a:rPr lang="en-US" sz="2400" b="1" dirty="0" err="1">
                <a:solidFill>
                  <a:srgbClr val="0070C0"/>
                </a:solidFill>
              </a:rPr>
              <a:t>Biện</a:t>
            </a:r>
            <a:r>
              <a:rPr lang="en-US" sz="2400" b="1" dirty="0">
                <a:solidFill>
                  <a:srgbClr val="0070C0"/>
                </a:solidFill>
              </a:rPr>
              <a:t> </a:t>
            </a:r>
            <a:r>
              <a:rPr lang="en-US" sz="2400" b="1" dirty="0" err="1">
                <a:solidFill>
                  <a:srgbClr val="0070C0"/>
                </a:solidFill>
              </a:rPr>
              <a:t>pháp</a:t>
            </a:r>
            <a:r>
              <a:rPr lang="en-US" sz="2400" b="1" dirty="0">
                <a:solidFill>
                  <a:srgbClr val="0070C0"/>
                </a:solidFill>
              </a:rPr>
              <a:t> </a:t>
            </a:r>
            <a:r>
              <a:rPr lang="en-US" sz="2400" b="1" dirty="0" err="1">
                <a:solidFill>
                  <a:srgbClr val="0070C0"/>
                </a:solidFill>
              </a:rPr>
              <a:t>phòng</a:t>
            </a:r>
            <a:r>
              <a:rPr lang="en-US" sz="2400" b="1" dirty="0">
                <a:solidFill>
                  <a:srgbClr val="0070C0"/>
                </a:solidFill>
              </a:rPr>
              <a:t> </a:t>
            </a:r>
            <a:r>
              <a:rPr lang="en-US" sz="2400" b="1" dirty="0" err="1">
                <a:solidFill>
                  <a:srgbClr val="0070C0"/>
                </a:solidFill>
              </a:rPr>
              <a:t>tránh</a:t>
            </a:r>
            <a:r>
              <a:rPr lang="en-US" sz="2400" b="1" dirty="0">
                <a:solidFill>
                  <a:srgbClr val="0070C0"/>
                </a:solidFill>
              </a:rPr>
              <a:t>: </a:t>
            </a:r>
            <a:r>
              <a:rPr lang="en-US" sz="2400" b="1" dirty="0" err="1">
                <a:solidFill>
                  <a:srgbClr val="0070C0"/>
                </a:solidFill>
              </a:rPr>
              <a:t>giữ</a:t>
            </a:r>
            <a:r>
              <a:rPr lang="en-US" sz="2400" b="1" dirty="0">
                <a:solidFill>
                  <a:srgbClr val="0070C0"/>
                </a:solidFill>
              </a:rPr>
              <a:t> </a:t>
            </a:r>
            <a:r>
              <a:rPr lang="en-US" sz="2400" b="1" dirty="0" err="1">
                <a:solidFill>
                  <a:srgbClr val="0070C0"/>
                </a:solidFill>
              </a:rPr>
              <a:t>gìn</a:t>
            </a:r>
            <a:r>
              <a:rPr lang="en-US" sz="2400" b="1" dirty="0">
                <a:solidFill>
                  <a:srgbClr val="0070C0"/>
                </a:solidFill>
              </a:rPr>
              <a:t> </a:t>
            </a:r>
            <a:r>
              <a:rPr lang="en-US" sz="2400" b="1" dirty="0" err="1">
                <a:solidFill>
                  <a:srgbClr val="0070C0"/>
                </a:solidFill>
              </a:rPr>
              <a:t>vệ</a:t>
            </a:r>
            <a:r>
              <a:rPr lang="en-US" sz="2400" b="1" dirty="0">
                <a:solidFill>
                  <a:srgbClr val="0070C0"/>
                </a:solidFill>
              </a:rPr>
              <a:t> </a:t>
            </a:r>
            <a:r>
              <a:rPr lang="en-US" sz="2400" b="1" dirty="0" err="1">
                <a:solidFill>
                  <a:srgbClr val="0070C0"/>
                </a:solidFill>
              </a:rPr>
              <a:t>sinh</a:t>
            </a:r>
            <a:r>
              <a:rPr lang="en-US" sz="2400" b="1" dirty="0">
                <a:solidFill>
                  <a:srgbClr val="0070C0"/>
                </a:solidFill>
              </a:rPr>
              <a:t> </a:t>
            </a:r>
            <a:r>
              <a:rPr lang="en-US" sz="2400" b="1" dirty="0" err="1">
                <a:solidFill>
                  <a:srgbClr val="0070C0"/>
                </a:solidFill>
              </a:rPr>
              <a:t>sạch</a:t>
            </a:r>
            <a:r>
              <a:rPr lang="en-US" sz="2400" b="1" dirty="0">
                <a:solidFill>
                  <a:srgbClr val="0070C0"/>
                </a:solidFill>
              </a:rPr>
              <a:t> </a:t>
            </a:r>
            <a:r>
              <a:rPr lang="en-US" sz="2400" b="1" dirty="0" err="1">
                <a:solidFill>
                  <a:srgbClr val="0070C0"/>
                </a:solidFill>
              </a:rPr>
              <a:t>sẽ</a:t>
            </a:r>
            <a:r>
              <a:rPr lang="en-US" sz="2400" b="1" dirty="0">
                <a:solidFill>
                  <a:srgbClr val="0070C0"/>
                </a:solidFill>
              </a:rPr>
              <a:t>, </a:t>
            </a:r>
            <a:r>
              <a:rPr lang="en-US" sz="2400" b="1" dirty="0" err="1">
                <a:solidFill>
                  <a:srgbClr val="0070C0"/>
                </a:solidFill>
              </a:rPr>
              <a:t>đồ</a:t>
            </a:r>
            <a:r>
              <a:rPr lang="en-US" sz="2400" b="1" dirty="0">
                <a:solidFill>
                  <a:srgbClr val="0070C0"/>
                </a:solidFill>
              </a:rPr>
              <a:t> </a:t>
            </a:r>
            <a:r>
              <a:rPr lang="en-US" sz="2400" b="1" dirty="0" err="1">
                <a:solidFill>
                  <a:srgbClr val="0070C0"/>
                </a:solidFill>
              </a:rPr>
              <a:t>đạc</a:t>
            </a:r>
            <a:r>
              <a:rPr lang="en-US" sz="2400" b="1" dirty="0">
                <a:solidFill>
                  <a:srgbClr val="0070C0"/>
                </a:solidFill>
              </a:rPr>
              <a:t> </a:t>
            </a:r>
            <a:r>
              <a:rPr lang="en-US" sz="2400" b="1" dirty="0" err="1">
                <a:solidFill>
                  <a:srgbClr val="0070C0"/>
                </a:solidFill>
              </a:rPr>
              <a:t>quần</a:t>
            </a:r>
            <a:r>
              <a:rPr lang="en-US" sz="2400" b="1" dirty="0">
                <a:solidFill>
                  <a:srgbClr val="0070C0"/>
                </a:solidFill>
              </a:rPr>
              <a:t> </a:t>
            </a:r>
            <a:r>
              <a:rPr lang="en-US" sz="2400" b="1" dirty="0" err="1">
                <a:solidFill>
                  <a:srgbClr val="0070C0"/>
                </a:solidFill>
              </a:rPr>
              <a:t>áo</a:t>
            </a:r>
            <a:r>
              <a:rPr lang="en-US" sz="2400" b="1" dirty="0">
                <a:solidFill>
                  <a:srgbClr val="0070C0"/>
                </a:solidFill>
              </a:rPr>
              <a:t> </a:t>
            </a:r>
            <a:r>
              <a:rPr lang="en-US" sz="2400" b="1" dirty="0" err="1">
                <a:solidFill>
                  <a:srgbClr val="0070C0"/>
                </a:solidFill>
              </a:rPr>
              <a:t>khô</a:t>
            </a:r>
            <a:r>
              <a:rPr lang="en-US" sz="2400" b="1" dirty="0">
                <a:solidFill>
                  <a:srgbClr val="0070C0"/>
                </a:solidFill>
              </a:rPr>
              <a:t> </a:t>
            </a:r>
            <a:r>
              <a:rPr lang="en-US" sz="2400" b="1" dirty="0" err="1">
                <a:solidFill>
                  <a:srgbClr val="0070C0"/>
                </a:solidFill>
              </a:rPr>
              <a:t>ráo</a:t>
            </a:r>
            <a:r>
              <a:rPr lang="en-US" sz="2400" b="1" dirty="0">
                <a:solidFill>
                  <a:srgbClr val="0070C0"/>
                </a:solidFill>
              </a:rPr>
              <a:t>, </a:t>
            </a:r>
            <a:r>
              <a:rPr lang="en-US" sz="2400" b="1" dirty="0" err="1">
                <a:solidFill>
                  <a:srgbClr val="0070C0"/>
                </a:solidFill>
              </a:rPr>
              <a:t>sử</a:t>
            </a:r>
            <a:r>
              <a:rPr lang="en-US" sz="2400" b="1" dirty="0">
                <a:solidFill>
                  <a:srgbClr val="0070C0"/>
                </a:solidFill>
              </a:rPr>
              <a:t> </a:t>
            </a:r>
            <a:r>
              <a:rPr lang="en-US" sz="2400" b="1" dirty="0" err="1">
                <a:solidFill>
                  <a:srgbClr val="0070C0"/>
                </a:solidFill>
              </a:rPr>
              <a:t>dụng</a:t>
            </a:r>
            <a:r>
              <a:rPr lang="en-US" sz="2400" b="1" dirty="0">
                <a:solidFill>
                  <a:srgbClr val="0070C0"/>
                </a:solidFill>
              </a:rPr>
              <a:t> </a:t>
            </a:r>
            <a:r>
              <a:rPr lang="en-US" sz="2400" b="1" dirty="0" err="1">
                <a:solidFill>
                  <a:srgbClr val="0070C0"/>
                </a:solidFill>
              </a:rPr>
              <a:t>các</a:t>
            </a:r>
            <a:r>
              <a:rPr lang="en-US" sz="2400" b="1" dirty="0">
                <a:solidFill>
                  <a:srgbClr val="0070C0"/>
                </a:solidFill>
              </a:rPr>
              <a:t> </a:t>
            </a:r>
            <a:r>
              <a:rPr lang="en-US" sz="2400" b="1" dirty="0" err="1">
                <a:solidFill>
                  <a:srgbClr val="0070C0"/>
                </a:solidFill>
              </a:rPr>
              <a:t>loại</a:t>
            </a:r>
            <a:r>
              <a:rPr lang="en-US" sz="2400" b="1" dirty="0">
                <a:solidFill>
                  <a:srgbClr val="0070C0"/>
                </a:solidFill>
              </a:rPr>
              <a:t> </a:t>
            </a:r>
            <a:r>
              <a:rPr lang="en-US" sz="2400" b="1" dirty="0" err="1">
                <a:solidFill>
                  <a:srgbClr val="0070C0"/>
                </a:solidFill>
              </a:rPr>
              <a:t>thuốc</a:t>
            </a:r>
            <a:r>
              <a:rPr lang="en-US" sz="2400" b="1" dirty="0">
                <a:solidFill>
                  <a:srgbClr val="0070C0"/>
                </a:solidFill>
              </a:rPr>
              <a:t> </a:t>
            </a:r>
            <a:r>
              <a:rPr lang="en-US" sz="2400" b="1" dirty="0" err="1">
                <a:solidFill>
                  <a:srgbClr val="0070C0"/>
                </a:solidFill>
              </a:rPr>
              <a:t>kháng</a:t>
            </a:r>
            <a:r>
              <a:rPr lang="en-US" sz="2400" b="1" dirty="0">
                <a:solidFill>
                  <a:srgbClr val="0070C0"/>
                </a:solidFill>
              </a:rPr>
              <a:t> </a:t>
            </a:r>
            <a:r>
              <a:rPr lang="en-US" sz="2400" b="1" dirty="0" err="1">
                <a:solidFill>
                  <a:srgbClr val="0070C0"/>
                </a:solidFill>
              </a:rPr>
              <a:t>nấm</a:t>
            </a:r>
            <a:r>
              <a:rPr lang="en-US" sz="2400" b="1" dirty="0">
                <a:solidFill>
                  <a:srgbClr val="0070C0"/>
                </a:solidFill>
              </a:rPr>
              <a:t>, </a:t>
            </a:r>
            <a:r>
              <a:rPr lang="en-US" sz="2400" b="1" dirty="0" err="1">
                <a:solidFill>
                  <a:srgbClr val="0070C0"/>
                </a:solidFill>
              </a:rPr>
              <a:t>không</a:t>
            </a:r>
            <a:r>
              <a:rPr lang="en-US" sz="2400" b="1" dirty="0">
                <a:solidFill>
                  <a:srgbClr val="0070C0"/>
                </a:solidFill>
              </a:rPr>
              <a:t> </a:t>
            </a:r>
            <a:r>
              <a:rPr lang="en-US" sz="2400" b="1" dirty="0" err="1">
                <a:solidFill>
                  <a:srgbClr val="0070C0"/>
                </a:solidFill>
              </a:rPr>
              <a:t>ăn</a:t>
            </a:r>
            <a:r>
              <a:rPr lang="en-US" sz="2400" b="1" dirty="0">
                <a:solidFill>
                  <a:srgbClr val="0070C0"/>
                </a:solidFill>
              </a:rPr>
              <a:t> </a:t>
            </a:r>
            <a:r>
              <a:rPr lang="en-US" sz="2400" b="1" dirty="0" err="1">
                <a:solidFill>
                  <a:srgbClr val="0070C0"/>
                </a:solidFill>
              </a:rPr>
              <a:t>thực</a:t>
            </a:r>
            <a:r>
              <a:rPr lang="en-US" sz="2400" b="1" dirty="0">
                <a:solidFill>
                  <a:srgbClr val="0070C0"/>
                </a:solidFill>
              </a:rPr>
              <a:t> </a:t>
            </a:r>
            <a:r>
              <a:rPr lang="en-US" sz="2400" b="1" dirty="0" err="1">
                <a:solidFill>
                  <a:srgbClr val="0070C0"/>
                </a:solidFill>
              </a:rPr>
              <a:t>phẩm</a:t>
            </a:r>
            <a:r>
              <a:rPr lang="en-US" sz="2400" b="1" dirty="0">
                <a:solidFill>
                  <a:srgbClr val="0070C0"/>
                </a:solidFill>
              </a:rPr>
              <a:t> </a:t>
            </a:r>
            <a:r>
              <a:rPr lang="en-US" sz="2400" b="1" dirty="0" err="1">
                <a:solidFill>
                  <a:srgbClr val="0070C0"/>
                </a:solidFill>
              </a:rPr>
              <a:t>quá</a:t>
            </a:r>
            <a:r>
              <a:rPr lang="en-US" sz="2400" b="1" dirty="0">
                <a:solidFill>
                  <a:srgbClr val="0070C0"/>
                </a:solidFill>
              </a:rPr>
              <a:t> </a:t>
            </a:r>
            <a:r>
              <a:rPr lang="en-US" sz="2400" b="1" dirty="0" err="1">
                <a:solidFill>
                  <a:srgbClr val="0070C0"/>
                </a:solidFill>
              </a:rPr>
              <a:t>hạn</a:t>
            </a:r>
            <a:r>
              <a:rPr lang="en-US" sz="2400" b="1" dirty="0">
                <a:solidFill>
                  <a:srgbClr val="0070C0"/>
                </a:solidFill>
              </a:rPr>
              <a:t> </a:t>
            </a:r>
            <a:r>
              <a:rPr lang="en-US" sz="2400" b="1" dirty="0" err="1">
                <a:solidFill>
                  <a:srgbClr val="0070C0"/>
                </a:solidFill>
              </a:rPr>
              <a:t>sử</a:t>
            </a:r>
            <a:r>
              <a:rPr lang="en-US" sz="2400" b="1" dirty="0">
                <a:solidFill>
                  <a:srgbClr val="0070C0"/>
                </a:solidFill>
              </a:rPr>
              <a:t> </a:t>
            </a:r>
            <a:r>
              <a:rPr lang="en-US" sz="2400" b="1" dirty="0" err="1">
                <a:solidFill>
                  <a:srgbClr val="0070C0"/>
                </a:solidFill>
              </a:rPr>
              <a:t>dụng</a:t>
            </a:r>
            <a:r>
              <a:rPr lang="en-US" sz="2400" b="1" dirty="0">
                <a:solidFill>
                  <a:srgbClr val="0070C0"/>
                </a:solidFill>
              </a:rPr>
              <a:t>…</a:t>
            </a:r>
          </a:p>
        </p:txBody>
      </p:sp>
    </p:spTree>
    <p:extLst>
      <p:ext uri="{BB962C8B-B14F-4D97-AF65-F5344CB8AC3E}">
        <p14:creationId xmlns:p14="http://schemas.microsoft.com/office/powerpoint/2010/main" val="379453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
        <p:nvSpPr>
          <p:cNvPr id="6" name="Explosion 1 5"/>
          <p:cNvSpPr/>
          <p:nvPr/>
        </p:nvSpPr>
        <p:spPr>
          <a:xfrm>
            <a:off x="838200" y="-28903"/>
            <a:ext cx="6096000" cy="518160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rPr>
              <a:t>NẤM ĐỘC</a:t>
            </a:r>
          </a:p>
        </p:txBody>
      </p:sp>
      <p:sp>
        <p:nvSpPr>
          <p:cNvPr id="7" name="Rectangle 6"/>
          <p:cNvSpPr/>
          <p:nvPr/>
        </p:nvSpPr>
        <p:spPr>
          <a:xfrm>
            <a:off x="457200" y="5029200"/>
            <a:ext cx="6796255" cy="1477328"/>
          </a:xfrm>
          <a:prstGeom prst="rect">
            <a:avLst/>
          </a:prstGeom>
        </p:spPr>
        <p:txBody>
          <a:bodyPr wrap="square">
            <a:spAutoFit/>
          </a:bodyPr>
          <a:lstStyle/>
          <a:p>
            <a:r>
              <a:rPr lang="en-US" u="sng" dirty="0">
                <a:hlinkClick r:id="rId3"/>
              </a:rPr>
              <a:t>(</a:t>
            </a:r>
            <a:r>
              <a:rPr lang="en-US" dirty="0"/>
              <a:t>“</a:t>
            </a:r>
            <a:r>
              <a:rPr lang="en-US" dirty="0" err="1"/>
              <a:t>ăn</a:t>
            </a:r>
            <a:r>
              <a:rPr lang="en-US" dirty="0"/>
              <a:t> </a:t>
            </a:r>
            <a:r>
              <a:rPr lang="en-US" dirty="0" err="1"/>
              <a:t>phải</a:t>
            </a:r>
            <a:r>
              <a:rPr lang="en-US" dirty="0"/>
              <a:t> </a:t>
            </a:r>
            <a:r>
              <a:rPr lang="en-US" dirty="0" err="1"/>
              <a:t>nấm</a:t>
            </a:r>
            <a:r>
              <a:rPr lang="en-US" dirty="0"/>
              <a:t> </a:t>
            </a:r>
            <a:r>
              <a:rPr lang="en-US" dirty="0" err="1"/>
              <a:t>độc</a:t>
            </a:r>
            <a:r>
              <a:rPr lang="en-US" dirty="0"/>
              <a:t>, 3 </a:t>
            </a:r>
            <a:r>
              <a:rPr lang="en-US" dirty="0" err="1"/>
              <a:t>người</a:t>
            </a:r>
            <a:r>
              <a:rPr lang="en-US" dirty="0"/>
              <a:t> </a:t>
            </a:r>
            <a:r>
              <a:rPr lang="en-US" dirty="0" err="1"/>
              <a:t>thương</a:t>
            </a:r>
            <a:r>
              <a:rPr lang="en-US" dirty="0"/>
              <a:t> </a:t>
            </a:r>
            <a:r>
              <a:rPr lang="en-US" dirty="0" err="1"/>
              <a:t>vong</a:t>
            </a:r>
            <a:r>
              <a:rPr lang="en-US" dirty="0"/>
              <a:t>” </a:t>
            </a:r>
            <a:r>
              <a:rPr lang="en-US" u="sng" dirty="0">
                <a:hlinkClick r:id="rId3"/>
              </a:rPr>
              <a:t> – </a:t>
            </a:r>
            <a:r>
              <a:rPr lang="en-US" u="sng" dirty="0" err="1">
                <a:hlinkClick r:id="rId3"/>
              </a:rPr>
              <a:t>youtube</a:t>
            </a:r>
            <a:r>
              <a:rPr lang="en-US" u="sng" dirty="0">
                <a:hlinkClick r:id="rId3"/>
              </a:rPr>
              <a:t>)</a:t>
            </a:r>
          </a:p>
          <a:p>
            <a:r>
              <a:rPr lang="vi-VN" u="sng" dirty="0">
                <a:hlinkClick r:id="rId4"/>
              </a:rPr>
              <a:t>https://coccoc.com/search?query=%C4%83n%20ph%E1%BA%A3i%20n%E1%BA%A5m%20%C4%91%E1%BB%99c%2C%203%20ng%C6%B0%E1%BB%9Di%20th%C6%B0%C6%A1ng%20vong&amp;tbm=vid</a:t>
            </a:r>
            <a:r>
              <a:rPr lang="en-US" u="sng" dirty="0"/>
              <a:t>)</a:t>
            </a:r>
            <a:endParaRPr lang="en-US" dirty="0"/>
          </a:p>
        </p:txBody>
      </p:sp>
      <p:pic>
        <p:nvPicPr>
          <p:cNvPr id="8" name="Picture 7"/>
          <p:cNvPicPr>
            <a:picLocks noChangeAspect="1"/>
          </p:cNvPicPr>
          <p:nvPr/>
        </p:nvPicPr>
        <p:blipFill>
          <a:blip r:embed="rId5" cstate="print"/>
          <a:stretch>
            <a:fillRect/>
          </a:stretch>
        </p:blipFill>
        <p:spPr>
          <a:xfrm>
            <a:off x="7219294" y="543906"/>
            <a:ext cx="2504090" cy="1878068"/>
          </a:xfrm>
          <a:prstGeom prst="rect">
            <a:avLst/>
          </a:prstGeom>
        </p:spPr>
      </p:pic>
      <p:pic>
        <p:nvPicPr>
          <p:cNvPr id="9" name="Picture 8"/>
          <p:cNvPicPr>
            <a:picLocks noChangeAspect="1"/>
          </p:cNvPicPr>
          <p:nvPr/>
        </p:nvPicPr>
        <p:blipFill>
          <a:blip r:embed="rId6"/>
          <a:stretch>
            <a:fillRect/>
          </a:stretch>
        </p:blipFill>
        <p:spPr>
          <a:xfrm>
            <a:off x="7253455" y="2517749"/>
            <a:ext cx="2469930" cy="1531357"/>
          </a:xfrm>
          <a:prstGeom prst="rect">
            <a:avLst/>
          </a:prstGeom>
        </p:spPr>
      </p:pic>
      <p:pic>
        <p:nvPicPr>
          <p:cNvPr id="10" name="Picture 9"/>
          <p:cNvPicPr>
            <a:picLocks noChangeAspect="1"/>
          </p:cNvPicPr>
          <p:nvPr/>
        </p:nvPicPr>
        <p:blipFill>
          <a:blip r:embed="rId7"/>
          <a:stretch>
            <a:fillRect/>
          </a:stretch>
        </p:blipFill>
        <p:spPr>
          <a:xfrm>
            <a:off x="7253455" y="4157528"/>
            <a:ext cx="2469929" cy="2092381"/>
          </a:xfrm>
          <a:prstGeom prst="rect">
            <a:avLst/>
          </a:prstGeom>
        </p:spPr>
      </p:pic>
    </p:spTree>
    <p:extLst>
      <p:ext uri="{BB962C8B-B14F-4D97-AF65-F5344CB8AC3E}">
        <p14:creationId xmlns:p14="http://schemas.microsoft.com/office/powerpoint/2010/main" val="4260836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
        <p:nvSpPr>
          <p:cNvPr id="5" name="Explosion 1 4"/>
          <p:cNvSpPr/>
          <p:nvPr/>
        </p:nvSpPr>
        <p:spPr>
          <a:xfrm>
            <a:off x="304800" y="-28904"/>
            <a:ext cx="6629400" cy="5439103"/>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rPr>
              <a:t>DẤU HIỆU NHẬN BIẾT NẤM ĐỘC</a:t>
            </a:r>
          </a:p>
        </p:txBody>
      </p:sp>
      <p:pic>
        <p:nvPicPr>
          <p:cNvPr id="6" name="Picture 5"/>
          <p:cNvPicPr>
            <a:picLocks noChangeAspect="1"/>
          </p:cNvPicPr>
          <p:nvPr/>
        </p:nvPicPr>
        <p:blipFill>
          <a:blip r:embed="rId3" cstate="print"/>
          <a:stretch>
            <a:fillRect/>
          </a:stretch>
        </p:blipFill>
        <p:spPr>
          <a:xfrm>
            <a:off x="7219294" y="543906"/>
            <a:ext cx="2504090" cy="1878068"/>
          </a:xfrm>
          <a:prstGeom prst="rect">
            <a:avLst/>
          </a:prstGeom>
        </p:spPr>
      </p:pic>
      <p:pic>
        <p:nvPicPr>
          <p:cNvPr id="7" name="Picture 6"/>
          <p:cNvPicPr>
            <a:picLocks noChangeAspect="1"/>
          </p:cNvPicPr>
          <p:nvPr/>
        </p:nvPicPr>
        <p:blipFill>
          <a:blip r:embed="rId4"/>
          <a:stretch>
            <a:fillRect/>
          </a:stretch>
        </p:blipFill>
        <p:spPr>
          <a:xfrm>
            <a:off x="7253455" y="2517749"/>
            <a:ext cx="2469930" cy="1531357"/>
          </a:xfrm>
          <a:prstGeom prst="rect">
            <a:avLst/>
          </a:prstGeom>
        </p:spPr>
      </p:pic>
      <p:pic>
        <p:nvPicPr>
          <p:cNvPr id="8" name="Picture 7"/>
          <p:cNvPicPr>
            <a:picLocks noChangeAspect="1"/>
          </p:cNvPicPr>
          <p:nvPr/>
        </p:nvPicPr>
        <p:blipFill>
          <a:blip r:embed="rId5"/>
          <a:stretch>
            <a:fillRect/>
          </a:stretch>
        </p:blipFill>
        <p:spPr>
          <a:xfrm>
            <a:off x="7253455" y="4157528"/>
            <a:ext cx="2469929" cy="2092381"/>
          </a:xfrm>
          <a:prstGeom prst="rect">
            <a:avLst/>
          </a:prstGeom>
        </p:spPr>
      </p:pic>
      <p:sp>
        <p:nvSpPr>
          <p:cNvPr id="9" name="Rectangle 8"/>
          <p:cNvSpPr/>
          <p:nvPr/>
        </p:nvSpPr>
        <p:spPr>
          <a:xfrm>
            <a:off x="762000" y="5152072"/>
            <a:ext cx="6457294" cy="1200329"/>
          </a:xfrm>
          <a:prstGeom prst="rect">
            <a:avLst/>
          </a:prstGeom>
        </p:spPr>
        <p:txBody>
          <a:bodyPr wrap="square">
            <a:spAutoFit/>
          </a:bodyPr>
          <a:lstStyle/>
          <a:p>
            <a:pPr lvl="0"/>
            <a:r>
              <a:rPr lang="en-US" dirty="0" err="1"/>
              <a:t>dấu</a:t>
            </a:r>
            <a:r>
              <a:rPr lang="en-US" dirty="0"/>
              <a:t> </a:t>
            </a:r>
            <a:r>
              <a:rPr lang="en-US" dirty="0" err="1"/>
              <a:t>hiệu</a:t>
            </a:r>
            <a:r>
              <a:rPr lang="en-US" dirty="0"/>
              <a:t> </a:t>
            </a:r>
            <a:r>
              <a:rPr lang="en-US" dirty="0" err="1"/>
              <a:t>nhận</a:t>
            </a:r>
            <a:r>
              <a:rPr lang="en-US" dirty="0"/>
              <a:t> </a:t>
            </a:r>
            <a:r>
              <a:rPr lang="en-US" dirty="0" err="1"/>
              <a:t>biết</a:t>
            </a:r>
            <a:r>
              <a:rPr lang="en-US" dirty="0"/>
              <a:t> </a:t>
            </a:r>
            <a:r>
              <a:rPr lang="en-US" dirty="0" err="1"/>
              <a:t>nấm</a:t>
            </a:r>
            <a:r>
              <a:rPr lang="en-US" dirty="0"/>
              <a:t> </a:t>
            </a:r>
            <a:r>
              <a:rPr lang="en-US" dirty="0" err="1"/>
              <a:t>độc</a:t>
            </a:r>
            <a:r>
              <a:rPr lang="en-US" dirty="0"/>
              <a:t> (</a:t>
            </a:r>
            <a:r>
              <a:rPr lang="vi-VN" u="sng" dirty="0">
                <a:hlinkClick r:id="rId6"/>
              </a:rPr>
              <a:t>https://coccoc.com/search?query=d%E1%BA%A5u%20hi%E1%BB%87u%20nh%E1%BA%ADn%20bi%E1%BA%BFt%20n%E1%BA%A5m%20%C4%91%E1%BB%99c&amp;tbm=vid</a:t>
            </a:r>
            <a:r>
              <a:rPr lang="en-US" dirty="0"/>
              <a:t>)</a:t>
            </a:r>
          </a:p>
        </p:txBody>
      </p:sp>
    </p:spTree>
    <p:extLst>
      <p:ext uri="{BB962C8B-B14F-4D97-AF65-F5344CB8AC3E}">
        <p14:creationId xmlns:p14="http://schemas.microsoft.com/office/powerpoint/2010/main" val="2690512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40996" y="1219200"/>
            <a:ext cx="10631804" cy="5193546"/>
          </a:xfrm>
          <a:prstGeom prst="rect">
            <a:avLst/>
          </a:prstGeom>
          <a:noFill/>
          <a:ln w="9525">
            <a:noFill/>
            <a:miter lim="800000"/>
            <a:headEnd/>
            <a:tailEnd/>
          </a:ln>
        </p:spPr>
        <p:txBody>
          <a:bodyPr lIns="114117" tIns="57059" rIns="114117" bIns="57059">
            <a:spAutoFit/>
          </a:bodyPr>
          <a:lstStyle/>
          <a:p>
            <a:pPr algn="just"/>
            <a:r>
              <a:rPr lang="en-US" sz="3000" b="1" dirty="0">
                <a:solidFill>
                  <a:srgbClr val="0000FF"/>
                </a:solidFill>
                <a:latin typeface="Times New Roman" pitchFamily="18" charset="0"/>
                <a:ea typeface="Times New Roman" pitchFamily="18" charset="0"/>
              </a:rPr>
              <a:t>* </a:t>
            </a:r>
            <a:r>
              <a:rPr lang="en-US" sz="3000" b="1" dirty="0" err="1">
                <a:solidFill>
                  <a:srgbClr val="0000FF"/>
                </a:solidFill>
                <a:latin typeface="Times New Roman" pitchFamily="18" charset="0"/>
                <a:ea typeface="Times New Roman" pitchFamily="18" charset="0"/>
              </a:rPr>
              <a:t>Nấm</a:t>
            </a:r>
            <a:r>
              <a:rPr lang="en-US" sz="3000" b="1" dirty="0">
                <a:solidFill>
                  <a:srgbClr val="0000FF"/>
                </a:solidFill>
                <a:latin typeface="Times New Roman" pitchFamily="18" charset="0"/>
                <a:ea typeface="Times New Roman" pitchFamily="18" charset="0"/>
              </a:rPr>
              <a:t> </a:t>
            </a:r>
            <a:r>
              <a:rPr lang="en-US" sz="3000" b="1" dirty="0" err="1">
                <a:solidFill>
                  <a:srgbClr val="0000FF"/>
                </a:solidFill>
                <a:latin typeface="Times New Roman" pitchFamily="18" charset="0"/>
                <a:ea typeface="Times New Roman" pitchFamily="18" charset="0"/>
              </a:rPr>
              <a:t>có</a:t>
            </a:r>
            <a:r>
              <a:rPr lang="en-US" sz="3000" b="1" dirty="0">
                <a:solidFill>
                  <a:srgbClr val="0000FF"/>
                </a:solidFill>
                <a:latin typeface="Times New Roman" pitchFamily="18" charset="0"/>
                <a:ea typeface="Times New Roman" pitchFamily="18" charset="0"/>
              </a:rPr>
              <a:t> </a:t>
            </a:r>
            <a:r>
              <a:rPr lang="en-US" sz="3000" b="1" dirty="0" err="1">
                <a:solidFill>
                  <a:srgbClr val="0000FF"/>
                </a:solidFill>
                <a:latin typeface="Times New Roman" pitchFamily="18" charset="0"/>
                <a:ea typeface="Times New Roman" pitchFamily="18" charset="0"/>
              </a:rPr>
              <a:t>ích</a:t>
            </a:r>
            <a:r>
              <a:rPr lang="en-US" sz="3000" b="1" dirty="0">
                <a:solidFill>
                  <a:srgbClr val="0000FF"/>
                </a:solidFill>
                <a:latin typeface="Times New Roman" pitchFamily="18" charset="0"/>
                <a:ea typeface="Times New Roman" pitchFamily="18" charset="0"/>
              </a:rPr>
              <a:t>: </a:t>
            </a:r>
            <a:endParaRPr lang="en-US" sz="2500" dirty="0">
              <a:solidFill>
                <a:srgbClr val="0000FF"/>
              </a:solidFill>
              <a:latin typeface="Times New Roman" pitchFamily="18" charset="0"/>
              <a:ea typeface="Times New Roman" pitchFamily="18" charset="0"/>
            </a:endParaRPr>
          </a:p>
          <a:p>
            <a:pPr algn="just"/>
            <a:r>
              <a:rPr lang="en-US" sz="3000" dirty="0" err="1">
                <a:latin typeface="Times New Roman" pitchFamily="18" charset="0"/>
                <a:ea typeface="Times New Roman" pitchFamily="18" charset="0"/>
              </a:rPr>
              <a:t>Nấm</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có</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tầm</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quan</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trọng</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lớn</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đối</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với</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đời</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sống</a:t>
            </a:r>
            <a:r>
              <a:rPr lang="en-US" sz="3000" dirty="0">
                <a:latin typeface="Times New Roman" pitchFamily="18" charset="0"/>
                <a:ea typeface="Times New Roman" pitchFamily="18" charset="0"/>
              </a:rPr>
              <a:t> con </a:t>
            </a:r>
            <a:r>
              <a:rPr lang="en-US" sz="3000" dirty="0" err="1">
                <a:latin typeface="Times New Roman" pitchFamily="18" charset="0"/>
                <a:ea typeface="Times New Roman" pitchFamily="18" charset="0"/>
              </a:rPr>
              <a:t>người</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và</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thiện</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nhiên</a:t>
            </a:r>
            <a:r>
              <a:rPr lang="en-US" sz="3000" dirty="0">
                <a:latin typeface="Times New Roman" pitchFamily="18" charset="0"/>
                <a:ea typeface="Times New Roman" pitchFamily="18" charset="0"/>
              </a:rPr>
              <a:t>.</a:t>
            </a:r>
            <a:endParaRPr lang="en-US" sz="2500" dirty="0">
              <a:latin typeface="Times New Roman" pitchFamily="18" charset="0"/>
              <a:ea typeface="Times New Roman" pitchFamily="18" charset="0"/>
            </a:endParaRPr>
          </a:p>
          <a:p>
            <a:pPr algn="just"/>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Phân</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giải</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chất</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hữu</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cơ</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thành</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chất</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vô</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cơ</a:t>
            </a:r>
            <a:r>
              <a:rPr lang="en-US" sz="3000" dirty="0">
                <a:latin typeface="Times New Roman" pitchFamily="18" charset="0"/>
                <a:ea typeface="Times New Roman" pitchFamily="18" charset="0"/>
              </a:rPr>
              <a:t>.</a:t>
            </a:r>
            <a:endParaRPr lang="en-US" sz="2500" dirty="0">
              <a:latin typeface="Times New Roman" pitchFamily="18" charset="0"/>
              <a:ea typeface="Times New Roman" pitchFamily="18" charset="0"/>
            </a:endParaRPr>
          </a:p>
          <a:p>
            <a:pPr algn="just"/>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Sản</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xuất</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rượu</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bia</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chế</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biến</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một</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số</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thực</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phẩm</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làm</a:t>
            </a:r>
            <a:r>
              <a:rPr lang="en-US" sz="3000" dirty="0">
                <a:latin typeface="Times New Roman" pitchFamily="18" charset="0"/>
                <a:ea typeface="Times New Roman" pitchFamily="18" charset="0"/>
              </a:rPr>
              <a:t> men </a:t>
            </a:r>
            <a:r>
              <a:rPr lang="en-US" sz="3000" dirty="0" err="1">
                <a:latin typeface="Times New Roman" pitchFamily="18" charset="0"/>
                <a:ea typeface="Times New Roman" pitchFamily="18" charset="0"/>
              </a:rPr>
              <a:t>nở</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bột</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mì</a:t>
            </a:r>
            <a:r>
              <a:rPr lang="en-US" sz="3000" dirty="0">
                <a:latin typeface="Times New Roman" pitchFamily="18" charset="0"/>
                <a:ea typeface="Times New Roman" pitchFamily="18" charset="0"/>
              </a:rPr>
              <a:t> ...</a:t>
            </a:r>
            <a:endParaRPr lang="en-US" sz="2500" dirty="0">
              <a:latin typeface="Times New Roman" pitchFamily="18" charset="0"/>
              <a:ea typeface="Times New Roman" pitchFamily="18" charset="0"/>
            </a:endParaRPr>
          </a:p>
          <a:p>
            <a:pPr algn="just"/>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Làm</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thức</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ăn</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làm</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thuốc</a:t>
            </a:r>
            <a:r>
              <a:rPr lang="en-US" sz="3000" dirty="0">
                <a:latin typeface="Times New Roman" pitchFamily="18" charset="0"/>
                <a:ea typeface="Times New Roman" pitchFamily="18" charset="0"/>
              </a:rPr>
              <a:t>.</a:t>
            </a:r>
            <a:endParaRPr lang="en-US" sz="2500" dirty="0">
              <a:latin typeface="Times New Roman" pitchFamily="18" charset="0"/>
              <a:ea typeface="Times New Roman" pitchFamily="18" charset="0"/>
            </a:endParaRPr>
          </a:p>
          <a:p>
            <a:pPr algn="just"/>
            <a:r>
              <a:rPr lang="en-US" sz="3000" b="1" dirty="0">
                <a:solidFill>
                  <a:srgbClr val="0000FF"/>
                </a:solidFill>
                <a:latin typeface="Times New Roman" pitchFamily="18" charset="0"/>
                <a:ea typeface="Times New Roman" pitchFamily="18" charset="0"/>
              </a:rPr>
              <a:t>* </a:t>
            </a:r>
            <a:r>
              <a:rPr lang="en-US" sz="3000" b="1" dirty="0" err="1">
                <a:solidFill>
                  <a:srgbClr val="0000FF"/>
                </a:solidFill>
                <a:latin typeface="Times New Roman" pitchFamily="18" charset="0"/>
                <a:ea typeface="Times New Roman" pitchFamily="18" charset="0"/>
              </a:rPr>
              <a:t>Nấm</a:t>
            </a:r>
            <a:r>
              <a:rPr lang="en-US" sz="3000" b="1" dirty="0">
                <a:solidFill>
                  <a:srgbClr val="0000FF"/>
                </a:solidFill>
                <a:latin typeface="Times New Roman" pitchFamily="18" charset="0"/>
                <a:ea typeface="Times New Roman" pitchFamily="18" charset="0"/>
              </a:rPr>
              <a:t> </a:t>
            </a:r>
            <a:r>
              <a:rPr lang="en-US" sz="3000" b="1" dirty="0" err="1">
                <a:solidFill>
                  <a:srgbClr val="0000FF"/>
                </a:solidFill>
                <a:latin typeface="Times New Roman" pitchFamily="18" charset="0"/>
                <a:ea typeface="Times New Roman" pitchFamily="18" charset="0"/>
              </a:rPr>
              <a:t>có</a:t>
            </a:r>
            <a:r>
              <a:rPr lang="en-US" sz="3000" b="1" dirty="0">
                <a:solidFill>
                  <a:srgbClr val="0000FF"/>
                </a:solidFill>
                <a:latin typeface="Times New Roman" pitchFamily="18" charset="0"/>
                <a:ea typeface="Times New Roman" pitchFamily="18" charset="0"/>
              </a:rPr>
              <a:t> </a:t>
            </a:r>
            <a:r>
              <a:rPr lang="en-US" sz="3000" b="1" dirty="0" err="1">
                <a:solidFill>
                  <a:srgbClr val="0000FF"/>
                </a:solidFill>
                <a:latin typeface="Times New Roman" pitchFamily="18" charset="0"/>
                <a:ea typeface="Times New Roman" pitchFamily="18" charset="0"/>
              </a:rPr>
              <a:t>hại</a:t>
            </a:r>
            <a:r>
              <a:rPr lang="en-US" sz="3000" b="1" dirty="0">
                <a:solidFill>
                  <a:srgbClr val="0000FF"/>
                </a:solidFill>
                <a:latin typeface="Times New Roman" pitchFamily="18" charset="0"/>
                <a:ea typeface="Times New Roman" pitchFamily="18" charset="0"/>
              </a:rPr>
              <a:t>: </a:t>
            </a:r>
            <a:endParaRPr lang="en-US" sz="2500" dirty="0">
              <a:solidFill>
                <a:srgbClr val="0000FF"/>
              </a:solidFill>
              <a:latin typeface="Times New Roman" pitchFamily="18" charset="0"/>
              <a:ea typeface="Times New Roman" pitchFamily="18" charset="0"/>
            </a:endParaRPr>
          </a:p>
          <a:p>
            <a:pPr algn="just"/>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Nấm</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kí</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sinh</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gây</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bệnh</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cho</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thực</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vật</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và</a:t>
            </a:r>
            <a:r>
              <a:rPr lang="en-US" sz="3000" dirty="0">
                <a:latin typeface="Times New Roman" pitchFamily="18" charset="0"/>
                <a:ea typeface="Times New Roman" pitchFamily="18" charset="0"/>
              </a:rPr>
              <a:t> con </a:t>
            </a:r>
            <a:r>
              <a:rPr lang="en-US" sz="3000" dirty="0" err="1">
                <a:latin typeface="Times New Roman" pitchFamily="18" charset="0"/>
                <a:ea typeface="Times New Roman" pitchFamily="18" charset="0"/>
              </a:rPr>
              <a:t>người</a:t>
            </a:r>
            <a:r>
              <a:rPr lang="en-US" sz="3000" dirty="0">
                <a:latin typeface="Times New Roman" pitchFamily="18" charset="0"/>
                <a:ea typeface="Times New Roman" pitchFamily="18" charset="0"/>
              </a:rPr>
              <a:t>.</a:t>
            </a:r>
            <a:endParaRPr lang="en-US" sz="2500" dirty="0">
              <a:latin typeface="Times New Roman" pitchFamily="18" charset="0"/>
              <a:ea typeface="Times New Roman" pitchFamily="18" charset="0"/>
            </a:endParaRPr>
          </a:p>
          <a:p>
            <a:pPr algn="just"/>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Nấm</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mốc</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làm</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hỏng</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thức</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ăn</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đồ</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dùng</a:t>
            </a:r>
            <a:r>
              <a:rPr lang="en-US" sz="3000" dirty="0">
                <a:latin typeface="Times New Roman" pitchFamily="18" charset="0"/>
                <a:ea typeface="Times New Roman" pitchFamily="18" charset="0"/>
              </a:rPr>
              <a:t> ...</a:t>
            </a:r>
            <a:endParaRPr lang="en-US" sz="2500" dirty="0">
              <a:latin typeface="Times New Roman" pitchFamily="18" charset="0"/>
              <a:ea typeface="Times New Roman" pitchFamily="18" charset="0"/>
            </a:endParaRPr>
          </a:p>
          <a:p>
            <a:pPr algn="just"/>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Nấm</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gây</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ngộ</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độc</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cho</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người</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Nấm</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độc</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đỏ</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Nấm</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độc</a:t>
            </a:r>
            <a:r>
              <a:rPr lang="en-US" sz="3000" dirty="0">
                <a:latin typeface="Times New Roman" pitchFamily="18" charset="0"/>
                <a:ea typeface="Times New Roman" pitchFamily="18" charset="0"/>
              </a:rPr>
              <a:t> </a:t>
            </a:r>
            <a:r>
              <a:rPr lang="en-US" sz="3000" dirty="0" err="1">
                <a:latin typeface="Times New Roman" pitchFamily="18" charset="0"/>
                <a:ea typeface="Times New Roman" pitchFamily="18" charset="0"/>
              </a:rPr>
              <a:t>đen</a:t>
            </a:r>
            <a:r>
              <a:rPr lang="en-US" sz="3000" dirty="0">
                <a:latin typeface="Times New Roman" pitchFamily="18" charset="0"/>
                <a:ea typeface="Times New Roman" pitchFamily="18" charset="0"/>
              </a:rPr>
              <a:t>….</a:t>
            </a:r>
            <a:endParaRPr lang="en-US" sz="2500" dirty="0">
              <a:latin typeface="Times New Roman" pitchFamily="18" charset="0"/>
              <a:ea typeface="Times New Roman" pitchFamily="18" charset="0"/>
            </a:endParaRPr>
          </a:p>
        </p:txBody>
      </p:sp>
      <p:sp>
        <p:nvSpPr>
          <p:cNvPr id="3" name="Rectangle 2"/>
          <p:cNvSpPr/>
          <p:nvPr/>
        </p:nvSpPr>
        <p:spPr>
          <a:xfrm>
            <a:off x="228600" y="304800"/>
            <a:ext cx="10241280" cy="1038562"/>
          </a:xfrm>
          <a:prstGeom prst="rect">
            <a:avLst/>
          </a:prstGeom>
        </p:spPr>
        <p:txBody>
          <a:bodyPr lIns="114117" tIns="57059" rIns="114117" bIns="57059">
            <a:spAutoFit/>
          </a:bodyPr>
          <a:lstStyle/>
          <a:p>
            <a:pPr algn="just">
              <a:defRPr/>
            </a:pPr>
            <a:r>
              <a:rPr lang="en-US" sz="3000" b="1" dirty="0">
                <a:solidFill>
                  <a:srgbClr val="FF0000"/>
                </a:solidFill>
                <a:latin typeface="Times New Roman"/>
                <a:ea typeface="Times New Roman"/>
              </a:rPr>
              <a:t>? </a:t>
            </a:r>
            <a:r>
              <a:rPr lang="en-US" sz="3000" b="1" dirty="0" err="1">
                <a:solidFill>
                  <a:srgbClr val="FF0000"/>
                </a:solidFill>
                <a:latin typeface="Times New Roman"/>
                <a:ea typeface="Times New Roman"/>
              </a:rPr>
              <a:t>Hãy</a:t>
            </a:r>
            <a:r>
              <a:rPr lang="en-US" sz="3000" b="1" dirty="0">
                <a:solidFill>
                  <a:srgbClr val="FF0000"/>
                </a:solidFill>
                <a:latin typeface="Times New Roman"/>
                <a:ea typeface="Times New Roman"/>
              </a:rPr>
              <a:t> </a:t>
            </a:r>
            <a:r>
              <a:rPr lang="en-US" sz="3000" b="1" dirty="0" err="1">
                <a:solidFill>
                  <a:srgbClr val="FF0000"/>
                </a:solidFill>
                <a:latin typeface="Times New Roman"/>
                <a:ea typeface="Times New Roman"/>
              </a:rPr>
              <a:t>nêu</a:t>
            </a:r>
            <a:r>
              <a:rPr lang="en-US" sz="3000" b="1" dirty="0">
                <a:solidFill>
                  <a:srgbClr val="FF0000"/>
                </a:solidFill>
                <a:latin typeface="Times New Roman"/>
                <a:ea typeface="Times New Roman"/>
              </a:rPr>
              <a:t> </a:t>
            </a:r>
            <a:r>
              <a:rPr lang="en-US" sz="3000" b="1" dirty="0" err="1">
                <a:solidFill>
                  <a:srgbClr val="FF0000"/>
                </a:solidFill>
                <a:latin typeface="Times New Roman"/>
                <a:ea typeface="Times New Roman"/>
              </a:rPr>
              <a:t>vai</a:t>
            </a:r>
            <a:r>
              <a:rPr lang="en-US" sz="3000" b="1" dirty="0">
                <a:solidFill>
                  <a:srgbClr val="FF0000"/>
                </a:solidFill>
                <a:latin typeface="Times New Roman"/>
                <a:ea typeface="Times New Roman"/>
              </a:rPr>
              <a:t> </a:t>
            </a:r>
            <a:r>
              <a:rPr lang="en-US" sz="3000" b="1" dirty="0" err="1">
                <a:solidFill>
                  <a:srgbClr val="FF0000"/>
                </a:solidFill>
                <a:latin typeface="Times New Roman"/>
                <a:ea typeface="Times New Roman"/>
              </a:rPr>
              <a:t>trò</a:t>
            </a:r>
            <a:r>
              <a:rPr lang="en-US" sz="3000" b="1" dirty="0">
                <a:solidFill>
                  <a:srgbClr val="FF0000"/>
                </a:solidFill>
                <a:latin typeface="Times New Roman"/>
                <a:ea typeface="Times New Roman"/>
              </a:rPr>
              <a:t> </a:t>
            </a:r>
            <a:r>
              <a:rPr lang="en-US" sz="3000" b="1" dirty="0" err="1">
                <a:solidFill>
                  <a:srgbClr val="FF0000"/>
                </a:solidFill>
                <a:latin typeface="Times New Roman"/>
                <a:ea typeface="Times New Roman"/>
              </a:rPr>
              <a:t>của</a:t>
            </a:r>
            <a:r>
              <a:rPr lang="en-US" sz="3000" b="1" dirty="0">
                <a:solidFill>
                  <a:srgbClr val="FF0000"/>
                </a:solidFill>
                <a:latin typeface="Times New Roman"/>
                <a:ea typeface="Times New Roman"/>
              </a:rPr>
              <a:t> </a:t>
            </a:r>
            <a:r>
              <a:rPr lang="en-US" sz="3000" b="1" dirty="0" err="1">
                <a:solidFill>
                  <a:srgbClr val="FF0000"/>
                </a:solidFill>
                <a:latin typeface="Times New Roman"/>
                <a:ea typeface="Times New Roman"/>
              </a:rPr>
              <a:t>Nấm</a:t>
            </a:r>
            <a:r>
              <a:rPr lang="en-US" sz="3000" b="1" dirty="0">
                <a:solidFill>
                  <a:srgbClr val="FF0000"/>
                </a:solidFill>
                <a:latin typeface="Times New Roman"/>
                <a:ea typeface="Times New Roman"/>
              </a:rPr>
              <a:t> </a:t>
            </a:r>
            <a:r>
              <a:rPr lang="en-US" sz="3000" b="1" dirty="0" err="1">
                <a:solidFill>
                  <a:srgbClr val="FF0000"/>
                </a:solidFill>
                <a:latin typeface="Times New Roman"/>
                <a:ea typeface="Times New Roman"/>
              </a:rPr>
              <a:t>trong</a:t>
            </a:r>
            <a:r>
              <a:rPr lang="en-US" sz="3000" b="1" dirty="0">
                <a:solidFill>
                  <a:srgbClr val="FF0000"/>
                </a:solidFill>
                <a:latin typeface="Times New Roman"/>
                <a:ea typeface="Times New Roman"/>
              </a:rPr>
              <a:t> </a:t>
            </a:r>
            <a:r>
              <a:rPr lang="en-US" sz="3000" b="1" dirty="0" err="1">
                <a:solidFill>
                  <a:srgbClr val="FF0000"/>
                </a:solidFill>
                <a:latin typeface="Times New Roman"/>
                <a:ea typeface="Times New Roman"/>
              </a:rPr>
              <a:t>tự</a:t>
            </a:r>
            <a:r>
              <a:rPr lang="en-US" sz="3000" b="1" dirty="0">
                <a:solidFill>
                  <a:srgbClr val="FF0000"/>
                </a:solidFill>
                <a:latin typeface="Times New Roman"/>
                <a:ea typeface="Times New Roman"/>
              </a:rPr>
              <a:t> </a:t>
            </a:r>
            <a:r>
              <a:rPr lang="en-US" sz="3000" b="1" dirty="0" err="1">
                <a:solidFill>
                  <a:srgbClr val="FF0000"/>
                </a:solidFill>
                <a:latin typeface="Times New Roman"/>
                <a:ea typeface="Times New Roman"/>
              </a:rPr>
              <a:t>nhiên</a:t>
            </a:r>
            <a:r>
              <a:rPr lang="en-US" sz="3000" b="1" dirty="0">
                <a:solidFill>
                  <a:srgbClr val="FF0000"/>
                </a:solidFill>
                <a:latin typeface="Times New Roman"/>
                <a:ea typeface="Times New Roman"/>
              </a:rPr>
              <a:t> </a:t>
            </a:r>
            <a:r>
              <a:rPr lang="en-US" sz="3000" b="1" dirty="0" err="1">
                <a:solidFill>
                  <a:srgbClr val="FF0000"/>
                </a:solidFill>
                <a:latin typeface="Times New Roman"/>
                <a:ea typeface="Times New Roman"/>
              </a:rPr>
              <a:t>và</a:t>
            </a:r>
            <a:r>
              <a:rPr lang="en-US" sz="3000" b="1" dirty="0">
                <a:solidFill>
                  <a:srgbClr val="FF0000"/>
                </a:solidFill>
                <a:latin typeface="Times New Roman"/>
                <a:ea typeface="Times New Roman"/>
              </a:rPr>
              <a:t> </a:t>
            </a:r>
            <a:r>
              <a:rPr lang="en-US" sz="3000" b="1" dirty="0" err="1">
                <a:solidFill>
                  <a:srgbClr val="FF0000"/>
                </a:solidFill>
                <a:latin typeface="Times New Roman"/>
                <a:ea typeface="Times New Roman"/>
              </a:rPr>
              <a:t>trong</a:t>
            </a:r>
            <a:r>
              <a:rPr lang="en-US" sz="3000" b="1" dirty="0">
                <a:solidFill>
                  <a:srgbClr val="FF0000"/>
                </a:solidFill>
                <a:latin typeface="Times New Roman"/>
                <a:ea typeface="Times New Roman"/>
              </a:rPr>
              <a:t> </a:t>
            </a:r>
            <a:r>
              <a:rPr lang="en-US" sz="3000" b="1" dirty="0" err="1">
                <a:solidFill>
                  <a:srgbClr val="FF0000"/>
                </a:solidFill>
                <a:latin typeface="Times New Roman"/>
                <a:ea typeface="Times New Roman"/>
              </a:rPr>
              <a:t>đời</a:t>
            </a:r>
            <a:r>
              <a:rPr lang="en-US" sz="3000" b="1" dirty="0">
                <a:solidFill>
                  <a:srgbClr val="FF0000"/>
                </a:solidFill>
                <a:latin typeface="Times New Roman"/>
                <a:ea typeface="Times New Roman"/>
              </a:rPr>
              <a:t> </a:t>
            </a:r>
            <a:r>
              <a:rPr lang="en-US" sz="3000" b="1" dirty="0" err="1">
                <a:solidFill>
                  <a:srgbClr val="FF0000"/>
                </a:solidFill>
                <a:latin typeface="Times New Roman"/>
                <a:ea typeface="Times New Roman"/>
              </a:rPr>
              <a:t>sống</a:t>
            </a:r>
            <a:r>
              <a:rPr lang="en-US" sz="3000" b="1" dirty="0">
                <a:solidFill>
                  <a:srgbClr val="FF0000"/>
                </a:solidFill>
                <a:latin typeface="Times New Roman"/>
                <a:ea typeface="Times New Roman"/>
              </a:rPr>
              <a:t> con </a:t>
            </a:r>
            <a:r>
              <a:rPr lang="en-US" sz="3000" b="1" dirty="0" err="1">
                <a:solidFill>
                  <a:srgbClr val="FF0000"/>
                </a:solidFill>
                <a:latin typeface="Times New Roman"/>
                <a:ea typeface="Times New Roman"/>
              </a:rPr>
              <a:t>người</a:t>
            </a:r>
            <a:r>
              <a:rPr lang="en-US" sz="3000" b="1" dirty="0">
                <a:solidFill>
                  <a:srgbClr val="FF0000"/>
                </a:solidFill>
                <a:latin typeface="Times New Roman"/>
                <a:ea typeface="Times New Roman"/>
              </a:rPr>
              <a:t>? </a:t>
            </a:r>
            <a:endParaRPr lang="en-US" sz="2500" dirty="0">
              <a:solidFill>
                <a:srgbClr val="FF0000"/>
              </a:solidFill>
              <a:latin typeface="Times New Roman"/>
              <a:ea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down)">
                                      <p:cBhvr>
                                        <p:cTn id="16" dur="500"/>
                                        <p:tgtEl>
                                          <p:spTgt spid="2">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down)">
                                      <p:cBhvr>
                                        <p:cTn id="19" dur="500"/>
                                        <p:tgtEl>
                                          <p:spTgt spid="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barn(inVertical)">
                                      <p:cBhvr>
                                        <p:cTn id="24" dur="500"/>
                                        <p:tgtEl>
                                          <p:spTgt spid="2">
                                            <p:txEl>
                                              <p:pRg st="5" end="5"/>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barn(inVertical)">
                                      <p:cBhvr>
                                        <p:cTn id="27" dur="500"/>
                                        <p:tgtEl>
                                          <p:spTgt spid="2">
                                            <p:txEl>
                                              <p:pRg st="6" end="6"/>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barn(inVertical)">
                                      <p:cBhvr>
                                        <p:cTn id="30" dur="500"/>
                                        <p:tgtEl>
                                          <p:spTgt spid="2">
                                            <p:txEl>
                                              <p:pRg st="7" end="7"/>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Effect transition="in" filter="barn(inVertical)">
                                      <p:cBhvr>
                                        <p:cTn id="33"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
        <p:nvSpPr>
          <p:cNvPr id="7" name="Cloud Callout 6"/>
          <p:cNvSpPr/>
          <p:nvPr/>
        </p:nvSpPr>
        <p:spPr>
          <a:xfrm>
            <a:off x="457200" y="152400"/>
            <a:ext cx="9821918" cy="3657600"/>
          </a:xfrm>
          <a:prstGeom prst="cloudCallou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err="1"/>
              <a:t>Nấm</a:t>
            </a:r>
            <a:r>
              <a:rPr lang="en-US" sz="4000" b="1" dirty="0"/>
              <a:t> </a:t>
            </a:r>
            <a:r>
              <a:rPr lang="en-US" sz="4000" b="1" dirty="0" err="1"/>
              <a:t>có</a:t>
            </a:r>
            <a:r>
              <a:rPr lang="en-US" sz="4000" b="1" dirty="0"/>
              <a:t> </a:t>
            </a:r>
            <a:r>
              <a:rPr lang="en-US" sz="4000" b="1" dirty="0" err="1"/>
              <a:t>hình</a:t>
            </a:r>
            <a:r>
              <a:rPr lang="en-US" sz="4000" b="1" dirty="0"/>
              <a:t> </a:t>
            </a:r>
            <a:r>
              <a:rPr lang="en-US" sz="4000" b="1" dirty="0" err="1"/>
              <a:t>dạng</a:t>
            </a:r>
            <a:r>
              <a:rPr lang="en-US" sz="4000" b="1" dirty="0"/>
              <a:t> </a:t>
            </a:r>
            <a:r>
              <a:rPr lang="en-US" sz="4000" b="1" dirty="0" err="1"/>
              <a:t>như</a:t>
            </a:r>
            <a:r>
              <a:rPr lang="en-US" sz="4000" b="1" dirty="0"/>
              <a:t> </a:t>
            </a:r>
            <a:r>
              <a:rPr lang="en-US" sz="4000" b="1" dirty="0" err="1"/>
              <a:t>thế</a:t>
            </a:r>
            <a:r>
              <a:rPr lang="en-US" sz="4000" b="1" dirty="0"/>
              <a:t> </a:t>
            </a:r>
            <a:r>
              <a:rPr lang="en-US" sz="4000" b="1" dirty="0" err="1"/>
              <a:t>nào</a:t>
            </a:r>
            <a:r>
              <a:rPr lang="en-US" sz="4000" b="1" dirty="0"/>
              <a:t>, </a:t>
            </a:r>
            <a:r>
              <a:rPr lang="en-US" sz="4000" b="1" dirty="0" err="1"/>
              <a:t>sống</a:t>
            </a:r>
            <a:r>
              <a:rPr lang="en-US" sz="4000" b="1" dirty="0"/>
              <a:t> ở </a:t>
            </a:r>
            <a:r>
              <a:rPr lang="en-US" sz="4000" b="1" dirty="0" err="1"/>
              <a:t>đâu</a:t>
            </a:r>
            <a:r>
              <a:rPr lang="en-US" sz="4000" b="1" dirty="0"/>
              <a:t>, </a:t>
            </a:r>
            <a:r>
              <a:rPr lang="en-US" sz="4000" b="1" dirty="0" err="1"/>
              <a:t>nấm</a:t>
            </a:r>
            <a:r>
              <a:rPr lang="en-US" sz="4000" b="1" dirty="0"/>
              <a:t> </a:t>
            </a:r>
            <a:r>
              <a:rPr lang="en-US" sz="4000" b="1" dirty="0" err="1"/>
              <a:t>có</a:t>
            </a:r>
            <a:r>
              <a:rPr lang="en-US" sz="4000" b="1" dirty="0"/>
              <a:t> </a:t>
            </a:r>
            <a:r>
              <a:rPr lang="en-US" sz="4000" b="1" dirty="0" err="1"/>
              <a:t>đặc</a:t>
            </a:r>
            <a:r>
              <a:rPr lang="en-US" sz="4000" b="1" dirty="0"/>
              <a:t> </a:t>
            </a:r>
            <a:r>
              <a:rPr lang="en-US" sz="4000" b="1" dirty="0" err="1"/>
              <a:t>điểm</a:t>
            </a:r>
            <a:r>
              <a:rPr lang="en-US" sz="4000" b="1" dirty="0"/>
              <a:t> </a:t>
            </a:r>
            <a:r>
              <a:rPr lang="en-US" sz="4000" b="1" dirty="0" err="1"/>
              <a:t>và</a:t>
            </a:r>
            <a:r>
              <a:rPr lang="en-US" sz="4000" b="1" dirty="0"/>
              <a:t> </a:t>
            </a:r>
            <a:r>
              <a:rPr lang="en-US" sz="4000" b="1" dirty="0" err="1"/>
              <a:t>vai</a:t>
            </a:r>
            <a:r>
              <a:rPr lang="en-US" sz="4000" b="1" dirty="0"/>
              <a:t> </a:t>
            </a:r>
            <a:r>
              <a:rPr lang="en-US" sz="4000" b="1" dirty="0" err="1"/>
              <a:t>trò</a:t>
            </a:r>
            <a:r>
              <a:rPr lang="en-US" sz="4000" b="1" dirty="0"/>
              <a:t> </a:t>
            </a:r>
            <a:r>
              <a:rPr lang="en-US" sz="4000" b="1" dirty="0" err="1"/>
              <a:t>gì</a:t>
            </a:r>
            <a:r>
              <a:rPr lang="en-US" sz="4000" b="1" dirty="0"/>
              <a:t>?</a:t>
            </a:r>
          </a:p>
        </p:txBody>
      </p:sp>
      <p:pic>
        <p:nvPicPr>
          <p:cNvPr id="10" name="Picture 9"/>
          <p:cNvPicPr>
            <a:picLocks noChangeAspect="1"/>
          </p:cNvPicPr>
          <p:nvPr/>
        </p:nvPicPr>
        <p:blipFill>
          <a:blip r:embed="rId3"/>
          <a:stretch>
            <a:fillRect/>
          </a:stretch>
        </p:blipFill>
        <p:spPr>
          <a:xfrm>
            <a:off x="762000" y="4419600"/>
            <a:ext cx="2713421" cy="2035066"/>
          </a:xfrm>
          <a:prstGeom prst="rect">
            <a:avLst/>
          </a:prstGeom>
        </p:spPr>
      </p:pic>
      <p:pic>
        <p:nvPicPr>
          <p:cNvPr id="11" name="Picture 10"/>
          <p:cNvPicPr>
            <a:picLocks noChangeAspect="1"/>
          </p:cNvPicPr>
          <p:nvPr/>
        </p:nvPicPr>
        <p:blipFill>
          <a:blip r:embed="rId4"/>
          <a:stretch>
            <a:fillRect/>
          </a:stretch>
        </p:blipFill>
        <p:spPr>
          <a:xfrm>
            <a:off x="3581400" y="4419600"/>
            <a:ext cx="2971800" cy="2035066"/>
          </a:xfrm>
          <a:prstGeom prst="rect">
            <a:avLst/>
          </a:prstGeom>
          <a:ln>
            <a:solidFill>
              <a:schemeClr val="accent1"/>
            </a:solidFill>
          </a:ln>
        </p:spPr>
      </p:pic>
      <p:pic>
        <p:nvPicPr>
          <p:cNvPr id="12" name="Picture 11"/>
          <p:cNvPicPr>
            <a:picLocks noChangeAspect="1"/>
          </p:cNvPicPr>
          <p:nvPr/>
        </p:nvPicPr>
        <p:blipFill>
          <a:blip r:embed="rId5"/>
          <a:stretch>
            <a:fillRect/>
          </a:stretch>
        </p:blipFill>
        <p:spPr>
          <a:xfrm>
            <a:off x="6715092" y="4419601"/>
            <a:ext cx="3114708" cy="2035066"/>
          </a:xfrm>
          <a:prstGeom prst="rect">
            <a:avLst/>
          </a:prstGeom>
          <a:ln>
            <a:solidFill>
              <a:schemeClr val="accent1"/>
            </a:solidFill>
          </a:ln>
        </p:spPr>
      </p:pic>
    </p:spTree>
    <p:extLst>
      <p:ext uri="{BB962C8B-B14F-4D97-AF65-F5344CB8AC3E}">
        <p14:creationId xmlns:p14="http://schemas.microsoft.com/office/powerpoint/2010/main" val="336049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528" y="0"/>
            <a:ext cx="10938272" cy="6858000"/>
          </a:xfrm>
        </p:spPr>
      </p:pic>
      <p:graphicFrame>
        <p:nvGraphicFramePr>
          <p:cNvPr id="5" name="Diagram 4"/>
          <p:cNvGraphicFramePr/>
          <p:nvPr>
            <p:extLst>
              <p:ext uri="{D42A27DB-BD31-4B8C-83A1-F6EECF244321}">
                <p14:modId xmlns:p14="http://schemas.microsoft.com/office/powerpoint/2010/main" val="691623462"/>
              </p:ext>
            </p:extLst>
          </p:nvPr>
        </p:nvGraphicFramePr>
        <p:xfrm>
          <a:off x="2667000" y="1828800"/>
          <a:ext cx="69342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5257800" y="1143000"/>
            <a:ext cx="3276600" cy="584775"/>
          </a:xfrm>
          <a:prstGeom prst="rect">
            <a:avLst/>
          </a:prstGeom>
          <a:noFill/>
        </p:spPr>
        <p:txBody>
          <a:bodyPr wrap="square" rtlCol="0">
            <a:spAutoFit/>
          </a:bodyPr>
          <a:lstStyle/>
          <a:p>
            <a:r>
              <a:rPr lang="en-US" sz="3200" b="1" dirty="0">
                <a:solidFill>
                  <a:srgbClr val="FF0000"/>
                </a:solidFill>
                <a:latin typeface="Arial" pitchFamily="34" charset="0"/>
                <a:cs typeface="Arial" pitchFamily="34" charset="0"/>
              </a:rPr>
              <a:t>NỘI DUNG</a:t>
            </a:r>
          </a:p>
        </p:txBody>
      </p:sp>
    </p:spTree>
    <p:extLst>
      <p:ext uri="{BB962C8B-B14F-4D97-AF65-F5344CB8AC3E}">
        <p14:creationId xmlns:p14="http://schemas.microsoft.com/office/powerpoint/2010/main" val="24668162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
        <p:nvSpPr>
          <p:cNvPr id="8" name="TextBox 7"/>
          <p:cNvSpPr txBox="1"/>
          <p:nvPr/>
        </p:nvSpPr>
        <p:spPr>
          <a:xfrm>
            <a:off x="647700" y="4267200"/>
            <a:ext cx="10210800" cy="1938992"/>
          </a:xfrm>
          <a:prstGeom prst="rect">
            <a:avLst/>
          </a:prstGeom>
          <a:noFill/>
        </p:spPr>
        <p:txBody>
          <a:bodyPr wrap="square" rtlCol="0">
            <a:spAutoFit/>
          </a:bodyPr>
          <a:lstStyle/>
          <a:p>
            <a:r>
              <a:rPr lang="en-US" sz="2400" b="1" dirty="0">
                <a:solidFill>
                  <a:srgbClr val="0070C0"/>
                </a:solidFill>
              </a:rPr>
              <a:t>+ </a:t>
            </a:r>
            <a:r>
              <a:rPr lang="en-US" sz="2400" b="1" dirty="0" err="1">
                <a:solidFill>
                  <a:srgbClr val="0070C0"/>
                </a:solidFill>
              </a:rPr>
              <a:t>Nêu</a:t>
            </a:r>
            <a:r>
              <a:rPr lang="en-US" sz="2400" b="1" dirty="0">
                <a:solidFill>
                  <a:srgbClr val="0070C0"/>
                </a:solidFill>
              </a:rPr>
              <a:t> </a:t>
            </a:r>
            <a:r>
              <a:rPr lang="en-US" sz="2400" b="1" dirty="0" err="1">
                <a:solidFill>
                  <a:srgbClr val="0070C0"/>
                </a:solidFill>
              </a:rPr>
              <a:t>đặc</a:t>
            </a:r>
            <a:r>
              <a:rPr lang="en-US" sz="2400" b="1" dirty="0">
                <a:solidFill>
                  <a:srgbClr val="0070C0"/>
                </a:solidFill>
              </a:rPr>
              <a:t> </a:t>
            </a:r>
            <a:r>
              <a:rPr lang="en-US" sz="2400" b="1" dirty="0" err="1">
                <a:solidFill>
                  <a:srgbClr val="0070C0"/>
                </a:solidFill>
              </a:rPr>
              <a:t>điểm</a:t>
            </a:r>
            <a:r>
              <a:rPr lang="en-US" sz="2400" b="1" dirty="0">
                <a:solidFill>
                  <a:srgbClr val="0070C0"/>
                </a:solidFill>
              </a:rPr>
              <a:t> </a:t>
            </a:r>
            <a:r>
              <a:rPr lang="en-US" sz="2400" b="1" dirty="0" err="1">
                <a:solidFill>
                  <a:srgbClr val="0070C0"/>
                </a:solidFill>
              </a:rPr>
              <a:t>chung</a:t>
            </a:r>
            <a:r>
              <a:rPr lang="en-US" sz="2400" b="1" dirty="0">
                <a:solidFill>
                  <a:srgbClr val="0070C0"/>
                </a:solidFill>
              </a:rPr>
              <a:t> </a:t>
            </a:r>
            <a:r>
              <a:rPr lang="en-US" sz="2400" b="1" dirty="0" err="1">
                <a:solidFill>
                  <a:srgbClr val="0070C0"/>
                </a:solidFill>
              </a:rPr>
              <a:t>của</a:t>
            </a:r>
            <a:r>
              <a:rPr lang="en-US" sz="2400" b="1" dirty="0">
                <a:solidFill>
                  <a:srgbClr val="0070C0"/>
                </a:solidFill>
              </a:rPr>
              <a:t> </a:t>
            </a:r>
            <a:r>
              <a:rPr lang="en-US" sz="2400" b="1" dirty="0" err="1">
                <a:solidFill>
                  <a:srgbClr val="0070C0"/>
                </a:solidFill>
              </a:rPr>
              <a:t>giới</a:t>
            </a:r>
            <a:r>
              <a:rPr lang="en-US" sz="2400" b="1" dirty="0">
                <a:solidFill>
                  <a:srgbClr val="0070C0"/>
                </a:solidFill>
              </a:rPr>
              <a:t> </a:t>
            </a:r>
            <a:r>
              <a:rPr lang="en-US" sz="2400" b="1" dirty="0" err="1">
                <a:solidFill>
                  <a:srgbClr val="0070C0"/>
                </a:solidFill>
              </a:rPr>
              <a:t>nấm</a:t>
            </a:r>
            <a:r>
              <a:rPr lang="en-US" sz="2400" b="1" dirty="0">
                <a:solidFill>
                  <a:srgbClr val="0070C0"/>
                </a:solidFill>
              </a:rPr>
              <a:t>? </a:t>
            </a:r>
          </a:p>
          <a:p>
            <a:r>
              <a:rPr lang="en-US" sz="2400" b="1" dirty="0">
                <a:solidFill>
                  <a:srgbClr val="0070C0"/>
                </a:solidFill>
              </a:rPr>
              <a:t>+ </a:t>
            </a:r>
            <a:r>
              <a:rPr lang="en-US" sz="2400" b="1" dirty="0" err="1">
                <a:solidFill>
                  <a:srgbClr val="0070C0"/>
                </a:solidFill>
              </a:rPr>
              <a:t>Kể</a:t>
            </a:r>
            <a:r>
              <a:rPr lang="en-US" sz="2400" b="1" dirty="0">
                <a:solidFill>
                  <a:srgbClr val="0070C0"/>
                </a:solidFill>
              </a:rPr>
              <a:t> </a:t>
            </a:r>
            <a:r>
              <a:rPr lang="en-US" sz="2400" b="1" dirty="0" err="1">
                <a:solidFill>
                  <a:srgbClr val="0070C0"/>
                </a:solidFill>
              </a:rPr>
              <a:t>tên</a:t>
            </a:r>
            <a:r>
              <a:rPr lang="en-US" sz="2400" b="1" dirty="0">
                <a:solidFill>
                  <a:srgbClr val="0070C0"/>
                </a:solidFill>
              </a:rPr>
              <a:t> </a:t>
            </a:r>
            <a:r>
              <a:rPr lang="en-US" sz="2400" b="1" dirty="0" err="1">
                <a:solidFill>
                  <a:srgbClr val="0070C0"/>
                </a:solidFill>
              </a:rPr>
              <a:t>các</a:t>
            </a:r>
            <a:r>
              <a:rPr lang="en-US" sz="2400" b="1" dirty="0">
                <a:solidFill>
                  <a:srgbClr val="0070C0"/>
                </a:solidFill>
              </a:rPr>
              <a:t> </a:t>
            </a:r>
            <a:r>
              <a:rPr lang="en-US" sz="2400" b="1" dirty="0" err="1">
                <a:solidFill>
                  <a:srgbClr val="0070C0"/>
                </a:solidFill>
              </a:rPr>
              <a:t>loại</a:t>
            </a:r>
            <a:r>
              <a:rPr lang="en-US" sz="2400" b="1" dirty="0">
                <a:solidFill>
                  <a:srgbClr val="0070C0"/>
                </a:solidFill>
              </a:rPr>
              <a:t> </a:t>
            </a:r>
            <a:r>
              <a:rPr lang="en-US" sz="2400" b="1" dirty="0" err="1">
                <a:solidFill>
                  <a:srgbClr val="0070C0"/>
                </a:solidFill>
              </a:rPr>
              <a:t>nấm</a:t>
            </a:r>
            <a:r>
              <a:rPr lang="en-US" sz="2400" b="1" dirty="0">
                <a:solidFill>
                  <a:srgbClr val="0070C0"/>
                </a:solidFill>
              </a:rPr>
              <a:t> </a:t>
            </a:r>
            <a:r>
              <a:rPr lang="en-US" sz="2400" b="1" dirty="0" err="1">
                <a:solidFill>
                  <a:srgbClr val="0070C0"/>
                </a:solidFill>
              </a:rPr>
              <a:t>mà</a:t>
            </a:r>
            <a:r>
              <a:rPr lang="en-US" sz="2400" b="1" dirty="0">
                <a:solidFill>
                  <a:srgbClr val="0070C0"/>
                </a:solidFill>
              </a:rPr>
              <a:t> </a:t>
            </a:r>
            <a:r>
              <a:rPr lang="en-US" sz="2400" b="1" dirty="0" err="1">
                <a:solidFill>
                  <a:srgbClr val="0070C0"/>
                </a:solidFill>
              </a:rPr>
              <a:t>em</a:t>
            </a:r>
            <a:r>
              <a:rPr lang="en-US" sz="2400" b="1" dirty="0">
                <a:solidFill>
                  <a:srgbClr val="0070C0"/>
                </a:solidFill>
              </a:rPr>
              <a:t> </a:t>
            </a:r>
            <a:r>
              <a:rPr lang="en-US" sz="2400" b="1" dirty="0" err="1">
                <a:solidFill>
                  <a:srgbClr val="0070C0"/>
                </a:solidFill>
              </a:rPr>
              <a:t>biết</a:t>
            </a:r>
            <a:r>
              <a:rPr lang="en-US" sz="2400" b="1" dirty="0">
                <a:solidFill>
                  <a:srgbClr val="0070C0"/>
                </a:solidFill>
              </a:rPr>
              <a:t>? </a:t>
            </a:r>
            <a:r>
              <a:rPr lang="en-US" sz="2400" b="1" dirty="0" err="1">
                <a:solidFill>
                  <a:srgbClr val="0070C0"/>
                </a:solidFill>
              </a:rPr>
              <a:t>Chúng</a:t>
            </a:r>
            <a:r>
              <a:rPr lang="en-US" sz="2400" b="1" dirty="0">
                <a:solidFill>
                  <a:srgbClr val="0070C0"/>
                </a:solidFill>
              </a:rPr>
              <a:t> </a:t>
            </a:r>
            <a:r>
              <a:rPr lang="en-US" sz="2400" b="1" dirty="0" err="1">
                <a:solidFill>
                  <a:srgbClr val="0070C0"/>
                </a:solidFill>
              </a:rPr>
              <a:t>có</a:t>
            </a:r>
            <a:r>
              <a:rPr lang="en-US" sz="2400" b="1" dirty="0">
                <a:solidFill>
                  <a:srgbClr val="0070C0"/>
                </a:solidFill>
              </a:rPr>
              <a:t> </a:t>
            </a:r>
            <a:r>
              <a:rPr lang="en-US" sz="2400" b="1" dirty="0" err="1">
                <a:solidFill>
                  <a:srgbClr val="0070C0"/>
                </a:solidFill>
              </a:rPr>
              <a:t>hình</a:t>
            </a:r>
            <a:r>
              <a:rPr lang="en-US" sz="2400" b="1" dirty="0">
                <a:solidFill>
                  <a:srgbClr val="0070C0"/>
                </a:solidFill>
              </a:rPr>
              <a:t> </a:t>
            </a:r>
            <a:r>
              <a:rPr lang="en-US" sz="2400" b="1" dirty="0" err="1">
                <a:solidFill>
                  <a:srgbClr val="0070C0"/>
                </a:solidFill>
              </a:rPr>
              <a:t>dạng</a:t>
            </a:r>
            <a:r>
              <a:rPr lang="en-US" sz="2400" b="1" dirty="0">
                <a:solidFill>
                  <a:srgbClr val="0070C0"/>
                </a:solidFill>
              </a:rPr>
              <a:t> </a:t>
            </a:r>
            <a:r>
              <a:rPr lang="en-US" sz="2400" b="1" dirty="0" err="1">
                <a:solidFill>
                  <a:srgbClr val="0070C0"/>
                </a:solidFill>
              </a:rPr>
              <a:t>như</a:t>
            </a:r>
            <a:r>
              <a:rPr lang="en-US" sz="2400" b="1" dirty="0">
                <a:solidFill>
                  <a:srgbClr val="0070C0"/>
                </a:solidFill>
              </a:rPr>
              <a:t> </a:t>
            </a:r>
            <a:r>
              <a:rPr lang="en-US" sz="2400" b="1" dirty="0" err="1">
                <a:solidFill>
                  <a:srgbClr val="0070C0"/>
                </a:solidFill>
              </a:rPr>
              <a:t>thế</a:t>
            </a:r>
            <a:r>
              <a:rPr lang="en-US" sz="2400" b="1" dirty="0">
                <a:solidFill>
                  <a:srgbClr val="0070C0"/>
                </a:solidFill>
              </a:rPr>
              <a:t> </a:t>
            </a:r>
            <a:r>
              <a:rPr lang="en-US" sz="2400" b="1" dirty="0" err="1">
                <a:solidFill>
                  <a:srgbClr val="0070C0"/>
                </a:solidFill>
              </a:rPr>
              <a:t>nào</a:t>
            </a:r>
            <a:r>
              <a:rPr lang="en-US" sz="2400" b="1" dirty="0">
                <a:solidFill>
                  <a:srgbClr val="0070C0"/>
                </a:solidFill>
              </a:rPr>
              <a:t> </a:t>
            </a:r>
            <a:r>
              <a:rPr lang="en-US" sz="2400" b="1" dirty="0" err="1">
                <a:solidFill>
                  <a:srgbClr val="0070C0"/>
                </a:solidFill>
              </a:rPr>
              <a:t>và</a:t>
            </a:r>
            <a:r>
              <a:rPr lang="en-US" sz="2400" b="1" dirty="0">
                <a:solidFill>
                  <a:srgbClr val="0070C0"/>
                </a:solidFill>
              </a:rPr>
              <a:t> </a:t>
            </a:r>
            <a:r>
              <a:rPr lang="en-US" sz="2400" b="1" dirty="0" err="1">
                <a:solidFill>
                  <a:srgbClr val="0070C0"/>
                </a:solidFill>
              </a:rPr>
              <a:t>môi</a:t>
            </a:r>
            <a:r>
              <a:rPr lang="en-US" sz="2400" b="1" dirty="0">
                <a:solidFill>
                  <a:srgbClr val="0070C0"/>
                </a:solidFill>
              </a:rPr>
              <a:t> </a:t>
            </a:r>
            <a:r>
              <a:rPr lang="en-US" sz="2400" b="1" dirty="0" err="1">
                <a:solidFill>
                  <a:srgbClr val="0070C0"/>
                </a:solidFill>
              </a:rPr>
              <a:t>trường</a:t>
            </a:r>
            <a:r>
              <a:rPr lang="en-US" sz="2400" b="1" dirty="0">
                <a:solidFill>
                  <a:srgbClr val="0070C0"/>
                </a:solidFill>
              </a:rPr>
              <a:t> </a:t>
            </a:r>
            <a:r>
              <a:rPr lang="en-US" sz="2400" b="1" dirty="0" err="1">
                <a:solidFill>
                  <a:srgbClr val="0070C0"/>
                </a:solidFill>
              </a:rPr>
              <a:t>sống</a:t>
            </a:r>
            <a:r>
              <a:rPr lang="en-US" sz="2400" b="1" dirty="0">
                <a:solidFill>
                  <a:srgbClr val="0070C0"/>
                </a:solidFill>
              </a:rPr>
              <a:t> </a:t>
            </a:r>
            <a:r>
              <a:rPr lang="en-US" sz="2400" b="1" dirty="0" err="1">
                <a:solidFill>
                  <a:srgbClr val="0070C0"/>
                </a:solidFill>
              </a:rPr>
              <a:t>của</a:t>
            </a:r>
            <a:r>
              <a:rPr lang="en-US" sz="2400" b="1" dirty="0">
                <a:solidFill>
                  <a:srgbClr val="0070C0"/>
                </a:solidFill>
              </a:rPr>
              <a:t> </a:t>
            </a:r>
            <a:r>
              <a:rPr lang="en-US" sz="2400" b="1" dirty="0" err="1">
                <a:solidFill>
                  <a:srgbClr val="0070C0"/>
                </a:solidFill>
              </a:rPr>
              <a:t>chúng</a:t>
            </a:r>
            <a:r>
              <a:rPr lang="en-US" sz="2400" b="1" dirty="0">
                <a:solidFill>
                  <a:srgbClr val="0070C0"/>
                </a:solidFill>
              </a:rPr>
              <a:t>?</a:t>
            </a:r>
          </a:p>
          <a:p>
            <a:r>
              <a:rPr lang="en-US" sz="2400" b="1" dirty="0">
                <a:solidFill>
                  <a:srgbClr val="0070C0"/>
                </a:solidFill>
              </a:rPr>
              <a:t>+ </a:t>
            </a:r>
            <a:r>
              <a:rPr lang="en-US" sz="2400" b="1" dirty="0" err="1">
                <a:solidFill>
                  <a:srgbClr val="0070C0"/>
                </a:solidFill>
              </a:rPr>
              <a:t>Đọc</a:t>
            </a:r>
            <a:r>
              <a:rPr lang="en-US" sz="2400" b="1" dirty="0">
                <a:solidFill>
                  <a:srgbClr val="0070C0"/>
                </a:solidFill>
              </a:rPr>
              <a:t> </a:t>
            </a:r>
            <a:r>
              <a:rPr lang="en-US" sz="2400" b="1" dirty="0" err="1">
                <a:solidFill>
                  <a:srgbClr val="0070C0"/>
                </a:solidFill>
              </a:rPr>
              <a:t>thông</a:t>
            </a:r>
            <a:r>
              <a:rPr lang="en-US" sz="2400" b="1" dirty="0">
                <a:solidFill>
                  <a:srgbClr val="0070C0"/>
                </a:solidFill>
              </a:rPr>
              <a:t> tin </a:t>
            </a:r>
            <a:r>
              <a:rPr lang="en-US" sz="2400" b="1" dirty="0" err="1">
                <a:solidFill>
                  <a:srgbClr val="0070C0"/>
                </a:solidFill>
              </a:rPr>
              <a:t>sách</a:t>
            </a:r>
            <a:r>
              <a:rPr lang="en-US" sz="2400" b="1" dirty="0">
                <a:solidFill>
                  <a:srgbClr val="0070C0"/>
                </a:solidFill>
              </a:rPr>
              <a:t> </a:t>
            </a:r>
            <a:r>
              <a:rPr lang="en-US" sz="2400" b="1" dirty="0" err="1">
                <a:solidFill>
                  <a:srgbClr val="0070C0"/>
                </a:solidFill>
              </a:rPr>
              <a:t>giáo</a:t>
            </a:r>
            <a:r>
              <a:rPr lang="en-US" sz="2400" b="1" dirty="0">
                <a:solidFill>
                  <a:srgbClr val="0070C0"/>
                </a:solidFill>
              </a:rPr>
              <a:t> </a:t>
            </a:r>
            <a:r>
              <a:rPr lang="en-US" sz="2400" b="1" dirty="0" err="1">
                <a:solidFill>
                  <a:srgbClr val="0070C0"/>
                </a:solidFill>
              </a:rPr>
              <a:t>khoa</a:t>
            </a:r>
            <a:r>
              <a:rPr lang="en-US" sz="2400" b="1" dirty="0">
                <a:solidFill>
                  <a:srgbClr val="0070C0"/>
                </a:solidFill>
              </a:rPr>
              <a:t> </a:t>
            </a:r>
            <a:r>
              <a:rPr lang="en-US" sz="2400" b="1" dirty="0" err="1">
                <a:solidFill>
                  <a:srgbClr val="0070C0"/>
                </a:solidFill>
              </a:rPr>
              <a:t>phần</a:t>
            </a:r>
            <a:r>
              <a:rPr lang="en-US" sz="2400" b="1" dirty="0">
                <a:solidFill>
                  <a:srgbClr val="0070C0"/>
                </a:solidFill>
              </a:rPr>
              <a:t> I, </a:t>
            </a:r>
            <a:r>
              <a:rPr lang="en-US" sz="2400" b="1" dirty="0" err="1">
                <a:solidFill>
                  <a:srgbClr val="0070C0"/>
                </a:solidFill>
              </a:rPr>
              <a:t>trang</a:t>
            </a:r>
            <a:r>
              <a:rPr lang="en-US" sz="2400" b="1" dirty="0">
                <a:solidFill>
                  <a:srgbClr val="0070C0"/>
                </a:solidFill>
              </a:rPr>
              <a:t> 108, </a:t>
            </a:r>
            <a:r>
              <a:rPr lang="en-US" sz="2400" b="1" dirty="0" err="1">
                <a:solidFill>
                  <a:srgbClr val="0070C0"/>
                </a:solidFill>
              </a:rPr>
              <a:t>Em</a:t>
            </a:r>
            <a:r>
              <a:rPr lang="en-US" sz="2400" b="1" dirty="0">
                <a:solidFill>
                  <a:srgbClr val="0070C0"/>
                </a:solidFill>
              </a:rPr>
              <a:t> </a:t>
            </a:r>
            <a:r>
              <a:rPr lang="en-US" sz="2400" b="1" dirty="0" err="1">
                <a:solidFill>
                  <a:srgbClr val="0070C0"/>
                </a:solidFill>
              </a:rPr>
              <a:t>hãy</a:t>
            </a:r>
            <a:r>
              <a:rPr lang="en-US" sz="2400" b="1" dirty="0">
                <a:solidFill>
                  <a:srgbClr val="0070C0"/>
                </a:solidFill>
              </a:rPr>
              <a:t> </a:t>
            </a:r>
            <a:r>
              <a:rPr lang="en-US" sz="2400" b="1" dirty="0" err="1">
                <a:solidFill>
                  <a:srgbClr val="0070C0"/>
                </a:solidFill>
              </a:rPr>
              <a:t>cho</a:t>
            </a:r>
            <a:r>
              <a:rPr lang="en-US" sz="2400" b="1" dirty="0">
                <a:solidFill>
                  <a:srgbClr val="0070C0"/>
                </a:solidFill>
              </a:rPr>
              <a:t> </a:t>
            </a:r>
            <a:r>
              <a:rPr lang="en-US" sz="2400" b="1" dirty="0" err="1">
                <a:solidFill>
                  <a:srgbClr val="0070C0"/>
                </a:solidFill>
              </a:rPr>
              <a:t>biết</a:t>
            </a:r>
            <a:r>
              <a:rPr lang="en-US" sz="2400" b="1" dirty="0">
                <a:solidFill>
                  <a:srgbClr val="0070C0"/>
                </a:solidFill>
              </a:rPr>
              <a:t> </a:t>
            </a:r>
            <a:r>
              <a:rPr lang="en-US" sz="2400" b="1" dirty="0" err="1">
                <a:solidFill>
                  <a:srgbClr val="0070C0"/>
                </a:solidFill>
              </a:rPr>
              <a:t>dựa</a:t>
            </a:r>
            <a:r>
              <a:rPr lang="en-US" sz="2400" b="1" dirty="0">
                <a:solidFill>
                  <a:srgbClr val="0070C0"/>
                </a:solidFill>
              </a:rPr>
              <a:t> </a:t>
            </a:r>
            <a:r>
              <a:rPr lang="en-US" sz="2400" b="1" dirty="0" err="1">
                <a:solidFill>
                  <a:srgbClr val="0070C0"/>
                </a:solidFill>
              </a:rPr>
              <a:t>vào</a:t>
            </a:r>
            <a:r>
              <a:rPr lang="en-US" sz="2400" b="1" dirty="0">
                <a:solidFill>
                  <a:srgbClr val="0070C0"/>
                </a:solidFill>
              </a:rPr>
              <a:t> </a:t>
            </a:r>
            <a:r>
              <a:rPr lang="en-US" sz="2400" b="1" dirty="0" err="1">
                <a:solidFill>
                  <a:srgbClr val="0070C0"/>
                </a:solidFill>
              </a:rPr>
              <a:t>cấu</a:t>
            </a:r>
            <a:r>
              <a:rPr lang="en-US" sz="2400" b="1" dirty="0">
                <a:solidFill>
                  <a:srgbClr val="0070C0"/>
                </a:solidFill>
              </a:rPr>
              <a:t> </a:t>
            </a:r>
            <a:r>
              <a:rPr lang="en-US" sz="2400" b="1" dirty="0" err="1">
                <a:solidFill>
                  <a:srgbClr val="0070C0"/>
                </a:solidFill>
              </a:rPr>
              <a:t>trúc</a:t>
            </a:r>
            <a:r>
              <a:rPr lang="en-US" sz="2400" b="1" dirty="0">
                <a:solidFill>
                  <a:srgbClr val="0070C0"/>
                </a:solidFill>
              </a:rPr>
              <a:t> </a:t>
            </a:r>
            <a:r>
              <a:rPr lang="en-US" sz="2400" b="1" dirty="0" err="1">
                <a:solidFill>
                  <a:srgbClr val="0070C0"/>
                </a:solidFill>
              </a:rPr>
              <a:t>cơ</a:t>
            </a:r>
            <a:r>
              <a:rPr lang="en-US" sz="2400" b="1" dirty="0">
                <a:solidFill>
                  <a:srgbClr val="0070C0"/>
                </a:solidFill>
              </a:rPr>
              <a:t> </a:t>
            </a:r>
            <a:r>
              <a:rPr lang="en-US" sz="2400" b="1" dirty="0" err="1">
                <a:solidFill>
                  <a:srgbClr val="0070C0"/>
                </a:solidFill>
              </a:rPr>
              <a:t>quan</a:t>
            </a:r>
            <a:r>
              <a:rPr lang="en-US" sz="2400" b="1" dirty="0">
                <a:solidFill>
                  <a:srgbClr val="0070C0"/>
                </a:solidFill>
              </a:rPr>
              <a:t> </a:t>
            </a:r>
            <a:r>
              <a:rPr lang="en-US" sz="2400" b="1" dirty="0" err="1">
                <a:solidFill>
                  <a:srgbClr val="0070C0"/>
                </a:solidFill>
              </a:rPr>
              <a:t>tạo</a:t>
            </a:r>
            <a:r>
              <a:rPr lang="en-US" sz="2400" b="1" dirty="0">
                <a:solidFill>
                  <a:srgbClr val="0070C0"/>
                </a:solidFill>
              </a:rPr>
              <a:t> </a:t>
            </a:r>
            <a:r>
              <a:rPr lang="en-US" sz="2400" b="1" dirty="0" err="1">
                <a:solidFill>
                  <a:srgbClr val="0070C0"/>
                </a:solidFill>
              </a:rPr>
              <a:t>bào</a:t>
            </a:r>
            <a:r>
              <a:rPr lang="en-US" sz="2400" b="1" dirty="0">
                <a:solidFill>
                  <a:srgbClr val="0070C0"/>
                </a:solidFill>
              </a:rPr>
              <a:t> </a:t>
            </a:r>
            <a:r>
              <a:rPr lang="en-US" sz="2400" b="1" dirty="0" err="1">
                <a:solidFill>
                  <a:srgbClr val="0070C0"/>
                </a:solidFill>
              </a:rPr>
              <a:t>tử</a:t>
            </a:r>
            <a:r>
              <a:rPr lang="en-US" sz="2400" b="1" dirty="0">
                <a:solidFill>
                  <a:srgbClr val="0070C0"/>
                </a:solidFill>
              </a:rPr>
              <a:t>, </a:t>
            </a:r>
            <a:r>
              <a:rPr lang="en-US" sz="2400" b="1" dirty="0" err="1">
                <a:solidFill>
                  <a:srgbClr val="0070C0"/>
                </a:solidFill>
              </a:rPr>
              <a:t>nấm</a:t>
            </a:r>
            <a:r>
              <a:rPr lang="en-US" sz="2400" b="1" dirty="0">
                <a:solidFill>
                  <a:srgbClr val="0070C0"/>
                </a:solidFill>
              </a:rPr>
              <a:t> </a:t>
            </a:r>
            <a:r>
              <a:rPr lang="en-US" sz="2400" b="1" dirty="0" err="1">
                <a:solidFill>
                  <a:srgbClr val="0070C0"/>
                </a:solidFill>
              </a:rPr>
              <a:t>được</a:t>
            </a:r>
            <a:r>
              <a:rPr lang="en-US" sz="2400" b="1" dirty="0">
                <a:solidFill>
                  <a:srgbClr val="0070C0"/>
                </a:solidFill>
              </a:rPr>
              <a:t> chia </a:t>
            </a:r>
            <a:r>
              <a:rPr lang="en-US" sz="2400" b="1" dirty="0" err="1">
                <a:solidFill>
                  <a:srgbClr val="0070C0"/>
                </a:solidFill>
              </a:rPr>
              <a:t>thành</a:t>
            </a:r>
            <a:r>
              <a:rPr lang="en-US" sz="2400" b="1" dirty="0">
                <a:solidFill>
                  <a:srgbClr val="0070C0"/>
                </a:solidFill>
              </a:rPr>
              <a:t> </a:t>
            </a:r>
            <a:r>
              <a:rPr lang="en-US" sz="2400" b="1" dirty="0" err="1">
                <a:solidFill>
                  <a:srgbClr val="0070C0"/>
                </a:solidFill>
              </a:rPr>
              <a:t>mấy</a:t>
            </a:r>
            <a:r>
              <a:rPr lang="en-US" sz="2400" b="1" dirty="0">
                <a:solidFill>
                  <a:srgbClr val="0070C0"/>
                </a:solidFill>
              </a:rPr>
              <a:t> </a:t>
            </a:r>
            <a:r>
              <a:rPr lang="en-US" sz="2400" b="1" dirty="0" err="1">
                <a:solidFill>
                  <a:srgbClr val="0070C0"/>
                </a:solidFill>
              </a:rPr>
              <a:t>nhóm</a:t>
            </a:r>
            <a:r>
              <a:rPr lang="en-US" sz="2400" b="1" dirty="0">
                <a:solidFill>
                  <a:srgbClr val="0070C0"/>
                </a:solidFill>
              </a:rPr>
              <a:t>, </a:t>
            </a:r>
            <a:r>
              <a:rPr lang="en-US" sz="2400" b="1" dirty="0" err="1">
                <a:solidFill>
                  <a:srgbClr val="0070C0"/>
                </a:solidFill>
              </a:rPr>
              <a:t>kể</a:t>
            </a:r>
            <a:r>
              <a:rPr lang="en-US" sz="2400" b="1" dirty="0">
                <a:solidFill>
                  <a:srgbClr val="0070C0"/>
                </a:solidFill>
              </a:rPr>
              <a:t> </a:t>
            </a:r>
            <a:r>
              <a:rPr lang="en-US" sz="2400" b="1" dirty="0" err="1">
                <a:solidFill>
                  <a:srgbClr val="0070C0"/>
                </a:solidFill>
              </a:rPr>
              <a:t>tên</a:t>
            </a:r>
            <a:r>
              <a:rPr lang="en-US" sz="2400" b="1" dirty="0">
                <a:solidFill>
                  <a:srgbClr val="0070C0"/>
                </a:solidFill>
              </a:rPr>
              <a:t>?</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988235"/>
            <a:ext cx="6858000" cy="3056283"/>
          </a:xfrm>
          <a:prstGeom prst="rect">
            <a:avLst/>
          </a:prstGeom>
        </p:spPr>
      </p:pic>
      <p:sp>
        <p:nvSpPr>
          <p:cNvPr id="11" name="Rounded Rectangle 10"/>
          <p:cNvSpPr/>
          <p:nvPr/>
        </p:nvSpPr>
        <p:spPr>
          <a:xfrm>
            <a:off x="2819400" y="76200"/>
            <a:ext cx="5867400" cy="5971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tx1"/>
                </a:solidFill>
              </a:rPr>
              <a:t>I. ĐA DẠNG NẤM</a:t>
            </a:r>
          </a:p>
        </p:txBody>
      </p:sp>
    </p:spTree>
    <p:extLst>
      <p:ext uri="{BB962C8B-B14F-4D97-AF65-F5344CB8AC3E}">
        <p14:creationId xmlns:p14="http://schemas.microsoft.com/office/powerpoint/2010/main" val="424490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0972800" cy="6858000"/>
          </a:xfrm>
        </p:spPr>
      </p:pic>
      <p:sp>
        <p:nvSpPr>
          <p:cNvPr id="7" name="Rounded Rectangle 6"/>
          <p:cNvSpPr/>
          <p:nvPr/>
        </p:nvSpPr>
        <p:spPr>
          <a:xfrm>
            <a:off x="2819400" y="152400"/>
            <a:ext cx="5867400" cy="5971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tx1"/>
                </a:solidFill>
              </a:rPr>
              <a:t>I. ĐA DẠNG NẤM</a:t>
            </a:r>
          </a:p>
        </p:txBody>
      </p:sp>
      <p:pic>
        <p:nvPicPr>
          <p:cNvPr id="15" name="Picture 14"/>
          <p:cNvPicPr>
            <a:picLocks noChangeAspect="1"/>
          </p:cNvPicPr>
          <p:nvPr/>
        </p:nvPicPr>
        <p:blipFill>
          <a:blip r:embed="rId4"/>
          <a:stretch>
            <a:fillRect/>
          </a:stretch>
        </p:blipFill>
        <p:spPr>
          <a:xfrm>
            <a:off x="76200" y="1038164"/>
            <a:ext cx="2763366" cy="1976027"/>
          </a:xfrm>
          <a:prstGeom prst="rect">
            <a:avLst/>
          </a:prstGeom>
          <a:ln>
            <a:solidFill>
              <a:schemeClr val="accent1"/>
            </a:solidFill>
          </a:ln>
        </p:spPr>
      </p:pic>
      <p:sp>
        <p:nvSpPr>
          <p:cNvPr id="16" name="Rectangle 15"/>
          <p:cNvSpPr/>
          <p:nvPr/>
        </p:nvSpPr>
        <p:spPr>
          <a:xfrm>
            <a:off x="32290" y="3041085"/>
            <a:ext cx="2792025" cy="646331"/>
          </a:xfrm>
          <a:prstGeom prst="rect">
            <a:avLst/>
          </a:prstGeom>
          <a:solidFill>
            <a:schemeClr val="bg1"/>
          </a:solidFill>
        </p:spPr>
        <p:txBody>
          <a:bodyPr wrap="square">
            <a:spAutoFit/>
          </a:bodyPr>
          <a:lstStyle/>
          <a:p>
            <a:pPr algn="ctr"/>
            <a:r>
              <a:rPr lang="vi-VN" dirty="0">
                <a:latin typeface="Times New Roman" panose="02020603050405020304" pitchFamily="18" charset="0"/>
                <a:cs typeface="Times New Roman" panose="02020603050405020304" pitchFamily="18" charset="0"/>
              </a:rPr>
              <a:t>Nấm hương mọc </a:t>
            </a:r>
            <a:endParaRPr lang="en-US" dirty="0">
              <a:latin typeface="Times New Roman" panose="02020603050405020304" pitchFamily="18" charset="0"/>
              <a:cs typeface="Times New Roman" panose="02020603050405020304" pitchFamily="18" charset="0"/>
            </a:endParaRPr>
          </a:p>
          <a:p>
            <a:pPr algn="ctr"/>
            <a:r>
              <a:rPr lang="vi-VN" dirty="0">
                <a:latin typeface="Times New Roman" panose="02020603050405020304" pitchFamily="18" charset="0"/>
                <a:cs typeface="Times New Roman" panose="02020603050405020304" pitchFamily="18" charset="0"/>
              </a:rPr>
              <a:t>trên thân cây</a:t>
            </a:r>
            <a:endParaRPr lang="en-US" dirty="0">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5"/>
          <a:stretch>
            <a:fillRect/>
          </a:stretch>
        </p:blipFill>
        <p:spPr>
          <a:xfrm>
            <a:off x="2953787" y="1038164"/>
            <a:ext cx="2661231" cy="1976027"/>
          </a:xfrm>
          <a:prstGeom prst="rect">
            <a:avLst/>
          </a:prstGeom>
          <a:ln>
            <a:solidFill>
              <a:schemeClr val="accent1"/>
            </a:solidFill>
          </a:ln>
        </p:spPr>
      </p:pic>
      <p:sp>
        <p:nvSpPr>
          <p:cNvPr id="18" name="Rectangle 17"/>
          <p:cNvSpPr/>
          <p:nvPr/>
        </p:nvSpPr>
        <p:spPr>
          <a:xfrm>
            <a:off x="2819400" y="3014191"/>
            <a:ext cx="2864831" cy="369332"/>
          </a:xfrm>
          <a:prstGeom prst="rect">
            <a:avLst/>
          </a:prstGeom>
          <a:solidFill>
            <a:schemeClr val="bg1"/>
          </a:solidFill>
        </p:spPr>
        <p:txBody>
          <a:bodyPr wrap="square">
            <a:spAutoFit/>
          </a:bodyPr>
          <a:lstStyle/>
          <a:p>
            <a:r>
              <a:rPr lang="en-US" dirty="0">
                <a:latin typeface="Times New Roman" panose="02020603050405020304" pitchFamily="18" charset="0"/>
                <a:cs typeface="Times New Roman" panose="02020603050405020304" pitchFamily="18" charset="0"/>
              </a:rPr>
              <a:t>Nấm mèo mọc trên thân cây </a:t>
            </a:r>
          </a:p>
        </p:txBody>
      </p:sp>
      <p:pic>
        <p:nvPicPr>
          <p:cNvPr id="19" name="Picture 18"/>
          <p:cNvPicPr>
            <a:picLocks noChangeAspect="1"/>
          </p:cNvPicPr>
          <p:nvPr/>
        </p:nvPicPr>
        <p:blipFill>
          <a:blip r:embed="rId6"/>
          <a:stretch>
            <a:fillRect/>
          </a:stretch>
        </p:blipFill>
        <p:spPr>
          <a:xfrm>
            <a:off x="8382000" y="1022706"/>
            <a:ext cx="2590800" cy="1991485"/>
          </a:xfrm>
          <a:prstGeom prst="rect">
            <a:avLst/>
          </a:prstGeom>
          <a:ln>
            <a:solidFill>
              <a:schemeClr val="accent1"/>
            </a:solidFill>
          </a:ln>
        </p:spPr>
      </p:pic>
      <p:pic>
        <p:nvPicPr>
          <p:cNvPr id="20" name="Picture 19"/>
          <p:cNvPicPr>
            <a:picLocks noChangeAspect="1"/>
          </p:cNvPicPr>
          <p:nvPr/>
        </p:nvPicPr>
        <p:blipFill>
          <a:blip r:embed="rId7"/>
          <a:stretch>
            <a:fillRect/>
          </a:stretch>
        </p:blipFill>
        <p:spPr>
          <a:xfrm>
            <a:off x="5673655" y="1038164"/>
            <a:ext cx="2632145" cy="1976027"/>
          </a:xfrm>
          <a:prstGeom prst="rect">
            <a:avLst/>
          </a:prstGeom>
          <a:ln>
            <a:solidFill>
              <a:schemeClr val="accent1"/>
            </a:solidFill>
          </a:ln>
        </p:spPr>
      </p:pic>
      <p:sp>
        <p:nvSpPr>
          <p:cNvPr id="21" name="TextBox 20"/>
          <p:cNvSpPr txBox="1"/>
          <p:nvPr/>
        </p:nvSpPr>
        <p:spPr>
          <a:xfrm>
            <a:off x="5867401" y="3048000"/>
            <a:ext cx="2078244" cy="369332"/>
          </a:xfrm>
          <a:prstGeom prst="rect">
            <a:avLst/>
          </a:prstGeom>
          <a:solidFill>
            <a:schemeClr val="bg1"/>
          </a:solidFill>
        </p:spPr>
        <p:txBody>
          <a:bodyPr wrap="square" rtlCol="0">
            <a:spAutoFit/>
          </a:bodyPr>
          <a:lstStyle/>
          <a:p>
            <a:r>
              <a:rPr lang="en-US" dirty="0">
                <a:latin typeface="Times New Roman" panose="02020603050405020304" pitchFamily="18" charset="0"/>
                <a:cs typeface="Times New Roman" panose="02020603050405020304" pitchFamily="18" charset="0"/>
              </a:rPr>
              <a:t>Nấm kim châm</a:t>
            </a:r>
          </a:p>
        </p:txBody>
      </p:sp>
      <p:sp>
        <p:nvSpPr>
          <p:cNvPr id="22" name="TextBox 21"/>
          <p:cNvSpPr txBox="1"/>
          <p:nvPr/>
        </p:nvSpPr>
        <p:spPr>
          <a:xfrm>
            <a:off x="9060155" y="3059668"/>
            <a:ext cx="972122" cy="369332"/>
          </a:xfrm>
          <a:prstGeom prst="rect">
            <a:avLst/>
          </a:prstGeom>
          <a:solidFill>
            <a:schemeClr val="bg1"/>
          </a:solid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Nấm sò</a:t>
            </a:r>
          </a:p>
        </p:txBody>
      </p:sp>
      <p:pic>
        <p:nvPicPr>
          <p:cNvPr id="23" name="Picture 22"/>
          <p:cNvPicPr>
            <a:picLocks noChangeAspect="1"/>
          </p:cNvPicPr>
          <p:nvPr/>
        </p:nvPicPr>
        <p:blipFill>
          <a:blip r:embed="rId8"/>
          <a:stretch>
            <a:fillRect/>
          </a:stretch>
        </p:blipFill>
        <p:spPr>
          <a:xfrm>
            <a:off x="27280" y="3963578"/>
            <a:ext cx="2774184" cy="1912898"/>
          </a:xfrm>
          <a:prstGeom prst="rect">
            <a:avLst/>
          </a:prstGeom>
          <a:ln>
            <a:solidFill>
              <a:schemeClr val="accent1"/>
            </a:solidFill>
          </a:ln>
        </p:spPr>
      </p:pic>
      <p:sp>
        <p:nvSpPr>
          <p:cNvPr id="24" name="TextBox 23"/>
          <p:cNvSpPr txBox="1"/>
          <p:nvPr/>
        </p:nvSpPr>
        <p:spPr>
          <a:xfrm>
            <a:off x="762000" y="5943600"/>
            <a:ext cx="992374" cy="369332"/>
          </a:xfrm>
          <a:prstGeom prst="rect">
            <a:avLst/>
          </a:prstGeom>
          <a:solidFill>
            <a:schemeClr val="bg1"/>
          </a:solid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Nấm mỡ</a:t>
            </a:r>
          </a:p>
        </p:txBody>
      </p:sp>
      <p:pic>
        <p:nvPicPr>
          <p:cNvPr id="25" name="Picture 24"/>
          <p:cNvPicPr>
            <a:picLocks noChangeAspect="1"/>
          </p:cNvPicPr>
          <p:nvPr/>
        </p:nvPicPr>
        <p:blipFill>
          <a:blip r:embed="rId9"/>
          <a:stretch>
            <a:fillRect/>
          </a:stretch>
        </p:blipFill>
        <p:spPr>
          <a:xfrm>
            <a:off x="2839566" y="3963578"/>
            <a:ext cx="2775452" cy="1912898"/>
          </a:xfrm>
          <a:prstGeom prst="rect">
            <a:avLst/>
          </a:prstGeom>
        </p:spPr>
      </p:pic>
      <p:sp>
        <p:nvSpPr>
          <p:cNvPr id="26" name="TextBox 25"/>
          <p:cNvSpPr txBox="1"/>
          <p:nvPr/>
        </p:nvSpPr>
        <p:spPr>
          <a:xfrm>
            <a:off x="2959374" y="5924490"/>
            <a:ext cx="2374626" cy="400110"/>
          </a:xfrm>
          <a:prstGeom prst="rect">
            <a:avLst/>
          </a:prstGeom>
          <a:solidFill>
            <a:schemeClr val="bg1"/>
          </a:solidFill>
          <a:ln>
            <a:solidFill>
              <a:schemeClr val="bg1"/>
            </a:solidFill>
          </a:ln>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Nấm linh chi</a:t>
            </a:r>
          </a:p>
        </p:txBody>
      </p:sp>
      <p:pic>
        <p:nvPicPr>
          <p:cNvPr id="27" name="Picture 26"/>
          <p:cNvPicPr>
            <a:picLocks noChangeAspect="1"/>
          </p:cNvPicPr>
          <p:nvPr/>
        </p:nvPicPr>
        <p:blipFill>
          <a:blip r:embed="rId10"/>
          <a:stretch>
            <a:fillRect/>
          </a:stretch>
        </p:blipFill>
        <p:spPr>
          <a:xfrm>
            <a:off x="5673655" y="3980747"/>
            <a:ext cx="2708345" cy="1895729"/>
          </a:xfrm>
          <a:prstGeom prst="rect">
            <a:avLst/>
          </a:prstGeom>
        </p:spPr>
      </p:pic>
      <p:sp>
        <p:nvSpPr>
          <p:cNvPr id="28" name="TextBox 27"/>
          <p:cNvSpPr txBox="1"/>
          <p:nvPr/>
        </p:nvSpPr>
        <p:spPr>
          <a:xfrm>
            <a:off x="5684230" y="5995049"/>
            <a:ext cx="2697769" cy="400110"/>
          </a:xfrm>
          <a:prstGeom prst="rect">
            <a:avLst/>
          </a:prstGeom>
          <a:solidFill>
            <a:schemeClr val="bg1"/>
          </a:solidFill>
          <a:ln>
            <a:solidFill>
              <a:schemeClr val="bg1"/>
            </a:solidFill>
          </a:ln>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Đông trùng hạ thảo</a:t>
            </a:r>
          </a:p>
        </p:txBody>
      </p:sp>
      <p:pic>
        <p:nvPicPr>
          <p:cNvPr id="29" name="Picture 28"/>
          <p:cNvPicPr>
            <a:picLocks noChangeAspect="1"/>
          </p:cNvPicPr>
          <p:nvPr/>
        </p:nvPicPr>
        <p:blipFill>
          <a:blip r:embed="rId11"/>
          <a:stretch>
            <a:fillRect/>
          </a:stretch>
        </p:blipFill>
        <p:spPr>
          <a:xfrm>
            <a:off x="8501021" y="3963578"/>
            <a:ext cx="2471779" cy="1912898"/>
          </a:xfrm>
          <a:prstGeom prst="rect">
            <a:avLst/>
          </a:prstGeom>
          <a:ln>
            <a:solidFill>
              <a:schemeClr val="accent1"/>
            </a:solidFill>
          </a:ln>
        </p:spPr>
      </p:pic>
      <p:sp>
        <p:nvSpPr>
          <p:cNvPr id="30" name="TextBox 29"/>
          <p:cNvSpPr txBox="1"/>
          <p:nvPr/>
        </p:nvSpPr>
        <p:spPr>
          <a:xfrm>
            <a:off x="8774910" y="6031468"/>
            <a:ext cx="1740690" cy="369332"/>
          </a:xfrm>
          <a:prstGeom prst="rect">
            <a:avLst/>
          </a:prstGeom>
          <a:solidFill>
            <a:schemeClr val="bg1"/>
          </a:solid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Nấm rơm</a:t>
            </a:r>
          </a:p>
        </p:txBody>
      </p:sp>
    </p:spTree>
    <p:extLst>
      <p:ext uri="{BB962C8B-B14F-4D97-AF65-F5344CB8AC3E}">
        <p14:creationId xmlns:p14="http://schemas.microsoft.com/office/powerpoint/2010/main" val="450192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
        <p:nvSpPr>
          <p:cNvPr id="5" name="Rounded Rectangle 4"/>
          <p:cNvSpPr/>
          <p:nvPr/>
        </p:nvSpPr>
        <p:spPr>
          <a:xfrm>
            <a:off x="2819400" y="152400"/>
            <a:ext cx="5867400" cy="5971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tx1"/>
                </a:solidFill>
              </a:rPr>
              <a:t>I. ĐA DẠNG NẤM</a:t>
            </a:r>
          </a:p>
        </p:txBody>
      </p:sp>
      <p:pic>
        <p:nvPicPr>
          <p:cNvPr id="6" name="Picture 5"/>
          <p:cNvPicPr>
            <a:picLocks noChangeAspect="1"/>
          </p:cNvPicPr>
          <p:nvPr/>
        </p:nvPicPr>
        <p:blipFill>
          <a:blip r:embed="rId3"/>
          <a:stretch>
            <a:fillRect/>
          </a:stretch>
        </p:blipFill>
        <p:spPr>
          <a:xfrm>
            <a:off x="5044440" y="749587"/>
            <a:ext cx="1981200" cy="783609"/>
          </a:xfrm>
          <a:prstGeom prst="rect">
            <a:avLst/>
          </a:prstGeom>
        </p:spPr>
      </p:pic>
      <p:pic>
        <p:nvPicPr>
          <p:cNvPr id="7" name="Picture 6"/>
          <p:cNvPicPr>
            <a:picLocks noChangeAspect="1"/>
          </p:cNvPicPr>
          <p:nvPr/>
        </p:nvPicPr>
        <p:blipFill>
          <a:blip r:embed="rId4"/>
          <a:stretch>
            <a:fillRect/>
          </a:stretch>
        </p:blipFill>
        <p:spPr>
          <a:xfrm>
            <a:off x="244155" y="1316725"/>
            <a:ext cx="2490714" cy="2561734"/>
          </a:xfrm>
          <a:prstGeom prst="rect">
            <a:avLst/>
          </a:prstGeom>
        </p:spPr>
      </p:pic>
      <p:pic>
        <p:nvPicPr>
          <p:cNvPr id="8" name="Picture 7"/>
          <p:cNvPicPr>
            <a:picLocks noChangeAspect="1"/>
          </p:cNvPicPr>
          <p:nvPr/>
        </p:nvPicPr>
        <p:blipFill>
          <a:blip r:embed="rId5"/>
          <a:stretch>
            <a:fillRect/>
          </a:stretch>
        </p:blipFill>
        <p:spPr>
          <a:xfrm>
            <a:off x="2734869" y="1316725"/>
            <a:ext cx="3842601" cy="2561734"/>
          </a:xfrm>
          <a:prstGeom prst="rect">
            <a:avLst/>
          </a:prstGeom>
        </p:spPr>
      </p:pic>
      <p:sp>
        <p:nvSpPr>
          <p:cNvPr id="9" name="Rectangle 8"/>
          <p:cNvSpPr/>
          <p:nvPr/>
        </p:nvSpPr>
        <p:spPr>
          <a:xfrm>
            <a:off x="244155" y="4172181"/>
            <a:ext cx="6333315" cy="830997"/>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Saccharomyces cerevisiae</a:t>
            </a:r>
            <a:r>
              <a:rPr lang="vi-VN" sz="2400" dirty="0">
                <a:latin typeface="Times New Roman" panose="02020603050405020304" pitchFamily="18" charset="0"/>
                <a:cs typeface="Times New Roman" panose="02020603050405020304" pitchFamily="18" charset="0"/>
              </a:rPr>
              <a:t> lên men làm </a:t>
            </a:r>
            <a:endParaRPr lang="en-US" sz="2400" dirty="0">
              <a:latin typeface="Times New Roman" panose="02020603050405020304" pitchFamily="18" charset="0"/>
              <a:cs typeface="Times New Roman" panose="02020603050405020304" pitchFamily="18" charset="0"/>
            </a:endParaRPr>
          </a:p>
          <a:p>
            <a:pPr algn="ctr"/>
            <a:r>
              <a:rPr lang="vi-VN" sz="2400" dirty="0">
                <a:latin typeface="Times New Roman" panose="02020603050405020304" pitchFamily="18" charset="0"/>
                <a:cs typeface="Times New Roman" panose="02020603050405020304" pitchFamily="18" charset="0"/>
              </a:rPr>
              <a:t>bánh mì, rượu, và bia</a:t>
            </a:r>
            <a:r>
              <a:rPr lang="en-US" sz="2400" dirty="0">
                <a:latin typeface="Times New Roman" panose="02020603050405020304" pitchFamily="18" charset="0"/>
                <a:cs typeface="Times New Roman" panose="02020603050405020304" pitchFamily="18" charset="0"/>
              </a:rPr>
              <a:t> </a:t>
            </a:r>
          </a:p>
        </p:txBody>
      </p:sp>
      <p:pic>
        <p:nvPicPr>
          <p:cNvPr id="10" name="Picture 9"/>
          <p:cNvPicPr>
            <a:picLocks noChangeAspect="1"/>
          </p:cNvPicPr>
          <p:nvPr/>
        </p:nvPicPr>
        <p:blipFill>
          <a:blip r:embed="rId6"/>
          <a:stretch>
            <a:fillRect/>
          </a:stretch>
        </p:blipFill>
        <p:spPr>
          <a:xfrm>
            <a:off x="6781800" y="1316725"/>
            <a:ext cx="3810000" cy="2561734"/>
          </a:xfrm>
          <a:prstGeom prst="rect">
            <a:avLst/>
          </a:prstGeom>
        </p:spPr>
      </p:pic>
      <p:sp>
        <p:nvSpPr>
          <p:cNvPr id="11" name="TextBox 10"/>
          <p:cNvSpPr txBox="1"/>
          <p:nvPr/>
        </p:nvSpPr>
        <p:spPr>
          <a:xfrm>
            <a:off x="7331429" y="4191000"/>
            <a:ext cx="3294530" cy="830997"/>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Bột bánh mì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p>
          <a:p>
            <a:pPr algn="ct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sau khi ủ men</a:t>
            </a:r>
          </a:p>
        </p:txBody>
      </p:sp>
      <p:sp>
        <p:nvSpPr>
          <p:cNvPr id="12" name="Rectangle 11">
            <a:extLst>
              <a:ext uri="{FF2B5EF4-FFF2-40B4-BE49-F238E27FC236}">
                <a16:creationId xmlns:a16="http://schemas.microsoft.com/office/drawing/2014/main" id="{E5691958-2155-4092-B36C-564D02C53844}"/>
              </a:ext>
            </a:extLst>
          </p:cNvPr>
          <p:cNvSpPr/>
          <p:nvPr/>
        </p:nvSpPr>
        <p:spPr>
          <a:xfrm>
            <a:off x="548640" y="5390288"/>
            <a:ext cx="9875520" cy="1015663"/>
          </a:xfrm>
          <a:prstGeom prst="rect">
            <a:avLst/>
          </a:prstGeom>
        </p:spPr>
        <p:txBody>
          <a:bodyPr wrap="square">
            <a:spAutoFit/>
          </a:bodyPr>
          <a:lstStyle/>
          <a:p>
            <a:r>
              <a:rPr lang="vi-VN" sz="2000" dirty="0">
                <a:solidFill>
                  <a:srgbClr val="202124"/>
                </a:solidFill>
                <a:latin typeface="+mj-lt"/>
              </a:rPr>
              <a:t>Nấm mốc sử dụng trong sản xuất tương là loài </a:t>
            </a:r>
            <a:r>
              <a:rPr lang="vi-VN" sz="2000" b="1" dirty="0">
                <a:solidFill>
                  <a:srgbClr val="202124"/>
                </a:solidFill>
                <a:latin typeface="+mj-lt"/>
              </a:rPr>
              <a:t>Aspergillus oryzae</a:t>
            </a:r>
            <a:r>
              <a:rPr lang="vi-VN" sz="2000" dirty="0">
                <a:solidFill>
                  <a:srgbClr val="202124"/>
                </a:solidFill>
                <a:latin typeface="+mj-lt"/>
              </a:rPr>
              <a:t>. Đỗ tương được rang lên cho thơm rồi xay nhỏ, ngâm nước muối, có thể bổ sung thêm một lượng mốc tương để quá trình thuỷ phân protein đậu tương nhanh và tốt hơn.</a:t>
            </a:r>
            <a:endParaRPr lang="en-US" sz="2000" dirty="0">
              <a:latin typeface="+mj-lt"/>
            </a:endParaRPr>
          </a:p>
        </p:txBody>
      </p:sp>
    </p:spTree>
    <p:extLst>
      <p:ext uri="{BB962C8B-B14F-4D97-AF65-F5344CB8AC3E}">
        <p14:creationId xmlns:p14="http://schemas.microsoft.com/office/powerpoint/2010/main" val="3097038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0972800" cy="6858000"/>
          </a:xfrm>
        </p:spPr>
      </p:pic>
      <p:sp>
        <p:nvSpPr>
          <p:cNvPr id="7" name="Rounded Rectangle 6"/>
          <p:cNvSpPr/>
          <p:nvPr/>
        </p:nvSpPr>
        <p:spPr>
          <a:xfrm>
            <a:off x="2819400" y="152400"/>
            <a:ext cx="5867400" cy="5971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tx1"/>
                </a:solidFill>
              </a:rPr>
              <a:t>I. ĐA DẠNG NẤM</a:t>
            </a:r>
          </a:p>
        </p:txBody>
      </p:sp>
      <p:pic>
        <p:nvPicPr>
          <p:cNvPr id="15" name="Picture 4" descr="D:\THCS\d5554fc0abb173bf03b7457cdde9cbb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8472" y="3733800"/>
            <a:ext cx="4548352" cy="25453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D:\THCS\nguyen-nhan-tuong-nha-bi-am-mo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733799"/>
            <a:ext cx="3608965" cy="254531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THCS\720x400_9eabb3a6-7a10-4ab6-8c98-ffd13fc3fe5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1100" y="1219199"/>
            <a:ext cx="4572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6"/>
          <a:srcRect l="39166" r="5559"/>
          <a:stretch/>
        </p:blipFill>
        <p:spPr>
          <a:xfrm>
            <a:off x="6553200" y="1104900"/>
            <a:ext cx="3608965" cy="2400299"/>
          </a:xfrm>
          <a:prstGeom prst="rect">
            <a:avLst/>
          </a:prstGeom>
        </p:spPr>
      </p:pic>
    </p:spTree>
    <p:extLst>
      <p:ext uri="{BB962C8B-B14F-4D97-AF65-F5344CB8AC3E}">
        <p14:creationId xmlns:p14="http://schemas.microsoft.com/office/powerpoint/2010/main" val="1091395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
        <p:nvSpPr>
          <p:cNvPr id="5" name="Rectangle 4"/>
          <p:cNvSpPr/>
          <p:nvPr/>
        </p:nvSpPr>
        <p:spPr>
          <a:xfrm>
            <a:off x="685800" y="1536918"/>
            <a:ext cx="9753600" cy="2062103"/>
          </a:xfrm>
          <a:prstGeom prst="rect">
            <a:avLst/>
          </a:prstGeom>
        </p:spPr>
        <p:txBody>
          <a:bodyPr wrap="square">
            <a:spAutoFit/>
          </a:bodyPr>
          <a:lstStyle/>
          <a:p>
            <a:r>
              <a:rPr lang="en-US" sz="3200" dirty="0">
                <a:solidFill>
                  <a:srgbClr val="0000FF"/>
                </a:solidFill>
              </a:rPr>
              <a:t>- </a:t>
            </a:r>
            <a:r>
              <a:rPr lang="en-US" sz="3200" dirty="0" err="1">
                <a:solidFill>
                  <a:srgbClr val="0000FF"/>
                </a:solidFill>
              </a:rPr>
              <a:t>Tất</a:t>
            </a:r>
            <a:r>
              <a:rPr lang="en-US" sz="3200" dirty="0">
                <a:solidFill>
                  <a:srgbClr val="0000FF"/>
                </a:solidFill>
              </a:rPr>
              <a:t> </a:t>
            </a:r>
            <a:r>
              <a:rPr lang="en-US" sz="3200" dirty="0" err="1">
                <a:solidFill>
                  <a:srgbClr val="0000FF"/>
                </a:solidFill>
              </a:rPr>
              <a:t>cả</a:t>
            </a:r>
            <a:r>
              <a:rPr lang="en-US" sz="3200" dirty="0">
                <a:solidFill>
                  <a:srgbClr val="0000FF"/>
                </a:solidFill>
              </a:rPr>
              <a:t> </a:t>
            </a:r>
            <a:r>
              <a:rPr lang="en-US" sz="3200" dirty="0" err="1">
                <a:solidFill>
                  <a:srgbClr val="0000FF"/>
                </a:solidFill>
              </a:rPr>
              <a:t>các</a:t>
            </a:r>
            <a:r>
              <a:rPr lang="en-US" sz="3200" dirty="0">
                <a:solidFill>
                  <a:srgbClr val="0000FF"/>
                </a:solidFill>
              </a:rPr>
              <a:t> </a:t>
            </a:r>
            <a:r>
              <a:rPr lang="en-US" sz="3200" dirty="0" err="1">
                <a:solidFill>
                  <a:srgbClr val="0000FF"/>
                </a:solidFill>
              </a:rPr>
              <a:t>loài</a:t>
            </a:r>
            <a:r>
              <a:rPr lang="en-US" sz="3200" dirty="0">
                <a:solidFill>
                  <a:srgbClr val="0000FF"/>
                </a:solidFill>
              </a:rPr>
              <a:t> </a:t>
            </a:r>
            <a:r>
              <a:rPr lang="en-US" sz="3200" dirty="0" err="1">
                <a:solidFill>
                  <a:srgbClr val="0000FF"/>
                </a:solidFill>
              </a:rPr>
              <a:t>nấm</a:t>
            </a:r>
            <a:r>
              <a:rPr lang="en-US" sz="3200" dirty="0">
                <a:solidFill>
                  <a:srgbClr val="0000FF"/>
                </a:solidFill>
              </a:rPr>
              <a:t> </a:t>
            </a:r>
            <a:r>
              <a:rPr lang="en-US" sz="3200" dirty="0" err="1">
                <a:solidFill>
                  <a:srgbClr val="0000FF"/>
                </a:solidFill>
              </a:rPr>
              <a:t>được</a:t>
            </a:r>
            <a:r>
              <a:rPr lang="en-US" sz="3200" dirty="0">
                <a:solidFill>
                  <a:srgbClr val="0000FF"/>
                </a:solidFill>
              </a:rPr>
              <a:t> </a:t>
            </a:r>
            <a:r>
              <a:rPr lang="en-US" sz="3200" dirty="0" err="1">
                <a:solidFill>
                  <a:srgbClr val="0000FF"/>
                </a:solidFill>
              </a:rPr>
              <a:t>xếp</a:t>
            </a:r>
            <a:r>
              <a:rPr lang="en-US" sz="3200" dirty="0">
                <a:solidFill>
                  <a:srgbClr val="0000FF"/>
                </a:solidFill>
              </a:rPr>
              <a:t> </a:t>
            </a:r>
            <a:r>
              <a:rPr lang="en-US" sz="3200" dirty="0" err="1">
                <a:solidFill>
                  <a:srgbClr val="0000FF"/>
                </a:solidFill>
              </a:rPr>
              <a:t>vào</a:t>
            </a:r>
            <a:r>
              <a:rPr lang="en-US" sz="3200" dirty="0">
                <a:solidFill>
                  <a:srgbClr val="0000FF"/>
                </a:solidFill>
              </a:rPr>
              <a:t> </a:t>
            </a:r>
            <a:r>
              <a:rPr lang="en-US" sz="3200" dirty="0" err="1">
                <a:solidFill>
                  <a:srgbClr val="0000FF"/>
                </a:solidFill>
              </a:rPr>
              <a:t>giới</a:t>
            </a:r>
            <a:r>
              <a:rPr lang="en-US" sz="3200" dirty="0">
                <a:solidFill>
                  <a:srgbClr val="0000FF"/>
                </a:solidFill>
              </a:rPr>
              <a:t> </a:t>
            </a:r>
            <a:r>
              <a:rPr lang="en-US" sz="3200" dirty="0" err="1">
                <a:solidFill>
                  <a:srgbClr val="0000FF"/>
                </a:solidFill>
              </a:rPr>
              <a:t>Nấm</a:t>
            </a:r>
            <a:r>
              <a:rPr lang="en-US" sz="3200" dirty="0">
                <a:solidFill>
                  <a:srgbClr val="0000FF"/>
                </a:solidFill>
              </a:rPr>
              <a:t>: </a:t>
            </a:r>
            <a:r>
              <a:rPr lang="en-US" sz="3200" dirty="0" err="1"/>
              <a:t>là</a:t>
            </a:r>
            <a:r>
              <a:rPr lang="en-US" sz="3200" dirty="0"/>
              <a:t> </a:t>
            </a:r>
            <a:r>
              <a:rPr lang="en-US" sz="3200" dirty="0" err="1"/>
              <a:t>những</a:t>
            </a:r>
            <a:r>
              <a:rPr lang="en-US" sz="3200" dirty="0"/>
              <a:t> </a:t>
            </a:r>
            <a:r>
              <a:rPr lang="en-US" sz="3200" dirty="0" err="1"/>
              <a:t>sinh</a:t>
            </a:r>
            <a:r>
              <a:rPr lang="en-US" sz="3200" dirty="0"/>
              <a:t> </a:t>
            </a:r>
            <a:r>
              <a:rPr lang="en-US" sz="3200" dirty="0" err="1"/>
              <a:t>vật</a:t>
            </a:r>
            <a:r>
              <a:rPr lang="en-US" sz="3200" dirty="0"/>
              <a:t> </a:t>
            </a:r>
            <a:r>
              <a:rPr lang="en-US" sz="3200" dirty="0" err="1"/>
              <a:t>nhân</a:t>
            </a:r>
            <a:r>
              <a:rPr lang="en-US" sz="3200" dirty="0"/>
              <a:t> </a:t>
            </a:r>
            <a:r>
              <a:rPr lang="en-US" sz="3200" dirty="0" err="1"/>
              <a:t>thực</a:t>
            </a:r>
            <a:r>
              <a:rPr lang="en-US" sz="3200" dirty="0"/>
              <a:t>, </a:t>
            </a:r>
            <a:r>
              <a:rPr lang="en-US" sz="3200" dirty="0" err="1"/>
              <a:t>đơn</a:t>
            </a:r>
            <a:r>
              <a:rPr lang="en-US" sz="3200" dirty="0"/>
              <a:t> </a:t>
            </a:r>
            <a:r>
              <a:rPr lang="en-US" sz="3200" dirty="0" err="1"/>
              <a:t>bào</a:t>
            </a:r>
            <a:r>
              <a:rPr lang="en-US" sz="3200" dirty="0"/>
              <a:t> </a:t>
            </a:r>
            <a:r>
              <a:rPr lang="en-US" sz="3200" dirty="0" err="1"/>
              <a:t>hoặc</a:t>
            </a:r>
            <a:r>
              <a:rPr lang="en-US" sz="3200" dirty="0"/>
              <a:t> </a:t>
            </a:r>
            <a:r>
              <a:rPr lang="en-US" sz="3200" dirty="0" err="1"/>
              <a:t>đa</a:t>
            </a:r>
            <a:r>
              <a:rPr lang="en-US" sz="3200" dirty="0"/>
              <a:t> </a:t>
            </a:r>
            <a:r>
              <a:rPr lang="en-US" sz="3200" dirty="0" err="1"/>
              <a:t>bào</a:t>
            </a:r>
            <a:r>
              <a:rPr lang="en-US" sz="3200" dirty="0"/>
              <a:t>, </a:t>
            </a:r>
            <a:r>
              <a:rPr lang="en-US" sz="3200" dirty="0" err="1"/>
              <a:t>sống</a:t>
            </a:r>
            <a:r>
              <a:rPr lang="en-US" sz="3200" dirty="0"/>
              <a:t> </a:t>
            </a:r>
            <a:r>
              <a:rPr lang="en-US" sz="3200" dirty="0" err="1"/>
              <a:t>dị</a:t>
            </a:r>
            <a:r>
              <a:rPr lang="en-US" sz="3200" dirty="0"/>
              <a:t> </a:t>
            </a:r>
            <a:r>
              <a:rPr lang="en-US" sz="3200" dirty="0" err="1"/>
              <a:t>dưỡng</a:t>
            </a:r>
            <a:r>
              <a:rPr lang="en-US" sz="3200" dirty="0"/>
              <a:t>.</a:t>
            </a:r>
          </a:p>
          <a:p>
            <a:r>
              <a:rPr lang="en-US" sz="3200" dirty="0">
                <a:solidFill>
                  <a:srgbClr val="0000FF"/>
                </a:solidFill>
              </a:rPr>
              <a:t>- </a:t>
            </a:r>
            <a:r>
              <a:rPr lang="en-US" sz="3200" dirty="0" err="1">
                <a:solidFill>
                  <a:srgbClr val="0000FF"/>
                </a:solidFill>
              </a:rPr>
              <a:t>Một</a:t>
            </a:r>
            <a:r>
              <a:rPr lang="en-US" sz="3200" dirty="0">
                <a:solidFill>
                  <a:srgbClr val="0000FF"/>
                </a:solidFill>
              </a:rPr>
              <a:t> </a:t>
            </a:r>
            <a:r>
              <a:rPr lang="en-US" sz="3200" dirty="0" err="1">
                <a:solidFill>
                  <a:srgbClr val="0000FF"/>
                </a:solidFill>
              </a:rPr>
              <a:t>số</a:t>
            </a:r>
            <a:r>
              <a:rPr lang="en-US" sz="3200" dirty="0">
                <a:solidFill>
                  <a:srgbClr val="0000FF"/>
                </a:solidFill>
              </a:rPr>
              <a:t> </a:t>
            </a:r>
            <a:r>
              <a:rPr lang="en-US" sz="3200" dirty="0" err="1">
                <a:solidFill>
                  <a:srgbClr val="0000FF"/>
                </a:solidFill>
              </a:rPr>
              <a:t>lọai</a:t>
            </a:r>
            <a:r>
              <a:rPr lang="en-US" sz="3200" dirty="0">
                <a:solidFill>
                  <a:srgbClr val="0000FF"/>
                </a:solidFill>
              </a:rPr>
              <a:t> </a:t>
            </a:r>
            <a:r>
              <a:rPr lang="en-US" sz="3200" dirty="0" err="1">
                <a:solidFill>
                  <a:srgbClr val="0000FF"/>
                </a:solidFill>
              </a:rPr>
              <a:t>nấm</a:t>
            </a:r>
            <a:r>
              <a:rPr lang="en-US" sz="3200" dirty="0">
                <a:solidFill>
                  <a:srgbClr val="0000FF"/>
                </a:solidFill>
              </a:rPr>
              <a:t>: </a:t>
            </a:r>
            <a:r>
              <a:rPr lang="en-US" sz="3200" dirty="0" err="1"/>
              <a:t>nấm</a:t>
            </a:r>
            <a:r>
              <a:rPr lang="en-US" sz="3200" dirty="0"/>
              <a:t> </a:t>
            </a:r>
            <a:r>
              <a:rPr lang="en-US" sz="3200" dirty="0" err="1"/>
              <a:t>kim</a:t>
            </a:r>
            <a:r>
              <a:rPr lang="en-US" sz="3200" dirty="0"/>
              <a:t> </a:t>
            </a:r>
            <a:r>
              <a:rPr lang="en-US" sz="3200" dirty="0" err="1"/>
              <a:t>châm</a:t>
            </a:r>
            <a:r>
              <a:rPr lang="en-US" sz="3200" dirty="0"/>
              <a:t>, </a:t>
            </a:r>
            <a:r>
              <a:rPr lang="en-US" sz="3200" dirty="0" err="1"/>
              <a:t>nấm</a:t>
            </a:r>
            <a:r>
              <a:rPr lang="en-US" sz="3200" dirty="0"/>
              <a:t> </a:t>
            </a:r>
            <a:r>
              <a:rPr lang="en-US" sz="3200" dirty="0" err="1"/>
              <a:t>mốc</a:t>
            </a:r>
            <a:r>
              <a:rPr lang="en-US" sz="3200" dirty="0"/>
              <a:t>, </a:t>
            </a:r>
            <a:r>
              <a:rPr lang="en-US" sz="3200" dirty="0" err="1"/>
              <a:t>nấm</a:t>
            </a:r>
            <a:r>
              <a:rPr lang="en-US" sz="3200" dirty="0"/>
              <a:t> </a:t>
            </a:r>
            <a:r>
              <a:rPr lang="en-US" sz="3200" dirty="0" err="1"/>
              <a:t>linh</a:t>
            </a:r>
            <a:r>
              <a:rPr lang="en-US" sz="3200" dirty="0"/>
              <a:t> chi, </a:t>
            </a:r>
            <a:r>
              <a:rPr lang="en-US" sz="3200" dirty="0" err="1"/>
              <a:t>nấm</a:t>
            </a:r>
            <a:r>
              <a:rPr lang="en-US" sz="3200" dirty="0"/>
              <a:t> men, </a:t>
            </a:r>
            <a:r>
              <a:rPr lang="en-US" sz="3200" dirty="0" err="1"/>
              <a:t>nấm</a:t>
            </a:r>
            <a:r>
              <a:rPr lang="en-US" sz="3200" dirty="0"/>
              <a:t> </a:t>
            </a:r>
            <a:r>
              <a:rPr lang="en-US" sz="3200" dirty="0" err="1"/>
              <a:t>rơm</a:t>
            </a:r>
            <a:r>
              <a:rPr lang="en-US" sz="3200" dirty="0"/>
              <a:t>, </a:t>
            </a:r>
            <a:r>
              <a:rPr lang="en-US" sz="3200" dirty="0" err="1"/>
              <a:t>nấm</a:t>
            </a:r>
            <a:r>
              <a:rPr lang="en-US" sz="3200" dirty="0"/>
              <a:t> </a:t>
            </a:r>
            <a:r>
              <a:rPr lang="en-US" sz="3200" dirty="0" err="1"/>
              <a:t>đùi</a:t>
            </a:r>
            <a:r>
              <a:rPr lang="en-US" sz="3200" dirty="0"/>
              <a:t> </a:t>
            </a:r>
            <a:r>
              <a:rPr lang="en-US" sz="3200" dirty="0" err="1"/>
              <a:t>gà</a:t>
            </a:r>
            <a:r>
              <a:rPr lang="en-US" sz="3200" dirty="0"/>
              <a:t>, </a:t>
            </a:r>
            <a:r>
              <a:rPr lang="en-US" sz="3200" dirty="0" err="1"/>
              <a:t>nấm</a:t>
            </a:r>
            <a:r>
              <a:rPr lang="en-US" sz="3200" dirty="0"/>
              <a:t> </a:t>
            </a:r>
            <a:r>
              <a:rPr lang="en-US" sz="3200" dirty="0" err="1"/>
              <a:t>mèo</a:t>
            </a:r>
            <a:r>
              <a:rPr lang="en-US" sz="3200" dirty="0"/>
              <a:t> (</a:t>
            </a:r>
            <a:r>
              <a:rPr lang="en-US" sz="3200" dirty="0" err="1"/>
              <a:t>mộc</a:t>
            </a:r>
            <a:r>
              <a:rPr lang="en-US" sz="3200" dirty="0"/>
              <a:t> </a:t>
            </a:r>
            <a:r>
              <a:rPr lang="en-US" sz="3200" dirty="0" err="1"/>
              <a:t>nhĩ</a:t>
            </a:r>
            <a:r>
              <a:rPr lang="en-US" sz="3200" dirty="0"/>
              <a:t>), …</a:t>
            </a:r>
          </a:p>
        </p:txBody>
      </p:sp>
      <p:sp>
        <p:nvSpPr>
          <p:cNvPr id="9" name="Rounded Rectangle 8"/>
          <p:cNvSpPr/>
          <p:nvPr/>
        </p:nvSpPr>
        <p:spPr>
          <a:xfrm>
            <a:off x="2895600" y="152400"/>
            <a:ext cx="5867400" cy="5971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tx1"/>
                </a:solidFill>
              </a:rPr>
              <a:t>I. ĐA DẠNG NẤM</a:t>
            </a:r>
          </a:p>
        </p:txBody>
      </p:sp>
    </p:spTree>
    <p:extLst>
      <p:ext uri="{BB962C8B-B14F-4D97-AF65-F5344CB8AC3E}">
        <p14:creationId xmlns:p14="http://schemas.microsoft.com/office/powerpoint/2010/main" val="74874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809</TotalTime>
  <Words>1151</Words>
  <Application>Microsoft Office PowerPoint</Application>
  <PresentationFormat>Custom</PresentationFormat>
  <Paragraphs>115</Paragraphs>
  <Slides>25</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Hao-PC</dc:creator>
  <cp:lastModifiedBy>Administrator</cp:lastModifiedBy>
  <cp:revision>41</cp:revision>
  <dcterms:created xsi:type="dcterms:W3CDTF">2021-05-03T08:20:30Z</dcterms:created>
  <dcterms:modified xsi:type="dcterms:W3CDTF">2023-01-31T06:21:05Z</dcterms:modified>
</cp:coreProperties>
</file>