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56" r:id="rId3"/>
    <p:sldId id="258" r:id="rId4"/>
    <p:sldId id="257" r:id="rId5"/>
    <p:sldId id="271" r:id="rId6"/>
    <p:sldId id="259" r:id="rId7"/>
    <p:sldId id="266" r:id="rId8"/>
    <p:sldId id="261" r:id="rId9"/>
    <p:sldId id="260" r:id="rId10"/>
    <p:sldId id="263" r:id="rId11"/>
    <p:sldId id="274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3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45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5.svg"/><Relationship Id="rId5" Type="http://schemas.openxmlformats.org/officeDocument/2006/relationships/image" Target="../media/image8.sv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3.svg"/><Relationship Id="rId3" Type="http://schemas.openxmlformats.org/officeDocument/2006/relationships/image" Target="../media/image89.svg"/><Relationship Id="rId7" Type="http://schemas.openxmlformats.org/officeDocument/2006/relationships/image" Target="../media/image4.svg"/><Relationship Id="rId12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1.svg"/><Relationship Id="rId5" Type="http://schemas.openxmlformats.org/officeDocument/2006/relationships/image" Target="../media/image12.svg"/><Relationship Id="rId15" Type="http://schemas.openxmlformats.org/officeDocument/2006/relationships/image" Target="../media/image95.sv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6.sv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23.svg"/><Relationship Id="rId10" Type="http://schemas.openxmlformats.org/officeDocument/2006/relationships/image" Target="../media/image13.png"/><Relationship Id="rId9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1.png"/><Relationship Id="rId4" Type="http://schemas.openxmlformats.org/officeDocument/2006/relationships/image" Target="../media/image15.sv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18" Type="http://schemas.openxmlformats.org/officeDocument/2006/relationships/image" Target="../media/image20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7" Type="http://schemas.openxmlformats.org/officeDocument/2006/relationships/image" Target="../media/image79.svg"/><Relationship Id="rId2" Type="http://schemas.openxmlformats.org/officeDocument/2006/relationships/image" Target="../media/image15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7.svg"/><Relationship Id="rId15" Type="http://schemas.openxmlformats.org/officeDocument/2006/relationships/image" Target="../media/image35.svg"/><Relationship Id="rId5" Type="http://schemas.openxmlformats.org/officeDocument/2006/relationships/image" Target="../media/image77.svg"/><Relationship Id="rId14" Type="http://schemas.openxmlformats.org/officeDocument/2006/relationships/image" Target="../media/image17.png"/><Relationship Id="rId9" Type="http://schemas.openxmlformats.org/officeDocument/2006/relationships/image" Target="../media/image81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svg"/><Relationship Id="rId12" Type="http://schemas.openxmlformats.org/officeDocument/2006/relationships/image" Target="../media/image17.png"/><Relationship Id="rId2" Type="http://schemas.openxmlformats.org/officeDocument/2006/relationships/image" Target="../media/image16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Relationship Id="rId15" Type="http://schemas.openxmlformats.org/officeDocument/2006/relationships/image" Target="../media/image37.sv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5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svg"/><Relationship Id="rId10" Type="http://schemas.openxmlformats.org/officeDocument/2006/relationships/image" Target="../media/image13.png"/><Relationship Id="rId9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6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58111" y="2443843"/>
            <a:ext cx="14251005" cy="569470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880856" y="3141615"/>
            <a:ext cx="13256316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  <a:endParaRPr lang="en-US" sz="7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83416" y="2443843"/>
            <a:ext cx="1322309" cy="8679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83416" y="1028700"/>
            <a:ext cx="1322309" cy="8679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83416" y="3833036"/>
            <a:ext cx="1322309" cy="8679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609116" y="8608116"/>
            <a:ext cx="650184" cy="6501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8700" y="8638166"/>
            <a:ext cx="650184" cy="6501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3416130" y="4374072"/>
            <a:ext cx="7036156" cy="34541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7654" y="3086100"/>
            <a:ext cx="6721229" cy="61346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59117" y="3086100"/>
            <a:ext cx="6721229" cy="61346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05200" y="1181100"/>
            <a:ext cx="10502261" cy="127936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876800" y="1485900"/>
            <a:ext cx="8184056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460"/>
              </a:lnSpc>
              <a:spcBef>
                <a:spcPct val="0"/>
              </a:spcBef>
            </a:pPr>
            <a:r>
              <a:rPr lang="en-US" sz="5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  <a:endParaRPr lang="en-US" sz="5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3741222" y="4374072"/>
            <a:ext cx="7036156" cy="34541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934208" y="9006969"/>
            <a:ext cx="650184" cy="65018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03608" y="9006969"/>
            <a:ext cx="650184" cy="65018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362200" y="3924300"/>
            <a:ext cx="5181600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28931" y="3924300"/>
            <a:ext cx="5181600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IX 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6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76301" y="1228581"/>
            <a:ext cx="10693330" cy="802971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557658" y="3931394"/>
            <a:ext cx="9530616" cy="3015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25"/>
              </a:lnSpc>
            </a:pPr>
            <a:r>
              <a:rPr lang="en-US" sz="7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Ở TIẾT HỌC SAU!</a:t>
            </a:r>
            <a:endParaRPr lang="en-US" sz="7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3741222" y="4374072"/>
            <a:ext cx="7036156" cy="3454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34208" y="9006969"/>
            <a:ext cx="650184" cy="6501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03608" y="9006969"/>
            <a:ext cx="650184" cy="6501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45397" y="2681807"/>
            <a:ext cx="1216790" cy="12167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45397" y="1228581"/>
            <a:ext cx="1216790" cy="12167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45397" y="4222325"/>
            <a:ext cx="1216790" cy="1216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6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3416" y="2443843"/>
            <a:ext cx="1322309" cy="8679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3416" y="1028700"/>
            <a:ext cx="1322309" cy="8679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3416" y="3833036"/>
            <a:ext cx="1322309" cy="8679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09116" y="8608116"/>
            <a:ext cx="650184" cy="6501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8638166"/>
            <a:ext cx="650184" cy="6501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362813" y="990288"/>
            <a:ext cx="11496472" cy="17646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3362813" y="3080255"/>
            <a:ext cx="11496472" cy="620809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575166" y="1767785"/>
            <a:ext cx="9071766" cy="673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0"/>
              </a:lnSpc>
            </a:pPr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400000">
            <a:off x="13416130" y="4374072"/>
            <a:ext cx="7036156" cy="3454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7"/>
          <a:stretch/>
        </p:blipFill>
        <p:spPr>
          <a:xfrm>
            <a:off x="5847459" y="5071485"/>
            <a:ext cx="6967537" cy="4009473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4297760" y="4158128"/>
            <a:ext cx="9626578" cy="1335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XÚC XẮC</a:t>
            </a:r>
            <a:endParaRPr lang="en-US" sz="6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C4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0" y="3086100"/>
            <a:ext cx="15141749" cy="324613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286000" y="3185672"/>
            <a:ext cx="11251779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34208" y="9006969"/>
            <a:ext cx="650184" cy="6501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03608" y="9006969"/>
            <a:ext cx="650184" cy="65018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3741222" y="4393163"/>
            <a:ext cx="7036156" cy="345411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04801" y="533400"/>
            <a:ext cx="15529405" cy="1513805"/>
            <a:chOff x="0" y="0"/>
            <a:chExt cx="3249882" cy="16021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49882" cy="1602181"/>
            </a:xfrm>
            <a:custGeom>
              <a:avLst/>
              <a:gdLst/>
              <a:ahLst/>
              <a:cxnLst/>
              <a:rect l="l" t="t" r="r" b="b"/>
              <a:pathLst>
                <a:path w="3249882" h="1602181">
                  <a:moveTo>
                    <a:pt x="3125422" y="1602181"/>
                  </a:moveTo>
                  <a:lnTo>
                    <a:pt x="124460" y="1602181"/>
                  </a:lnTo>
                  <a:cubicBezTo>
                    <a:pt x="55880" y="1602181"/>
                    <a:pt x="0" y="1546301"/>
                    <a:pt x="0" y="147772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25422" y="0"/>
                  </a:lnTo>
                  <a:cubicBezTo>
                    <a:pt x="3194002" y="0"/>
                    <a:pt x="3249882" y="55880"/>
                    <a:pt x="3249882" y="124460"/>
                  </a:cubicBezTo>
                  <a:lnTo>
                    <a:pt x="3249882" y="1477721"/>
                  </a:lnTo>
                  <a:cubicBezTo>
                    <a:pt x="3249882" y="1546301"/>
                    <a:pt x="3194002" y="1602181"/>
                    <a:pt x="3125422" y="160218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404802" y="2267635"/>
            <a:ext cx="15529405" cy="7181165"/>
            <a:chOff x="0" y="0"/>
            <a:chExt cx="3249882" cy="10257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49882" cy="1025726"/>
            </a:xfrm>
            <a:custGeom>
              <a:avLst/>
              <a:gdLst/>
              <a:ahLst/>
              <a:cxnLst/>
              <a:rect l="l" t="t" r="r" b="b"/>
              <a:pathLst>
                <a:path w="3249882" h="1025726">
                  <a:moveTo>
                    <a:pt x="3125422" y="1025726"/>
                  </a:moveTo>
                  <a:lnTo>
                    <a:pt x="124460" y="1025726"/>
                  </a:lnTo>
                  <a:cubicBezTo>
                    <a:pt x="55880" y="1025726"/>
                    <a:pt x="0" y="969846"/>
                    <a:pt x="0" y="9012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25422" y="0"/>
                  </a:lnTo>
                  <a:cubicBezTo>
                    <a:pt x="3194002" y="0"/>
                    <a:pt x="3249882" y="55880"/>
                    <a:pt x="3249882" y="124460"/>
                  </a:cubicBezTo>
                  <a:lnTo>
                    <a:pt x="3249882" y="901266"/>
                  </a:lnTo>
                  <a:cubicBezTo>
                    <a:pt x="3249882" y="969846"/>
                    <a:pt x="3194002" y="1025726"/>
                    <a:pt x="3125422" y="102572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3741222" y="4374072"/>
            <a:ext cx="7036156" cy="3454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934208" y="9006969"/>
            <a:ext cx="650184" cy="65018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03608" y="9006969"/>
            <a:ext cx="650184" cy="6501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56750" y="896035"/>
            <a:ext cx="10001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56750" y="2705100"/>
            <a:ext cx="14783731" cy="402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oẳn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E (Even number),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O (Odd number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2" b="26000"/>
          <a:stretch/>
        </p:blipFill>
        <p:spPr>
          <a:xfrm>
            <a:off x="11201400" y="6438900"/>
            <a:ext cx="4419601" cy="2272937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6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3741222" y="4739016"/>
            <a:ext cx="7036156" cy="3454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934208" y="9006969"/>
            <a:ext cx="650184" cy="6501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03608" y="9006969"/>
            <a:ext cx="650184" cy="650184"/>
          </a:xfrm>
          <a:prstGeom prst="rect">
            <a:avLst/>
          </a:prstGeom>
        </p:spPr>
      </p:pic>
      <p:grpSp>
        <p:nvGrpSpPr>
          <p:cNvPr id="12" name="Group 8"/>
          <p:cNvGrpSpPr/>
          <p:nvPr/>
        </p:nvGrpSpPr>
        <p:grpSpPr>
          <a:xfrm>
            <a:off x="1219200" y="1043940"/>
            <a:ext cx="15445740" cy="8214360"/>
            <a:chOff x="0" y="0"/>
            <a:chExt cx="3249882" cy="1605035"/>
          </a:xfrm>
        </p:grpSpPr>
        <p:sp>
          <p:nvSpPr>
            <p:cNvPr id="15" name="Freeform 9"/>
            <p:cNvSpPr/>
            <p:nvPr/>
          </p:nvSpPr>
          <p:spPr>
            <a:xfrm>
              <a:off x="0" y="0"/>
              <a:ext cx="3249882" cy="1605035"/>
            </a:xfrm>
            <a:custGeom>
              <a:avLst/>
              <a:gdLst/>
              <a:ahLst/>
              <a:cxnLst/>
              <a:rect l="l" t="t" r="r" b="b"/>
              <a:pathLst>
                <a:path w="3249882" h="1605035">
                  <a:moveTo>
                    <a:pt x="3125422" y="1605035"/>
                  </a:moveTo>
                  <a:lnTo>
                    <a:pt x="124460" y="1605035"/>
                  </a:lnTo>
                  <a:cubicBezTo>
                    <a:pt x="55880" y="1605035"/>
                    <a:pt x="0" y="1549155"/>
                    <a:pt x="0" y="14805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25422" y="0"/>
                  </a:lnTo>
                  <a:cubicBezTo>
                    <a:pt x="3194002" y="0"/>
                    <a:pt x="3249882" y="55880"/>
                    <a:pt x="3249882" y="124460"/>
                  </a:cubicBezTo>
                  <a:lnTo>
                    <a:pt x="3249882" y="1480575"/>
                  </a:lnTo>
                  <a:cubicBezTo>
                    <a:pt x="3249882" y="1549155"/>
                    <a:pt x="3194002" y="1605035"/>
                    <a:pt x="3125422" y="16050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21744" y="1028700"/>
            <a:ext cx="1022906" cy="1022906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000" y="1393643"/>
            <a:ext cx="1934895" cy="854872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01561" y="1028700"/>
            <a:ext cx="1022906" cy="10229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84170" y="2439409"/>
            <a:ext cx="12115800" cy="504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Ở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lẻ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6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99271" y="723900"/>
            <a:ext cx="15289458" cy="8534401"/>
            <a:chOff x="0" y="0"/>
            <a:chExt cx="5171989" cy="2564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71990" cy="2564752"/>
            </a:xfrm>
            <a:custGeom>
              <a:avLst/>
              <a:gdLst/>
              <a:ahLst/>
              <a:cxnLst/>
              <a:rect l="l" t="t" r="r" b="b"/>
              <a:pathLst>
                <a:path w="5171990" h="2564752">
                  <a:moveTo>
                    <a:pt x="5047530" y="2564752"/>
                  </a:moveTo>
                  <a:lnTo>
                    <a:pt x="124460" y="2564752"/>
                  </a:lnTo>
                  <a:cubicBezTo>
                    <a:pt x="55880" y="2564752"/>
                    <a:pt x="0" y="2508872"/>
                    <a:pt x="0" y="244029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47530" y="0"/>
                  </a:lnTo>
                  <a:cubicBezTo>
                    <a:pt x="5116109" y="0"/>
                    <a:pt x="5171990" y="55880"/>
                    <a:pt x="5171990" y="124460"/>
                  </a:cubicBezTo>
                  <a:lnTo>
                    <a:pt x="5171990" y="2440292"/>
                  </a:lnTo>
                  <a:cubicBezTo>
                    <a:pt x="5171990" y="2508872"/>
                    <a:pt x="5116109" y="2564752"/>
                    <a:pt x="5047530" y="256475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934208" y="9006969"/>
            <a:ext cx="650184" cy="650184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03608" y="9006969"/>
            <a:ext cx="650184" cy="650184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400000">
            <a:off x="13741222" y="4393163"/>
            <a:ext cx="7036156" cy="34541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400301" y="1977262"/>
            <a:ext cx="13487400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2. Chia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ván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9.9.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439" y="3567375"/>
            <a:ext cx="6096000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24000" y="800100"/>
            <a:ext cx="15544799" cy="8587424"/>
            <a:chOff x="0" y="0"/>
            <a:chExt cx="10356528" cy="7946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356528" cy="794682"/>
            </a:xfrm>
            <a:custGeom>
              <a:avLst/>
              <a:gdLst/>
              <a:ahLst/>
              <a:cxnLst/>
              <a:rect l="l" t="t" r="r" b="b"/>
              <a:pathLst>
                <a:path w="10356528" h="794682">
                  <a:moveTo>
                    <a:pt x="10232068" y="794681"/>
                  </a:moveTo>
                  <a:lnTo>
                    <a:pt x="124460" y="794681"/>
                  </a:lnTo>
                  <a:cubicBezTo>
                    <a:pt x="55880" y="794681"/>
                    <a:pt x="0" y="738801"/>
                    <a:pt x="0" y="67022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32068" y="0"/>
                  </a:lnTo>
                  <a:cubicBezTo>
                    <a:pt x="10300648" y="0"/>
                    <a:pt x="10356528" y="55880"/>
                    <a:pt x="10356528" y="124460"/>
                  </a:cubicBezTo>
                  <a:lnTo>
                    <a:pt x="10356528" y="670222"/>
                  </a:lnTo>
                  <a:cubicBezTo>
                    <a:pt x="10356528" y="738802"/>
                    <a:pt x="10300648" y="794682"/>
                    <a:pt x="10232068" y="79468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05000" y="1028700"/>
            <a:ext cx="1192453" cy="1192453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959831"/>
              </p:ext>
            </p:extLst>
          </p:nvPr>
        </p:nvGraphicFramePr>
        <p:xfrm>
          <a:off x="4038600" y="1046480"/>
          <a:ext cx="11049001" cy="80829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7764"/>
                <a:gridCol w="3306737"/>
                <a:gridCol w="2762250"/>
                <a:gridCol w="2762250"/>
              </a:tblGrid>
              <a:tr h="101735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4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tung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chấm</a:t>
                      </a:r>
                      <a:r>
                        <a:rPr lang="en-US" sz="4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xuất</a:t>
                      </a:r>
                      <a:r>
                        <a:rPr lang="en-US" sz="4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17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1, 4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5, 3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</a:t>
                      </a:r>
                      <a:r>
                        <a:rPr lang="en-US" sz="4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922"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4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4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4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                 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57900"/>
            <a:ext cx="1667400" cy="3763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C4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506178" y="1257300"/>
            <a:ext cx="7637822" cy="7924800"/>
            <a:chOff x="0" y="0"/>
            <a:chExt cx="2826982" cy="19393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26982" cy="1939341"/>
            </a:xfrm>
            <a:custGeom>
              <a:avLst/>
              <a:gdLst/>
              <a:ahLst/>
              <a:cxnLst/>
              <a:rect l="l" t="t" r="r" b="b"/>
              <a:pathLst>
                <a:path w="2826982" h="1939341">
                  <a:moveTo>
                    <a:pt x="2702522" y="1939341"/>
                  </a:moveTo>
                  <a:lnTo>
                    <a:pt x="124460" y="1939341"/>
                  </a:lnTo>
                  <a:cubicBezTo>
                    <a:pt x="55880" y="1939341"/>
                    <a:pt x="0" y="1883461"/>
                    <a:pt x="0" y="181488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02522" y="0"/>
                  </a:lnTo>
                  <a:cubicBezTo>
                    <a:pt x="2771102" y="0"/>
                    <a:pt x="2826982" y="55880"/>
                    <a:pt x="2826982" y="124460"/>
                  </a:cubicBezTo>
                  <a:lnTo>
                    <a:pt x="2826982" y="1814881"/>
                  </a:lnTo>
                  <a:cubicBezTo>
                    <a:pt x="2826982" y="1883461"/>
                    <a:pt x="2771102" y="1939341"/>
                    <a:pt x="2702522" y="19393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34208" y="9006969"/>
            <a:ext cx="650184" cy="6501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03608" y="9006969"/>
            <a:ext cx="650184" cy="65018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3741222" y="4393163"/>
            <a:ext cx="7036156" cy="345411"/>
          </a:xfrm>
          <a:prstGeom prst="rect">
            <a:avLst/>
          </a:prstGeom>
        </p:spPr>
      </p:pic>
      <p:grpSp>
        <p:nvGrpSpPr>
          <p:cNvPr id="13" name="Group 4"/>
          <p:cNvGrpSpPr/>
          <p:nvPr/>
        </p:nvGrpSpPr>
        <p:grpSpPr>
          <a:xfrm>
            <a:off x="9476635" y="1285240"/>
            <a:ext cx="7457573" cy="7924800"/>
            <a:chOff x="0" y="0"/>
            <a:chExt cx="2826982" cy="1939341"/>
          </a:xfrm>
        </p:grpSpPr>
        <p:sp>
          <p:nvSpPr>
            <p:cNvPr id="14" name="Freeform 5"/>
            <p:cNvSpPr/>
            <p:nvPr/>
          </p:nvSpPr>
          <p:spPr>
            <a:xfrm>
              <a:off x="0" y="0"/>
              <a:ext cx="2826982" cy="1939341"/>
            </a:xfrm>
            <a:custGeom>
              <a:avLst/>
              <a:gdLst/>
              <a:ahLst/>
              <a:cxnLst/>
              <a:rect l="l" t="t" r="r" b="b"/>
              <a:pathLst>
                <a:path w="2826982" h="1939341">
                  <a:moveTo>
                    <a:pt x="2702522" y="1939341"/>
                  </a:moveTo>
                  <a:lnTo>
                    <a:pt x="124460" y="1939341"/>
                  </a:lnTo>
                  <a:cubicBezTo>
                    <a:pt x="55880" y="1939341"/>
                    <a:pt x="0" y="1883461"/>
                    <a:pt x="0" y="181488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02522" y="0"/>
                  </a:lnTo>
                  <a:cubicBezTo>
                    <a:pt x="2771102" y="0"/>
                    <a:pt x="2826982" y="55880"/>
                    <a:pt x="2826982" y="124460"/>
                  </a:cubicBezTo>
                  <a:lnTo>
                    <a:pt x="2826982" y="1814881"/>
                  </a:lnTo>
                  <a:cubicBezTo>
                    <a:pt x="2826982" y="1883461"/>
                    <a:pt x="2771102" y="1939341"/>
                    <a:pt x="2702522" y="19393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4"/>
          <p:cNvSpPr txBox="1"/>
          <p:nvPr/>
        </p:nvSpPr>
        <p:spPr>
          <a:xfrm>
            <a:off x="2010389" y="2019300"/>
            <a:ext cx="6629400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9.10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71658"/>
              </p:ext>
            </p:extLst>
          </p:nvPr>
        </p:nvGraphicFramePr>
        <p:xfrm>
          <a:off x="9982200" y="2315250"/>
          <a:ext cx="6553200" cy="6246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4400"/>
                <a:gridCol w="2184400"/>
                <a:gridCol w="2184400"/>
              </a:tblGrid>
              <a:tr h="14421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Cặp</a:t>
                      </a:r>
                      <a:r>
                        <a:rPr lang="en-US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chơi</a:t>
                      </a:r>
                      <a:r>
                        <a:rPr lang="en-US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</a:t>
                      </a:r>
                      <a:r>
                        <a:rPr lang="en-US" sz="4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thắng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</a:t>
                      </a:r>
                      <a:r>
                        <a:rPr lang="en-US" sz="4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thắng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421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1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1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3741222" y="4970794"/>
            <a:ext cx="7036156" cy="345411"/>
          </a:xfrm>
          <a:prstGeom prst="rect">
            <a:avLst/>
          </a:prstGeom>
        </p:spPr>
      </p:pic>
      <p:grpSp>
        <p:nvGrpSpPr>
          <p:cNvPr id="53" name="Group 53"/>
          <p:cNvGrpSpPr/>
          <p:nvPr/>
        </p:nvGrpSpPr>
        <p:grpSpPr>
          <a:xfrm>
            <a:off x="1447800" y="1028700"/>
            <a:ext cx="15316199" cy="8305800"/>
            <a:chOff x="0" y="0"/>
            <a:chExt cx="6135290" cy="1091377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6135290" cy="1091377"/>
            </a:xfrm>
            <a:custGeom>
              <a:avLst/>
              <a:gdLst/>
              <a:ahLst/>
              <a:cxnLst/>
              <a:rect l="l" t="t" r="r" b="b"/>
              <a:pathLst>
                <a:path w="6135290" h="1091377">
                  <a:moveTo>
                    <a:pt x="6010830" y="1091377"/>
                  </a:moveTo>
                  <a:lnTo>
                    <a:pt x="124460" y="1091377"/>
                  </a:lnTo>
                  <a:cubicBezTo>
                    <a:pt x="55880" y="1091377"/>
                    <a:pt x="0" y="1035497"/>
                    <a:pt x="0" y="96691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10830" y="0"/>
                  </a:lnTo>
                  <a:cubicBezTo>
                    <a:pt x="6079410" y="0"/>
                    <a:pt x="6135290" y="55880"/>
                    <a:pt x="6135290" y="124460"/>
                  </a:cubicBezTo>
                  <a:lnTo>
                    <a:pt x="6135290" y="966917"/>
                  </a:lnTo>
                  <a:cubicBezTo>
                    <a:pt x="6135290" y="1035497"/>
                    <a:pt x="6079410" y="1091377"/>
                    <a:pt x="6010830" y="10913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7" name="TextBox 56"/>
          <p:cNvSpPr txBox="1"/>
          <p:nvPr/>
        </p:nvSpPr>
        <p:spPr>
          <a:xfrm>
            <a:off x="2666999" y="1625421"/>
            <a:ext cx="12877800" cy="385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9.10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E hay O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897576"/>
            <a:ext cx="7314247" cy="5436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321</Words>
  <Application>Microsoft Office PowerPoint</Application>
  <PresentationFormat>Custom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20</cp:revision>
  <dcterms:created xsi:type="dcterms:W3CDTF">2006-08-16T00:00:00Z</dcterms:created>
  <dcterms:modified xsi:type="dcterms:W3CDTF">2021-11-18T14:26:59Z</dcterms:modified>
  <dc:identifier>DAEwEJIBPZI</dc:identifier>
</cp:coreProperties>
</file>