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  <p:sldId id="263" r:id="rId9"/>
    <p:sldId id="262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A3.ArchivoBold-San" panose="020B0604020202020204" charset="0"/>
      <p:bold r:id="rId17"/>
    </p:embeddedFont>
    <p:embeddedFont>
      <p:font typeface="A3.BoosterNextFYBlackRegular-Sa" panose="020B0604020202020204" charset="0"/>
      <p:regular r:id="rId18"/>
    </p:embeddedFont>
    <p:embeddedFont>
      <p:font typeface="A3.NotoSans-San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freefoto.com/preview/11-22-1/Sun-Dial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A3.ArchivoBold-San" panose="020B0803020202020B04" pitchFamily="34" charset="0"/>
              </a:rPr>
              <a:t>BÀI 6</a:t>
            </a:r>
          </a:p>
          <a:p>
            <a:pPr algn="ctr"/>
            <a:r>
              <a:rPr lang="en-US" sz="9600">
                <a:latin typeface="A3.ArchivoBold-San" panose="020B0803020202020B04" pitchFamily="34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3.BoosterNextFYBlackRegular-Sa" panose="02000A03000000020004" pitchFamily="2" charset="0"/>
              </a:rPr>
              <a:t>Ư</a:t>
            </a:r>
            <a:r>
              <a:rPr lang="en-US" sz="3600" dirty="0">
                <a:latin typeface="A3.BoosterNextFYBlackRegular-Sa" panose="02000A03000000020004" pitchFamily="2" charset="0"/>
              </a:rPr>
              <a:t>U ĐIỂM, HẠN CHẾ CỦA DỤNG CỤ ĐO THỜI GIAN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H2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3592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 </a:t>
            </a:r>
            <a:r>
              <a:rPr lang="vi-VN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viết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 biết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 biết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về thời gian và cách đo thời gian vào 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HS theo hình thức ngẫu nhiên,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nội dung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với người trình bày trước.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Các HS còn lại dùng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đỏ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đánh dấu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 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và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xanh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 sung nội dung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 có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H2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Điền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chỗ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trống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1h = .....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2,5h = 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ngày = .....giờ = ....... phút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40 giây = ......phút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7246" y="5595457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H3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H4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713</Words>
  <Application>Microsoft Office PowerPoint</Application>
  <PresentationFormat>Widescreen</PresentationFormat>
  <Paragraphs>96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 Light</vt:lpstr>
      <vt:lpstr>Times New Roman</vt:lpstr>
      <vt:lpstr>Calibri</vt:lpstr>
      <vt:lpstr>Wingdings</vt:lpstr>
      <vt:lpstr>A3.NotoSans-San</vt:lpstr>
      <vt:lpstr>A3.ArchivoBold-San</vt:lpstr>
      <vt:lpstr>A3.BoosterNextFYBlackRegular-Sa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Ngọc Nguyễn</cp:lastModifiedBy>
  <cp:revision>82</cp:revision>
  <dcterms:created xsi:type="dcterms:W3CDTF">2021-02-05T08:18:09Z</dcterms:created>
  <dcterms:modified xsi:type="dcterms:W3CDTF">2024-05-14T00:36:22Z</dcterms:modified>
</cp:coreProperties>
</file>