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340" r:id="rId3"/>
    <p:sldId id="316" r:id="rId4"/>
    <p:sldId id="358" r:id="rId5"/>
    <p:sldId id="362" r:id="rId6"/>
    <p:sldId id="363" r:id="rId7"/>
    <p:sldId id="352" r:id="rId8"/>
    <p:sldId id="347" r:id="rId9"/>
    <p:sldId id="349" r:id="rId10"/>
    <p:sldId id="350" r:id="rId11"/>
    <p:sldId id="351" r:id="rId12"/>
    <p:sldId id="283" r:id="rId13"/>
    <p:sldId id="326" r:id="rId14"/>
    <p:sldId id="359" r:id="rId15"/>
    <p:sldId id="313" r:id="rId16"/>
    <p:sldId id="345" r:id="rId17"/>
    <p:sldId id="360" r:id="rId18"/>
    <p:sldId id="355" r:id="rId19"/>
    <p:sldId id="361" r:id="rId20"/>
    <p:sldId id="314" r:id="rId21"/>
    <p:sldId id="33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5" d="100"/>
          <a:sy n="65" d="100"/>
        </p:scale>
        <p:origin x="8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969" y="1730139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maturity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274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trưởng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54864" y="3111850"/>
            <a:ext cx="2877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məˈtjʊərəti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 descr="What will the classic cartoon characters look like when they mature?">
            <a:extLst>
              <a:ext uri="{FF2B5EF4-FFF2-40B4-BE49-F238E27FC236}">
                <a16:creationId xmlns:a16="http://schemas.microsoft.com/office/drawing/2014/main" id="{DCAAFF8B-315A-4DEA-9FB7-4B95D8B9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5974378" y="1730139"/>
            <a:ext cx="5429656" cy="406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turity">
            <a:hlinkClick r:id="" action="ppaction://media"/>
            <a:extLst>
              <a:ext uri="{FF2B5EF4-FFF2-40B4-BE49-F238E27FC236}">
                <a16:creationId xmlns:a16="http://schemas.microsoft.com/office/drawing/2014/main" id="{B1FCE71E-47B5-44F3-B622-E1A7EC9C6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3606" y="5137824"/>
            <a:ext cx="965935" cy="88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6643" y="164736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valuable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588" y="4108348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, </a:t>
            </a:r>
            <a:r>
              <a:rPr lang="en-US" sz="3600" dirty="0" err="1"/>
              <a:t>hữu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00037" y="3099577"/>
            <a:ext cx="246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væljuəbl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Valuable Objects Icons Set Stock Illustration - Download Image Now - iStock">
            <a:extLst>
              <a:ext uri="{FF2B5EF4-FFF2-40B4-BE49-F238E27FC236}">
                <a16:creationId xmlns:a16="http://schemas.microsoft.com/office/drawing/2014/main" id="{F80FE4B2-90C1-4D5F-8DAC-CD56BF9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5" y="1647367"/>
            <a:ext cx="4658135" cy="44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aluable">
            <a:hlinkClick r:id="" action="ppaction://media"/>
            <a:extLst>
              <a:ext uri="{FF2B5EF4-FFF2-40B4-BE49-F238E27FC236}">
                <a16:creationId xmlns:a16="http://schemas.microsoft.com/office/drawing/2014/main" id="{FF7F3097-F231-43DC-B578-D33329901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76" y="5559144"/>
            <a:ext cx="809229" cy="809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8131"/>
              </p:ext>
            </p:extLst>
          </p:nvPr>
        </p:nvGraphicFramePr>
        <p:xfrm>
          <a:off x="1651610" y="1397157"/>
          <a:ext cx="9399936" cy="4946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2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1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o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utdoor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aʊtdɔ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goài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patient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peɪʃnt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nhẫn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responsibility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/rɪˌspɒnsəˈbɪləti/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883787907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maturity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məˈtjʊərəti/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086747854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valuable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væljuəbl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quý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2491783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outdoor">
            <a:hlinkClick r:id="" action="ppaction://media"/>
            <a:extLst>
              <a:ext uri="{FF2B5EF4-FFF2-40B4-BE49-F238E27FC236}">
                <a16:creationId xmlns:a16="http://schemas.microsoft.com/office/drawing/2014/main" id="{248DD95D-7CED-4BE3-9CAA-B4967F169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029547"/>
            <a:ext cx="639008" cy="639008"/>
          </a:xfrm>
          <a:prstGeom prst="rect">
            <a:avLst/>
          </a:prstGeom>
        </p:spPr>
      </p:pic>
      <p:pic>
        <p:nvPicPr>
          <p:cNvPr id="10" name="patient">
            <a:hlinkClick r:id="" action="ppaction://media"/>
            <a:extLst>
              <a:ext uri="{FF2B5EF4-FFF2-40B4-BE49-F238E27FC236}">
                <a16:creationId xmlns:a16="http://schemas.microsoft.com/office/drawing/2014/main" id="{AEE8AC20-4836-44CF-90EA-230521A13F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904977"/>
            <a:ext cx="639008" cy="639008"/>
          </a:xfrm>
          <a:prstGeom prst="rect">
            <a:avLst/>
          </a:prstGeom>
        </p:spPr>
      </p:pic>
      <p:pic>
        <p:nvPicPr>
          <p:cNvPr id="12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C426DC57-573F-44C1-BFC3-842A8C2FD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3784411"/>
            <a:ext cx="639008" cy="639008"/>
          </a:xfrm>
          <a:prstGeom prst="rect">
            <a:avLst/>
          </a:prstGeom>
        </p:spPr>
      </p:pic>
      <p:pic>
        <p:nvPicPr>
          <p:cNvPr id="13" name="maturity">
            <a:hlinkClick r:id="" action="ppaction://media"/>
            <a:extLst>
              <a:ext uri="{FF2B5EF4-FFF2-40B4-BE49-F238E27FC236}">
                <a16:creationId xmlns:a16="http://schemas.microsoft.com/office/drawing/2014/main" id="{86C2A87A-5C10-4A7E-9022-7BF725FB67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4663845"/>
            <a:ext cx="699696" cy="639008"/>
          </a:xfrm>
          <a:prstGeom prst="rect">
            <a:avLst/>
          </a:prstGeom>
        </p:spPr>
      </p:pic>
      <p:pic>
        <p:nvPicPr>
          <p:cNvPr id="14" name="valuable">
            <a:hlinkClick r:id="" action="ppaction://media"/>
            <a:extLst>
              <a:ext uri="{FF2B5EF4-FFF2-40B4-BE49-F238E27FC236}">
                <a16:creationId xmlns:a16="http://schemas.microsoft.com/office/drawing/2014/main" id="{A516C453-AC79-44CB-9508-5386CF8344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5539275"/>
            <a:ext cx="639008" cy="639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again. Complete each sentence with no more than THREE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FC01F-BBD6-4EA8-B04D-EC62E503ADEB}"/>
              </a:ext>
            </a:extLst>
          </p:cNvPr>
          <p:cNvSpPr txBox="1"/>
          <p:nvPr/>
        </p:nvSpPr>
        <p:spPr>
          <a:xfrm>
            <a:off x="487067" y="2103882"/>
            <a:ext cx="11704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belongs to the group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of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teaches children about flowers, fruits, vegetables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makes children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become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and responsible.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 is an activity that everyone in the family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can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author and her mother usually garden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for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5DAE-E7CD-4915-B091-CAD50930526A}"/>
              </a:ext>
            </a:extLst>
          </p:cNvPr>
          <p:cNvSpPr txBox="1"/>
          <p:nvPr/>
        </p:nvSpPr>
        <p:spPr>
          <a:xfrm>
            <a:off x="5863218" y="2295144"/>
            <a:ext cx="2176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things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DD8E9-4212-480C-9287-5C7A6398413F}"/>
              </a:ext>
            </a:extLst>
          </p:cNvPr>
          <p:cNvSpPr txBox="1"/>
          <p:nvPr/>
        </p:nvSpPr>
        <p:spPr>
          <a:xfrm>
            <a:off x="9123024" y="3021105"/>
            <a:ext cx="2775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insects and bugs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60296-B501-4B39-BA9B-5BCD8670054C}"/>
              </a:ext>
            </a:extLst>
          </p:cNvPr>
          <p:cNvSpPr txBox="1"/>
          <p:nvPr/>
        </p:nvSpPr>
        <p:spPr>
          <a:xfrm>
            <a:off x="6087215" y="3732475"/>
            <a:ext cx="1584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0FC2D-B727-46E1-AA18-CA2A14977F56}"/>
              </a:ext>
            </a:extLst>
          </p:cNvPr>
          <p:cNvSpPr txBox="1"/>
          <p:nvPr/>
        </p:nvSpPr>
        <p:spPr>
          <a:xfrm>
            <a:off x="7540751" y="4472699"/>
            <a:ext cx="218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 in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F783C7-59DB-4428-81DD-7337E1C67A78}"/>
              </a:ext>
            </a:extLst>
          </p:cNvPr>
          <p:cNvSpPr txBox="1"/>
          <p:nvPr/>
        </p:nvSpPr>
        <p:spPr>
          <a:xfrm>
            <a:off x="7529600" y="5237543"/>
            <a:ext cx="168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hour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each hobby with its benefit(s). One hobby may have more than one benefit.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0359D-9A89-48B3-B075-76BAEEF9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73" y="2155130"/>
            <a:ext cx="5563180" cy="4110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D27F21-B1A0-4F0F-AC7A-4797853C09BF}"/>
              </a:ext>
            </a:extLst>
          </p:cNvPr>
          <p:cNvSpPr txBox="1"/>
          <p:nvPr/>
        </p:nvSpPr>
        <p:spPr>
          <a:xfrm>
            <a:off x="8123853" y="2791799"/>
            <a:ext cx="2394857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1. c, d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2. b, c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3. a, c, d, 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one another the following questions. Then present your partners’ answers to the class.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3CCB8-701B-4C33-B7C6-45005772353B}"/>
              </a:ext>
            </a:extLst>
          </p:cNvPr>
          <p:cNvSpPr txBox="1"/>
          <p:nvPr/>
        </p:nvSpPr>
        <p:spPr>
          <a:xfrm>
            <a:off x="289932" y="2231604"/>
            <a:ext cx="64126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What is your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favourite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 hobby?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are 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 benef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ts?</a:t>
            </a:r>
            <a:b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friend Mi’s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favourite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hobby is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marL="463550" indent="-463550"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    collecting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stamps. It helps her be more patient.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84" y="1706646"/>
            <a:ext cx="4939509" cy="32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417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026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FE5276F0-EAA5-4E8E-BEF4-1AE5F4FE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78" y="2244571"/>
            <a:ext cx="2920479" cy="2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406B5F64-804B-460B-BEB7-C78432B0D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301474" y="2273193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697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71B1C-301A-4988-B509-A0FED1FDB8D6}"/>
              </a:ext>
            </a:extLst>
          </p:cNvPr>
          <p:cNvSpPr txBox="1"/>
          <p:nvPr/>
        </p:nvSpPr>
        <p:spPr>
          <a:xfrm>
            <a:off x="1624358" y="5828187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CABAF-56A3-4782-B8B1-23EEDD4B9E05}"/>
              </a:ext>
            </a:extLst>
          </p:cNvPr>
          <p:cNvSpPr txBox="1"/>
          <p:nvPr/>
        </p:nvSpPr>
        <p:spPr>
          <a:xfrm>
            <a:off x="6567355" y="5828187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5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7425B09A-2794-4784-BE4F-CE223F76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2" y="1743768"/>
            <a:ext cx="3165309" cy="3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85A5C728-7072-4366-9DF7-F354D4B0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409639" y="1914416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098211" y="250019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down your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opinions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carving eggshells.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earch for more information about this unique hobby.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2300336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E7BBE-2898-405E-9D29-4F8E0AE576D7}"/>
              </a:ext>
            </a:extLst>
          </p:cNvPr>
          <p:cNvSpPr txBox="1"/>
          <p:nvPr/>
        </p:nvSpPr>
        <p:spPr>
          <a:xfrm>
            <a:off x="1223047" y="1390395"/>
            <a:ext cx="10351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out as many hobbies that you know as possible in 1 minute.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ehören Hobbies und Interessen in den Lebenslauf? | Blog 📄  myLebenslauf.online | Lebenslauf Tipps und Tricks">
            <a:extLst>
              <a:ext uri="{FF2B5EF4-FFF2-40B4-BE49-F238E27FC236}">
                <a16:creationId xmlns:a16="http://schemas.microsoft.com/office/drawing/2014/main" id="{40F6C391-B6E1-4DD2-923F-B0C756CC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7" y="2230757"/>
            <a:ext cx="6338082" cy="42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4986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discuss the questions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B01D9-31A4-4611-98CE-96DF2A5A0F50}"/>
              </a:ext>
            </a:extLst>
          </p:cNvPr>
          <p:cNvSpPr txBox="1"/>
          <p:nvPr/>
        </p:nvSpPr>
        <p:spPr>
          <a:xfrm>
            <a:off x="487067" y="2584333"/>
            <a:ext cx="7356378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What can you see in the picture?</a:t>
            </a:r>
            <a:b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1" i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n your opinion, what is good about gardening?</a:t>
            </a:r>
            <a:r>
              <a:rPr lang="en-US" sz="2400" b="1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5" t="3595" r="2876" b="4074"/>
          <a:stretch/>
        </p:blipFill>
        <p:spPr>
          <a:xfrm>
            <a:off x="6700497" y="2308301"/>
            <a:ext cx="4806176" cy="3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2586" y="118594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gardening. Match each word in column A with its definition in column 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19382-68F6-489E-9ACE-4AE25907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03" y="2189368"/>
            <a:ext cx="6880664" cy="3905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393575-5658-42ED-BEA5-2A42D7BB2080}"/>
              </a:ext>
            </a:extLst>
          </p:cNvPr>
          <p:cNvSpPr txBox="1"/>
          <p:nvPr/>
        </p:nvSpPr>
        <p:spPr>
          <a:xfrm>
            <a:off x="8994914" y="2189368"/>
            <a:ext cx="14269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9346" y="173912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outdoor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87455" y="3205550"/>
            <a:ext cx="249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aʊtdɔ</a:t>
            </a:r>
            <a:r>
              <a:rPr lang="en-US" sz="3600" b="1" dirty="0">
                <a:solidFill>
                  <a:srgbClr val="0FB7BD"/>
                </a:solidFill>
              </a:rPr>
              <a:t>ː(r)/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hildren playground in outside house Royalty Free Vector">
            <a:extLst>
              <a:ext uri="{FF2B5EF4-FFF2-40B4-BE49-F238E27FC236}">
                <a16:creationId xmlns:a16="http://schemas.microsoft.com/office/drawing/2014/main" id="{45E37C46-815E-4701-90D9-51A18FC2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/>
        </p:blipFill>
        <p:spPr bwMode="auto">
          <a:xfrm>
            <a:off x="6445235" y="1303419"/>
            <a:ext cx="4958799" cy="49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utdoor">
            <a:hlinkClick r:id="" action="ppaction://media"/>
            <a:extLst>
              <a:ext uri="{FF2B5EF4-FFF2-40B4-BE49-F238E27FC236}">
                <a16:creationId xmlns:a16="http://schemas.microsoft.com/office/drawing/2014/main" id="{B5AA358B-73A7-4491-9B04-5E44EFCD9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4144" y="5025811"/>
            <a:ext cx="901515" cy="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1201" y="1724741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patient</a:t>
            </a:r>
            <a:r>
              <a:rPr lang="en-US" sz="66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5237" y="4310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kiên</a:t>
            </a:r>
            <a:r>
              <a:rPr lang="en-US" sz="3600" dirty="0"/>
              <a:t> </a:t>
            </a:r>
            <a:r>
              <a:rPr lang="en-US" sz="3600" dirty="0" err="1"/>
              <a:t>nhẫn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52303" y="3264933"/>
            <a:ext cx="1966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peɪʃnt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7170" name="Picture 2" descr="Adjectives For Describing People">
            <a:extLst>
              <a:ext uri="{FF2B5EF4-FFF2-40B4-BE49-F238E27FC236}">
                <a16:creationId xmlns:a16="http://schemas.microsoft.com/office/drawing/2014/main" id="{167D8A2C-7EAF-46C9-AE99-08C355D4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4" y="1917539"/>
            <a:ext cx="5023885" cy="37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tient">
            <a:hlinkClick r:id="" action="ppaction://media"/>
            <a:extLst>
              <a:ext uri="{FF2B5EF4-FFF2-40B4-BE49-F238E27FC236}">
                <a16:creationId xmlns:a16="http://schemas.microsoft.com/office/drawing/2014/main" id="{FD030038-0ED8-44A7-AFD4-C099793C0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9118" y="5209210"/>
            <a:ext cx="952486" cy="95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22331" y="172158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responsibility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34213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trách</a:t>
            </a:r>
            <a:r>
              <a:rPr lang="en-US" sz="3600" dirty="0" smtClean="0"/>
              <a:t> </a:t>
            </a:r>
            <a:r>
              <a:rPr lang="en-US" sz="3600" dirty="0" err="1"/>
              <a:t>nhiệm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18998" y="3238023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rɪˌspɒnsəˈbɪləti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6146" name="Picture 2" descr="Responsibility Clipart School - Responsible Clipart, HD Png Download ,  Transparent Png Image - PNGitem">
            <a:extLst>
              <a:ext uri="{FF2B5EF4-FFF2-40B4-BE49-F238E27FC236}">
                <a16:creationId xmlns:a16="http://schemas.microsoft.com/office/drawing/2014/main" id="{D448057A-B452-422F-A11D-37B6F8F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0" y="1352646"/>
            <a:ext cx="4221278" cy="50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5F86612B-245C-4BFE-B01F-835D93811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0041" y="5413766"/>
            <a:ext cx="864371" cy="86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755</Words>
  <Application>Microsoft Office PowerPoint</Application>
  <PresentationFormat>Widescreen</PresentationFormat>
  <Paragraphs>157</Paragraphs>
  <Slides>21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 E7450</cp:lastModifiedBy>
  <cp:revision>218</cp:revision>
  <dcterms:created xsi:type="dcterms:W3CDTF">2020-12-09T02:04:09Z</dcterms:created>
  <dcterms:modified xsi:type="dcterms:W3CDTF">2024-05-15T04:57:04Z</dcterms:modified>
</cp:coreProperties>
</file>