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av" ContentType="audio/x-wav"/>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notesMasterIdLst>
    <p:notesMasterId r:id="rId29"/>
  </p:notesMasterIdLst>
  <p:sldIdLst>
    <p:sldId id="307" r:id="rId7"/>
    <p:sldId id="308" r:id="rId8"/>
    <p:sldId id="262" r:id="rId9"/>
    <p:sldId id="304" r:id="rId10"/>
    <p:sldId id="305" r:id="rId11"/>
    <p:sldId id="306" r:id="rId12"/>
    <p:sldId id="297" r:id="rId13"/>
    <p:sldId id="298" r:id="rId14"/>
    <p:sldId id="291" r:id="rId15"/>
    <p:sldId id="299" r:id="rId16"/>
    <p:sldId id="296" r:id="rId17"/>
    <p:sldId id="293" r:id="rId18"/>
    <p:sldId id="268" r:id="rId19"/>
    <p:sldId id="303" r:id="rId20"/>
    <p:sldId id="269" r:id="rId21"/>
    <p:sldId id="295" r:id="rId22"/>
    <p:sldId id="271" r:id="rId23"/>
    <p:sldId id="301" r:id="rId24"/>
    <p:sldId id="294" r:id="rId25"/>
    <p:sldId id="302" r:id="rId26"/>
    <p:sldId id="288" r:id="rId27"/>
    <p:sldId id="28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400" autoAdjust="0"/>
  </p:normalViewPr>
  <p:slideViewPr>
    <p:cSldViewPr snapToGrid="0">
      <p:cViewPr varScale="1">
        <p:scale>
          <a:sx n="71" d="100"/>
          <a:sy n="71" d="100"/>
        </p:scale>
        <p:origin x="72"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4B985-CF4A-474F-868F-EBF75F007628}" type="datetimeFigureOut">
              <a:rPr lang="en-US" smtClean="0"/>
              <a:t>15/11/2022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3DCE1-4D98-4C9E-8BEF-700A0295B153}" type="slidenum">
              <a:rPr lang="en-US" smtClean="0"/>
              <a:t>‹#›</a:t>
            </a:fld>
            <a:endParaRPr lang="en-US"/>
          </a:p>
        </p:txBody>
      </p:sp>
    </p:spTree>
    <p:extLst>
      <p:ext uri="{BB962C8B-B14F-4D97-AF65-F5344CB8AC3E}">
        <p14:creationId xmlns:p14="http://schemas.microsoft.com/office/powerpoint/2010/main" val="2120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8729d97241_0_5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8729d97241_0_5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0854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76BA5F-602B-41B8-97C1-889650585AD9}" type="datetimeFigureOut">
              <a:rPr lang="en-US" smtClean="0"/>
              <a:t>15/11/2022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B3AD3-9776-479F-A140-5C195993C9D2}" type="slidenum">
              <a:rPr lang="en-US" smtClean="0"/>
              <a:t>‹#›</a:t>
            </a:fld>
            <a:endParaRPr lang="en-US"/>
          </a:p>
        </p:txBody>
      </p:sp>
    </p:spTree>
    <p:extLst>
      <p:ext uri="{BB962C8B-B14F-4D97-AF65-F5344CB8AC3E}">
        <p14:creationId xmlns:p14="http://schemas.microsoft.com/office/powerpoint/2010/main" val="1991674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76BA5F-602B-41B8-97C1-889650585AD9}" type="datetimeFigureOut">
              <a:rPr lang="en-US" smtClean="0"/>
              <a:t>15/11/2022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B3AD3-9776-479F-A140-5C195993C9D2}" type="slidenum">
              <a:rPr lang="en-US" smtClean="0"/>
              <a:t>‹#›</a:t>
            </a:fld>
            <a:endParaRPr lang="en-US"/>
          </a:p>
        </p:txBody>
      </p:sp>
    </p:spTree>
    <p:extLst>
      <p:ext uri="{BB962C8B-B14F-4D97-AF65-F5344CB8AC3E}">
        <p14:creationId xmlns:p14="http://schemas.microsoft.com/office/powerpoint/2010/main" val="2861003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76BA5F-602B-41B8-97C1-889650585AD9}" type="datetimeFigureOut">
              <a:rPr lang="en-US" smtClean="0"/>
              <a:t>15/11/2022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B3AD3-9776-479F-A140-5C195993C9D2}" type="slidenum">
              <a:rPr lang="en-US" smtClean="0"/>
              <a:t>‹#›</a:t>
            </a:fld>
            <a:endParaRPr lang="en-US"/>
          </a:p>
        </p:txBody>
      </p:sp>
    </p:spTree>
    <p:extLst>
      <p:ext uri="{BB962C8B-B14F-4D97-AF65-F5344CB8AC3E}">
        <p14:creationId xmlns:p14="http://schemas.microsoft.com/office/powerpoint/2010/main" val="802142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4940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792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0330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652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2915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6791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534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18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76BA5F-602B-41B8-97C1-889650585AD9}" type="datetimeFigureOut">
              <a:rPr lang="en-US" smtClean="0"/>
              <a:t>15/11/2022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B3AD3-9776-479F-A140-5C195993C9D2}" type="slidenum">
              <a:rPr lang="en-US" smtClean="0"/>
              <a:t>‹#›</a:t>
            </a:fld>
            <a:endParaRPr lang="en-US"/>
          </a:p>
        </p:txBody>
      </p:sp>
    </p:spTree>
    <p:extLst>
      <p:ext uri="{BB962C8B-B14F-4D97-AF65-F5344CB8AC3E}">
        <p14:creationId xmlns:p14="http://schemas.microsoft.com/office/powerpoint/2010/main" val="18863028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992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7548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5989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936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66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6013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8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409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1920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7385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76BA5F-602B-41B8-97C1-889650585AD9}" type="datetimeFigureOut">
              <a:rPr lang="en-US" smtClean="0"/>
              <a:t>15/11/2022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6B3AD3-9776-479F-A140-5C195993C9D2}" type="slidenum">
              <a:rPr lang="en-US" smtClean="0"/>
              <a:t>‹#›</a:t>
            </a:fld>
            <a:endParaRPr lang="en-US"/>
          </a:p>
        </p:txBody>
      </p:sp>
    </p:spTree>
    <p:extLst>
      <p:ext uri="{BB962C8B-B14F-4D97-AF65-F5344CB8AC3E}">
        <p14:creationId xmlns:p14="http://schemas.microsoft.com/office/powerpoint/2010/main" val="16816630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701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0436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21173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55885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0697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4264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4903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07284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262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946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76BA5F-602B-41B8-97C1-889650585AD9}" type="datetimeFigureOut">
              <a:rPr lang="en-US" smtClean="0"/>
              <a:t>15/11/2022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B3AD3-9776-479F-A140-5C195993C9D2}" type="slidenum">
              <a:rPr lang="en-US" smtClean="0"/>
              <a:t>‹#›</a:t>
            </a:fld>
            <a:endParaRPr lang="en-US"/>
          </a:p>
        </p:txBody>
      </p:sp>
    </p:spTree>
    <p:extLst>
      <p:ext uri="{BB962C8B-B14F-4D97-AF65-F5344CB8AC3E}">
        <p14:creationId xmlns:p14="http://schemas.microsoft.com/office/powerpoint/2010/main" val="92817034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528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2603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14976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4255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92076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78981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8457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2713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01197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9780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76BA5F-602B-41B8-97C1-889650585AD9}" type="datetimeFigureOut">
              <a:rPr lang="en-US" smtClean="0"/>
              <a:t>15/11/2022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6B3AD3-9776-479F-A140-5C195993C9D2}" type="slidenum">
              <a:rPr lang="en-US" smtClean="0"/>
              <a:t>‹#›</a:t>
            </a:fld>
            <a:endParaRPr lang="en-US"/>
          </a:p>
        </p:txBody>
      </p:sp>
    </p:spTree>
    <p:extLst>
      <p:ext uri="{BB962C8B-B14F-4D97-AF65-F5344CB8AC3E}">
        <p14:creationId xmlns:p14="http://schemas.microsoft.com/office/powerpoint/2010/main" val="27617366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9674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4140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140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433534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63243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9527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0983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2137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79358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975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76BA5F-602B-41B8-97C1-889650585AD9}" type="datetimeFigureOut">
              <a:rPr lang="en-US" smtClean="0"/>
              <a:t>15/11/2022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6B3AD3-9776-479F-A140-5C195993C9D2}" type="slidenum">
              <a:rPr lang="en-US" smtClean="0"/>
              <a:t>‹#›</a:t>
            </a:fld>
            <a:endParaRPr lang="en-US"/>
          </a:p>
        </p:txBody>
      </p:sp>
    </p:spTree>
    <p:extLst>
      <p:ext uri="{BB962C8B-B14F-4D97-AF65-F5344CB8AC3E}">
        <p14:creationId xmlns:p14="http://schemas.microsoft.com/office/powerpoint/2010/main" val="31981707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49624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32348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9537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63340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53527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9066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792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6BA5F-602B-41B8-97C1-889650585AD9}" type="datetimeFigureOut">
              <a:rPr lang="en-US" smtClean="0"/>
              <a:t>15/11/2022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6B3AD3-9776-479F-A140-5C195993C9D2}" type="slidenum">
              <a:rPr lang="en-US" smtClean="0"/>
              <a:t>‹#›</a:t>
            </a:fld>
            <a:endParaRPr lang="en-US"/>
          </a:p>
        </p:txBody>
      </p:sp>
    </p:spTree>
    <p:extLst>
      <p:ext uri="{BB962C8B-B14F-4D97-AF65-F5344CB8AC3E}">
        <p14:creationId xmlns:p14="http://schemas.microsoft.com/office/powerpoint/2010/main" val="310162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6BA5F-602B-41B8-97C1-889650585AD9}" type="datetimeFigureOut">
              <a:rPr lang="en-US" smtClean="0"/>
              <a:t>15/11/2022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B3AD3-9776-479F-A140-5C195993C9D2}" type="slidenum">
              <a:rPr lang="en-US" smtClean="0"/>
              <a:t>‹#›</a:t>
            </a:fld>
            <a:endParaRPr lang="en-US"/>
          </a:p>
        </p:txBody>
      </p:sp>
    </p:spTree>
    <p:extLst>
      <p:ext uri="{BB962C8B-B14F-4D97-AF65-F5344CB8AC3E}">
        <p14:creationId xmlns:p14="http://schemas.microsoft.com/office/powerpoint/2010/main" val="1299536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76BA5F-602B-41B8-97C1-889650585AD9}" type="datetimeFigureOut">
              <a:rPr lang="en-US" smtClean="0"/>
              <a:t>15/11/2022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6B3AD3-9776-479F-A140-5C195993C9D2}" type="slidenum">
              <a:rPr lang="en-US" smtClean="0"/>
              <a:t>‹#›</a:t>
            </a:fld>
            <a:endParaRPr lang="en-US"/>
          </a:p>
        </p:txBody>
      </p:sp>
    </p:spTree>
    <p:extLst>
      <p:ext uri="{BB962C8B-B14F-4D97-AF65-F5344CB8AC3E}">
        <p14:creationId xmlns:p14="http://schemas.microsoft.com/office/powerpoint/2010/main" val="2963077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6BA5F-602B-41B8-97C1-889650585AD9}" type="datetimeFigureOut">
              <a:rPr lang="en-US" smtClean="0"/>
              <a:t>15/11/2022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6B3AD3-9776-479F-A140-5C195993C9D2}" type="slidenum">
              <a:rPr lang="en-US" smtClean="0"/>
              <a:t>‹#›</a:t>
            </a:fld>
            <a:endParaRPr lang="en-US"/>
          </a:p>
        </p:txBody>
      </p:sp>
    </p:spTree>
    <p:extLst>
      <p:ext uri="{BB962C8B-B14F-4D97-AF65-F5344CB8AC3E}">
        <p14:creationId xmlns:p14="http://schemas.microsoft.com/office/powerpoint/2010/main" val="4084816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83980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34258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85075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43925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5BB04-F944-4E54-A7E0-7B48AEBAAC08}" type="datetimeFigureOut">
              <a:rPr lang="en-US" smtClean="0">
                <a:solidFill>
                  <a:prstClr val="black">
                    <a:tint val="75000"/>
                  </a:prstClr>
                </a:solidFill>
              </a:rPr>
              <a:pPr/>
              <a:t>15/11/2022</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17823-F84B-405A-98E3-984D590D09A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09618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gi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fif"/><Relationship Id="rId2" Type="http://schemas.openxmlformats.org/officeDocument/2006/relationships/image" Target="../media/image19.jf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62.xml"/><Relationship Id="rId5" Type="http://schemas.openxmlformats.org/officeDocument/2006/relationships/audio" Target="NUL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5.xml"/><Relationship Id="rId1" Type="http://schemas.openxmlformats.org/officeDocument/2006/relationships/video" Target="file:///C:\Users\Admin\Downloads\Video%201.mp4" TargetMode="Externa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048000"/>
            <a:ext cx="24384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41464" y="1751014"/>
            <a:ext cx="3419475"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676400" y="457200"/>
            <a:ext cx="9004300" cy="1200150"/>
          </a:xfrm>
          <a:prstGeom prst="rect">
            <a:avLst/>
          </a:prstGeom>
          <a:noFill/>
        </p:spPr>
        <p:txBody>
          <a:bodyPr>
            <a:spAutoFit/>
          </a:bodyPr>
          <a:lstStyle/>
          <a:p>
            <a:pPr>
              <a:defRPr/>
            </a:pPr>
            <a:r>
              <a:rPr lang="en-US" sz="3600" b="1">
                <a:solidFill>
                  <a:srgbClr val="4F81BD">
                    <a:lumMod val="75000"/>
                  </a:srgbClr>
                </a:solidFill>
                <a:latin typeface="Times New Roman" panose="02020603050405020304" pitchFamily="18" charset="0"/>
                <a:cs typeface="Times New Roman" panose="02020603050405020304" pitchFamily="18" charset="0"/>
              </a:rPr>
              <a:t>Em có thể thổi vào cái chai làm cho nó phát ra âm thanh không ?</a:t>
            </a:r>
          </a:p>
        </p:txBody>
      </p:sp>
    </p:spTree>
    <p:extLst>
      <p:ext uri="{BB962C8B-B14F-4D97-AF65-F5344CB8AC3E}">
        <p14:creationId xmlns:p14="http://schemas.microsoft.com/office/powerpoint/2010/main" val="20166255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Tìm thêm ví dụ về dao động (ảnh 2)"/>
          <p:cNvPicPr>
            <a:picLocks noChangeAspect="1" noChangeArrowheads="1"/>
          </p:cNvPicPr>
          <p:nvPr/>
        </p:nvPicPr>
        <p:blipFill>
          <a:blip r:embed="rId2"/>
          <a:srcRect/>
          <a:stretch>
            <a:fillRect/>
          </a:stretch>
        </p:blipFill>
        <p:spPr bwMode="auto">
          <a:xfrm>
            <a:off x="-84059" y="0"/>
            <a:ext cx="5087112" cy="2328672"/>
          </a:xfrm>
          <a:prstGeom prst="rect">
            <a:avLst/>
          </a:prstGeom>
          <a:noFill/>
        </p:spPr>
      </p:pic>
      <p:pic>
        <p:nvPicPr>
          <p:cNvPr id="5" name="Picture 6" descr="https://hoc24.vn/source/KHTN%207-%20Quy%C3%AAn/Ch%C6%B0%C6%A1ng%20IV/drum.gif"/>
          <p:cNvPicPr>
            <a:picLocks noChangeAspect="1" noChangeArrowheads="1" noCrop="1"/>
          </p:cNvPicPr>
          <p:nvPr/>
        </p:nvPicPr>
        <p:blipFill>
          <a:blip r:embed="rId3"/>
          <a:srcRect/>
          <a:stretch>
            <a:fillRect/>
          </a:stretch>
        </p:blipFill>
        <p:spPr bwMode="auto">
          <a:xfrm>
            <a:off x="6458624" y="-178429"/>
            <a:ext cx="5638631" cy="1660125"/>
          </a:xfrm>
          <a:prstGeom prst="rect">
            <a:avLst/>
          </a:prstGeom>
          <a:noFill/>
        </p:spPr>
      </p:pic>
      <p:pic>
        <p:nvPicPr>
          <p:cNvPr id="6" name="Picture 9" descr="https://hoc24.vn/source/KHTN%207-%20Quy%C3%AAn/Ch%C6%B0%C6%A1ng%20IV/Antiqued-Chester-Wall-Clock-with-Pendulum.gif"/>
          <p:cNvPicPr>
            <a:picLocks noChangeAspect="1" noChangeArrowheads="1"/>
          </p:cNvPicPr>
          <p:nvPr/>
        </p:nvPicPr>
        <p:blipFill>
          <a:blip r:embed="rId4"/>
          <a:srcRect/>
          <a:stretch>
            <a:fillRect/>
          </a:stretch>
        </p:blipFill>
        <p:spPr bwMode="auto">
          <a:xfrm>
            <a:off x="323461" y="3667587"/>
            <a:ext cx="5016946" cy="1876687"/>
          </a:xfrm>
          <a:prstGeom prst="rect">
            <a:avLst/>
          </a:prstGeom>
          <a:noFill/>
        </p:spPr>
      </p:pic>
      <p:pic>
        <p:nvPicPr>
          <p:cNvPr id="7" name="Picture 6" descr="Trẻ bao nhiêu tuổi thì có thể dùng xích đu cho bé – Xích Đu Hà Nội"/>
          <p:cNvPicPr>
            <a:picLocks noChangeAspect="1" noChangeArrowheads="1"/>
          </p:cNvPicPr>
          <p:nvPr/>
        </p:nvPicPr>
        <p:blipFill>
          <a:blip r:embed="rId5"/>
          <a:srcRect/>
          <a:stretch>
            <a:fillRect/>
          </a:stretch>
        </p:blipFill>
        <p:spPr bwMode="auto">
          <a:xfrm>
            <a:off x="6329664" y="3080174"/>
            <a:ext cx="5294671" cy="1985052"/>
          </a:xfrm>
          <a:prstGeom prst="rect">
            <a:avLst/>
          </a:prstGeom>
          <a:noFill/>
        </p:spPr>
      </p:pic>
      <p:sp>
        <p:nvSpPr>
          <p:cNvPr id="8" name="Rectangle 7"/>
          <p:cNvSpPr/>
          <p:nvPr/>
        </p:nvSpPr>
        <p:spPr>
          <a:xfrm>
            <a:off x="218244" y="2683436"/>
            <a:ext cx="5777442" cy="1077218"/>
          </a:xfrm>
          <a:prstGeom prst="rect">
            <a:avLst/>
          </a:prstGeom>
        </p:spPr>
        <p:txBody>
          <a:bodyPr wrap="square">
            <a:spAutoFit/>
          </a:bodyPr>
          <a:lstStyle/>
          <a:p>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a.</a:t>
            </a:r>
            <a:r>
              <a:rPr lang="en-US" sz="32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Khi</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gảy</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đàn</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dao</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3200" dirty="0">
                <a:solidFill>
                  <a:schemeClr val="accent1">
                    <a:lumMod val="50000"/>
                  </a:schemeClr>
                </a:solidFill>
                <a:latin typeface="Times New Roman" panose="02020603050405020304" pitchFamily="18" charset="0"/>
                <a:cs typeface="Times New Roman" panose="02020603050405020304" pitchFamily="18" charset="0"/>
              </a:rPr>
              <a:t>.</a:t>
            </a:r>
          </a:p>
        </p:txBody>
      </p:sp>
      <p:sp>
        <p:nvSpPr>
          <p:cNvPr id="9" name="Rectangle 8"/>
          <p:cNvSpPr/>
          <p:nvPr/>
        </p:nvSpPr>
        <p:spPr>
          <a:xfrm>
            <a:off x="6329664" y="1606218"/>
            <a:ext cx="5862336" cy="1077218"/>
          </a:xfrm>
          <a:prstGeom prst="rect">
            <a:avLst/>
          </a:prstGeom>
        </p:spPr>
        <p:txBody>
          <a:bodyPr wrap="square">
            <a:spAutoFit/>
          </a:bodyPr>
          <a:lstStyle/>
          <a:p>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b.</a:t>
            </a:r>
            <a:r>
              <a:rPr lang="en-US" sz="3200" b="1"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Khi</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sz="32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trống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dao</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32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18244" y="5410778"/>
            <a:ext cx="5640123" cy="1200329"/>
          </a:xfrm>
          <a:prstGeom prst="rect">
            <a:avLst/>
          </a:prstGeom>
        </p:spPr>
        <p:txBody>
          <a:bodyPr wrap="square">
            <a:spAutoFit/>
          </a:bodyPr>
          <a:lstStyle/>
          <a:p>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c.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đồng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hồ</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lắc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a:t>
            </a:r>
          </a:p>
        </p:txBody>
      </p:sp>
      <p:sp>
        <p:nvSpPr>
          <p:cNvPr id="11" name="Rectangle 10"/>
          <p:cNvSpPr/>
          <p:nvPr/>
        </p:nvSpPr>
        <p:spPr>
          <a:xfrm>
            <a:off x="6458624" y="5410778"/>
            <a:ext cx="5333560" cy="1077218"/>
          </a:xfrm>
          <a:prstGeom prst="rect">
            <a:avLst/>
          </a:prstGeom>
        </p:spPr>
        <p:txBody>
          <a:bodyPr wrap="square">
            <a:spAutoFit/>
          </a:bodyPr>
          <a:lstStyle/>
          <a:p>
            <a:r>
              <a:rPr lang="en-US" sz="3200" dirty="0">
                <a:latin typeface="Times New Roman" pitchFamily="18" charset="0"/>
                <a:cs typeface="Times New Roman" pitchFamily="18" charset="0"/>
              </a:rPr>
              <a:t>d. </a:t>
            </a:r>
            <a:r>
              <a:rPr lang="en-US" sz="3200" dirty="0" err="1">
                <a:latin typeface="Times New Roman" pitchFamily="18" charset="0"/>
                <a:cs typeface="Times New Roman" pitchFamily="18" charset="0"/>
              </a:rPr>
              <a:t>Khi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a:t>
            </a:r>
          </a:p>
        </p:txBody>
      </p:sp>
      <p:sp>
        <p:nvSpPr>
          <p:cNvPr id="12" name="Subtitle 2"/>
          <p:cNvSpPr txBox="1">
            <a:spLocks/>
          </p:cNvSpPr>
          <p:nvPr/>
        </p:nvSpPr>
        <p:spPr>
          <a:xfrm>
            <a:off x="2742142" y="2570105"/>
            <a:ext cx="2121408"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800" b="1" dirty="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dây</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đàn</a:t>
            </a:r>
            <a:endParaRPr lang="en-US" sz="3800" b="1" dirty="0">
              <a:solidFill>
                <a:srgbClr val="FF0000"/>
              </a:solidFill>
              <a:latin typeface="Times New Roman" panose="02020603050405020304" pitchFamily="18" charset="0"/>
              <a:cs typeface="Times New Roman" panose="02020603050405020304" pitchFamily="18" charset="0"/>
            </a:endParaRPr>
          </a:p>
        </p:txBody>
      </p:sp>
      <p:sp>
        <p:nvSpPr>
          <p:cNvPr id="13" name="Subtitle 2"/>
          <p:cNvSpPr txBox="1">
            <a:spLocks/>
          </p:cNvSpPr>
          <p:nvPr/>
        </p:nvSpPr>
        <p:spPr>
          <a:xfrm>
            <a:off x="9260832" y="1446316"/>
            <a:ext cx="3124200"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800" b="1" dirty="0" err="1">
                <a:solidFill>
                  <a:srgbClr val="FF0000"/>
                </a:solidFill>
                <a:latin typeface="Times New Roman" panose="02020603050405020304" pitchFamily="18" charset="0"/>
                <a:cs typeface="Times New Roman" panose="02020603050405020304" pitchFamily="18" charset="0"/>
              </a:rPr>
              <a:t>m</a:t>
            </a:r>
            <a:r>
              <a:rPr lang="en-US" sz="3800" b="1" dirty="0" err="1" smtClean="0">
                <a:solidFill>
                  <a:srgbClr val="FF0000"/>
                </a:solidFill>
                <a:latin typeface="Times New Roman" panose="02020603050405020304" pitchFamily="18" charset="0"/>
                <a:cs typeface="Times New Roman" panose="02020603050405020304" pitchFamily="18" charset="0"/>
              </a:rPr>
              <a:t>ặt</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trống</a:t>
            </a:r>
            <a:endParaRPr lang="en-US" sz="3800" b="1" dirty="0">
              <a:solidFill>
                <a:srgbClr val="FF0000"/>
              </a:solidFill>
              <a:latin typeface="Times New Roman" panose="02020603050405020304" pitchFamily="18" charset="0"/>
              <a:cs typeface="Times New Roman" panose="02020603050405020304" pitchFamily="18" charset="0"/>
            </a:endParaRPr>
          </a:p>
        </p:txBody>
      </p:sp>
      <p:sp>
        <p:nvSpPr>
          <p:cNvPr id="14" name="Subtitle 2"/>
          <p:cNvSpPr txBox="1">
            <a:spLocks/>
          </p:cNvSpPr>
          <p:nvPr/>
        </p:nvSpPr>
        <p:spPr>
          <a:xfrm>
            <a:off x="323461" y="5911248"/>
            <a:ext cx="2121408"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800" b="1" dirty="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quả</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lắc</a:t>
            </a:r>
            <a:endParaRPr lang="en-US" sz="3800" b="1" dirty="0">
              <a:solidFill>
                <a:srgbClr val="FF0000"/>
              </a:solidFill>
              <a:latin typeface="Times New Roman" panose="02020603050405020304" pitchFamily="18" charset="0"/>
              <a:cs typeface="Times New Roman" panose="02020603050405020304" pitchFamily="18" charset="0"/>
            </a:endParaRPr>
          </a:p>
        </p:txBody>
      </p:sp>
      <p:sp>
        <p:nvSpPr>
          <p:cNvPr id="15" name="Subtitle 2"/>
          <p:cNvSpPr txBox="1">
            <a:spLocks/>
          </p:cNvSpPr>
          <p:nvPr/>
        </p:nvSpPr>
        <p:spPr>
          <a:xfrm>
            <a:off x="5781323" y="5849107"/>
            <a:ext cx="3858031"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800" b="1" dirty="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em</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bé</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và</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xích</a:t>
            </a:r>
            <a:r>
              <a:rPr lang="en-US" sz="3800" b="1" dirty="0" smtClean="0">
                <a:solidFill>
                  <a:srgbClr val="FF0000"/>
                </a:solidFill>
                <a:latin typeface="Times New Roman" panose="02020603050405020304" pitchFamily="18" charset="0"/>
                <a:cs typeface="Times New Roman" panose="02020603050405020304" pitchFamily="18" charset="0"/>
              </a:rPr>
              <a:t> </a:t>
            </a:r>
            <a:r>
              <a:rPr lang="en-US" sz="3800" b="1" dirty="0" err="1" smtClean="0">
                <a:solidFill>
                  <a:srgbClr val="FF0000"/>
                </a:solidFill>
                <a:latin typeface="Times New Roman" panose="02020603050405020304" pitchFamily="18" charset="0"/>
                <a:cs typeface="Times New Roman" panose="02020603050405020304" pitchFamily="18" charset="0"/>
              </a:rPr>
              <a:t>đu</a:t>
            </a:r>
            <a:endParaRPr lang="en-US" sz="3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13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ppt_x"/>
                                          </p:val>
                                        </p:tav>
                                        <p:tav tm="100000">
                                          <p:val>
                                            <p:strVal val="#ppt_x"/>
                                          </p:val>
                                        </p:tav>
                                      </p:tavLst>
                                    </p:anim>
                                    <p:anim calcmode="lin" valueType="num">
                                      <p:cBhvr additive="base">
                                        <p:cTn id="14"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linds(horizont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1000"/>
                                        <p:tgtEl>
                                          <p:spTgt spid="9"/>
                                        </p:tgtEl>
                                      </p:cBhvr>
                                    </p:animEffect>
                                    <p:anim calcmode="lin" valueType="num">
                                      <p:cBhvr>
                                        <p:cTn id="38" dur="1000" fill="hold"/>
                                        <p:tgtEl>
                                          <p:spTgt spid="9"/>
                                        </p:tgtEl>
                                        <p:attrNameLst>
                                          <p:attrName>ppt_x</p:attrName>
                                        </p:attrNameLst>
                                      </p:cBhvr>
                                      <p:tavLst>
                                        <p:tav tm="0">
                                          <p:val>
                                            <p:strVal val="#ppt_x"/>
                                          </p:val>
                                        </p:tav>
                                        <p:tav tm="100000">
                                          <p:val>
                                            <p:strVal val="#ppt_x"/>
                                          </p:val>
                                        </p:tav>
                                      </p:tavLst>
                                    </p:anim>
                                    <p:anim calcmode="lin" valueType="num">
                                      <p:cBhvr>
                                        <p:cTn id="3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barn(inVertical)">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wipe(down)">
                                      <p:cBhvr>
                                        <p:cTn id="61" dur="500"/>
                                        <p:tgtEl>
                                          <p:spTgt spid="1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down)">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down)">
                                      <p:cBhvr>
                                        <p:cTn id="7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433484" y="47600"/>
            <a:ext cx="7162800" cy="1143000"/>
          </a:xfrm>
          <a:prstGeom prst="rect">
            <a:avLst/>
          </a:prstGeom>
        </p:spPr>
        <p:txBody>
          <a:bodyPr vert="horz" lIns="91440" tIns="45720" rIns="91440" bIns="45720" rtlCol="0" anchor="ctr">
            <a:noAutofit/>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smtClean="0">
                <a:solidFill>
                  <a:srgbClr val="FF0000"/>
                </a:solidFill>
                <a:latin typeface="Times New Roman" panose="02020603050405020304" pitchFamily="18" charset="0"/>
                <a:cs typeface="Times New Roman" panose="02020603050405020304" pitchFamily="18" charset="0"/>
              </a:rPr>
              <a:t>Tiết 12. Bài 12. SÓNG ÂM</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609600" y="871500"/>
            <a:ext cx="7529774" cy="13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smtClean="0">
                <a:solidFill>
                  <a:srgbClr val="FF0000"/>
                </a:solidFill>
                <a:latin typeface="Times New Roman" panose="02020603050405020304" pitchFamily="18" charset="0"/>
                <a:cs typeface="Times New Roman" panose="02020603050405020304" pitchFamily="18" charset="0"/>
              </a:rPr>
              <a:t>I. Dao </a:t>
            </a:r>
            <a:r>
              <a:rPr lang="en-US" sz="4400" b="1" dirty="0" err="1" smtClean="0">
                <a:solidFill>
                  <a:srgbClr val="FF0000"/>
                </a:solidFill>
                <a:latin typeface="Times New Roman" panose="02020603050405020304" pitchFamily="18" charset="0"/>
                <a:cs typeface="Times New Roman" panose="02020603050405020304" pitchFamily="18" charset="0"/>
              </a:rPr>
              <a:t>động</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và</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sóng</a:t>
            </a:r>
            <a:r>
              <a:rPr lang="en-US" sz="4400" b="1" dirty="0" smtClean="0">
                <a:solidFill>
                  <a:srgbClr val="FF0000"/>
                </a:solidFill>
                <a:latin typeface="Times New Roman" panose="02020603050405020304" pitchFamily="18" charset="0"/>
                <a:cs typeface="Times New Roman" panose="02020603050405020304" pitchFamily="18" charset="0"/>
              </a:rPr>
              <a:t> </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6" name="Subtitle 2"/>
          <p:cNvSpPr txBox="1">
            <a:spLocks/>
          </p:cNvSpPr>
          <p:nvPr/>
        </p:nvSpPr>
        <p:spPr>
          <a:xfrm>
            <a:off x="702905" y="1669250"/>
            <a:ext cx="3124200"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a:solidFill>
                  <a:schemeClr val="accent1">
                    <a:lumMod val="50000"/>
                  </a:schemeClr>
                </a:solidFill>
                <a:latin typeface="Times New Roman" panose="02020603050405020304" pitchFamily="18" charset="0"/>
                <a:cs typeface="Times New Roman" panose="02020603050405020304" pitchFamily="18" charset="0"/>
              </a:rPr>
              <a:t>1</a:t>
            </a:r>
            <a:r>
              <a:rPr lang="en-US" sz="4400" b="1" dirty="0" smtClean="0">
                <a:solidFill>
                  <a:schemeClr val="accent1">
                    <a:lumMod val="50000"/>
                  </a:schemeClr>
                </a:solidFill>
                <a:latin typeface="Times New Roman" panose="02020603050405020304" pitchFamily="18" charset="0"/>
                <a:cs typeface="Times New Roman" panose="02020603050405020304" pitchFamily="18" charset="0"/>
              </a:rPr>
              <a:t>. Dao </a:t>
            </a:r>
            <a:r>
              <a:rPr lang="en-US" sz="4400" b="1" dirty="0" err="1" smtClean="0">
                <a:solidFill>
                  <a:schemeClr val="accent1">
                    <a:lumMod val="50000"/>
                  </a:schemeClr>
                </a:solidFill>
                <a:latin typeface="Times New Roman" panose="02020603050405020304" pitchFamily="18" charset="0"/>
                <a:cs typeface="Times New Roman" panose="02020603050405020304" pitchFamily="18" charset="0"/>
              </a:rPr>
              <a:t>động</a:t>
            </a:r>
            <a:endParaRPr lang="en-US" sz="4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8" name="Subtitle 2"/>
          <p:cNvSpPr txBox="1">
            <a:spLocks/>
          </p:cNvSpPr>
          <p:nvPr/>
        </p:nvSpPr>
        <p:spPr>
          <a:xfrm>
            <a:off x="702905" y="3152800"/>
            <a:ext cx="11801856" cy="329450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a:solidFill>
                  <a:srgbClr val="002060"/>
                </a:solidFill>
                <a:latin typeface="Times New Roman" pitchFamily="18" charset="0"/>
                <a:cs typeface="Times New Roman" pitchFamily="18" charset="0"/>
                <a:sym typeface="Wingdings" pitchFamily="2" charset="2"/>
              </a:rPr>
              <a:t> </a:t>
            </a:r>
            <a:r>
              <a:rPr lang="en-US" sz="4400" b="1" dirty="0" smtClean="0">
                <a:solidFill>
                  <a:srgbClr val="002060"/>
                </a:solidFill>
                <a:latin typeface="Times New Roman" pitchFamily="18" charset="0"/>
                <a:cs typeface="Times New Roman" pitchFamily="18" charset="0"/>
                <a:sym typeface="Wingdings" pitchFamily="2" charset="2"/>
              </a:rPr>
              <a:t>	</a:t>
            </a:r>
            <a:r>
              <a:rPr lang="en-US" sz="4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smtClean="0">
                <a:solidFill>
                  <a:schemeClr val="tx1">
                    <a:lumMod val="95000"/>
                    <a:lumOff val="5000"/>
                  </a:schemeClr>
                </a:solidFill>
                <a:latin typeface="Times New Roman" panose="02020603050405020304" pitchFamily="18" charset="0"/>
                <a:cs typeface="Times New Roman" panose="02020603050405020304" pitchFamily="18" charset="0"/>
              </a:rPr>
              <a:t>Khi</a:t>
            </a:r>
            <a:r>
              <a:rPr lang="en-US" sz="4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gảy</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smtClean="0">
                <a:solidFill>
                  <a:schemeClr val="tx1">
                    <a:lumMod val="95000"/>
                    <a:lumOff val="5000"/>
                  </a:schemeClr>
                </a:solidFill>
                <a:latin typeface="Times New Roman" panose="02020603050405020304" pitchFamily="18" charset="0"/>
                <a:cs typeface="Times New Roman" panose="02020603050405020304" pitchFamily="18" charset="0"/>
              </a:rPr>
              <a:t>đàn</a:t>
            </a:r>
            <a:r>
              <a:rPr lang="en-US" sz="4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dây</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đàn</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chemeClr val="tx1">
                    <a:lumMod val="95000"/>
                    <a:lumOff val="5000"/>
                  </a:schemeClr>
                </a:solidFill>
                <a:latin typeface="Times New Roman" panose="02020603050405020304" pitchFamily="18" charset="0"/>
                <a:cs typeface="Times New Roman" panose="02020603050405020304" pitchFamily="18" charset="0"/>
              </a:rPr>
              <a:t>dao</a:t>
            </a:r>
            <a:r>
              <a:rPr lang="en-US" sz="4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4400" dirty="0" smtClean="0">
                <a:solidFill>
                  <a:schemeClr val="accent1">
                    <a:lumMod val="50000"/>
                  </a:schemeClr>
                </a:solidFill>
                <a:latin typeface="Times New Roman" panose="02020603050405020304" pitchFamily="18" charset="0"/>
                <a:cs typeface="Times New Roman" panose="02020603050405020304" pitchFamily="18" charset="0"/>
              </a:rPr>
              <a:t>.</a:t>
            </a:r>
          </a:p>
          <a:p>
            <a:pPr marL="0" indent="0">
              <a:buNone/>
            </a:pP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smtClean="0">
                <a:solidFill>
                  <a:schemeClr val="tx1">
                    <a:lumMod val="95000"/>
                    <a:lumOff val="5000"/>
                  </a:schemeClr>
                </a:solidFill>
                <a:latin typeface="Times New Roman" panose="02020603050405020304" pitchFamily="18" charset="0"/>
                <a:cs typeface="Times New Roman" panose="02020603050405020304" pitchFamily="18" charset="0"/>
              </a:rPr>
              <a:t>Khi</a:t>
            </a:r>
            <a:r>
              <a:rPr lang="en-US" sz="4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đánh</a:t>
            </a:r>
            <a:r>
              <a:rPr lang="en-US" sz="4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smtClean="0">
                <a:solidFill>
                  <a:schemeClr val="tx1">
                    <a:lumMod val="95000"/>
                    <a:lumOff val="5000"/>
                  </a:schemeClr>
                </a:solidFill>
                <a:latin typeface="Times New Roman" panose="02020603050405020304" pitchFamily="18" charset="0"/>
                <a:cs typeface="Times New Roman" panose="02020603050405020304" pitchFamily="18" charset="0"/>
              </a:rPr>
              <a:t>trống</a:t>
            </a:r>
            <a:r>
              <a:rPr lang="en-US" sz="4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mặt</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rgbClr val="FF0000"/>
                </a:solidFill>
                <a:latin typeface="Times New Roman" panose="02020603050405020304" pitchFamily="18" charset="0"/>
                <a:cs typeface="Times New Roman" panose="02020603050405020304" pitchFamily="18" charset="0"/>
              </a:rPr>
              <a:t>trống</a:t>
            </a:r>
            <a:r>
              <a:rPr lang="en-US" sz="4400" dirty="0" smtClean="0">
                <a:solidFill>
                  <a:srgbClr val="FF0000"/>
                </a:solidFill>
                <a:latin typeface="Times New Roman" panose="02020603050405020304" pitchFamily="18" charset="0"/>
                <a:cs typeface="Times New Roman" panose="02020603050405020304" pitchFamily="18" charset="0"/>
              </a:rPr>
              <a:t> </a:t>
            </a:r>
            <a:r>
              <a:rPr lang="en-US" sz="4400" dirty="0" err="1" smtClean="0">
                <a:solidFill>
                  <a:schemeClr val="tx1">
                    <a:lumMod val="95000"/>
                    <a:lumOff val="5000"/>
                  </a:schemeClr>
                </a:solidFill>
                <a:latin typeface="Times New Roman" panose="02020603050405020304" pitchFamily="18" charset="0"/>
                <a:cs typeface="Times New Roman" panose="02020603050405020304" pitchFamily="18" charset="0"/>
              </a:rPr>
              <a:t>dao</a:t>
            </a:r>
            <a:r>
              <a:rPr lang="en-US" sz="4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4400" dirty="0" smtClean="0">
                <a:solidFill>
                  <a:schemeClr val="tx1">
                    <a:lumMod val="95000"/>
                    <a:lumOff val="5000"/>
                  </a:schemeClr>
                </a:solidFill>
                <a:latin typeface="Times New Roman" panose="02020603050405020304" pitchFamily="18" charset="0"/>
                <a:cs typeface="Times New Roman" panose="02020603050405020304" pitchFamily="18" charset="0"/>
              </a:rPr>
              <a:t>.</a:t>
            </a:r>
          </a:p>
          <a:p>
            <a:pPr marL="0" indent="0">
              <a:buNone/>
            </a:pPr>
            <a:r>
              <a:rPr lang="en-US" sz="4400" dirty="0" smtClean="0">
                <a:solidFill>
                  <a:schemeClr val="tx1">
                    <a:lumMod val="95000"/>
                    <a:lumOff val="5000"/>
                  </a:schemeClr>
                </a:solidFill>
                <a:latin typeface="Times New Roman" panose="02020603050405020304" pitchFamily="18" charset="0"/>
                <a:cs typeface="Times New Roman" panose="02020603050405020304" pitchFamily="18" charset="0"/>
              </a:rPr>
              <a:t>	- </a:t>
            </a:r>
            <a:r>
              <a:rPr lang="en-US" sz="4400" dirty="0" err="1" smtClean="0">
                <a:latin typeface="Times New Roman" pitchFamily="18" charset="0"/>
                <a:cs typeface="Times New Roman" pitchFamily="18" charset="0"/>
              </a:rPr>
              <a:t>Trong</a:t>
            </a:r>
            <a:r>
              <a:rPr lang="en-US" sz="4400" dirty="0" smtClean="0">
                <a:latin typeface="Times New Roman" pitchFamily="18" charset="0"/>
                <a:cs typeface="Times New Roman" pitchFamily="18" charset="0"/>
              </a:rPr>
              <a:t> </a:t>
            </a:r>
            <a:r>
              <a:rPr lang="en-US" sz="4400" dirty="0" err="1">
                <a:latin typeface="Times New Roman" pitchFamily="18" charset="0"/>
                <a:cs typeface="Times New Roman" pitchFamily="18" charset="0"/>
              </a:rPr>
              <a:t>đồng</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hồ</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quả</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lắc</a:t>
            </a:r>
            <a:r>
              <a:rPr lang="en-US" sz="4400" dirty="0">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quả</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lắc</a:t>
            </a:r>
            <a:r>
              <a:rPr lang="en-US" sz="4400" dirty="0" smtClean="0">
                <a:solidFill>
                  <a:srgbClr val="FF0000"/>
                </a:solidFill>
                <a:latin typeface="Times New Roman" pitchFamily="18" charset="0"/>
                <a:cs typeface="Times New Roman" pitchFamily="18" charset="0"/>
              </a:rPr>
              <a:t> </a:t>
            </a:r>
            <a:r>
              <a:rPr lang="en-US" sz="4400" dirty="0" err="1" smtClean="0">
                <a:latin typeface="Times New Roman" pitchFamily="18" charset="0"/>
                <a:cs typeface="Times New Roman" pitchFamily="18" charset="0"/>
              </a:rPr>
              <a:t>dao</a:t>
            </a:r>
            <a:r>
              <a:rPr lang="en-US" sz="4400" dirty="0" smtClean="0">
                <a:latin typeface="Times New Roman" pitchFamily="18" charset="0"/>
                <a:cs typeface="Times New Roman" pitchFamily="18" charset="0"/>
              </a:rPr>
              <a:t> </a:t>
            </a:r>
            <a:r>
              <a:rPr lang="en-US" sz="4400" dirty="0" err="1">
                <a:latin typeface="Times New Roman" pitchFamily="18" charset="0"/>
                <a:cs typeface="Times New Roman" pitchFamily="18" charset="0"/>
              </a:rPr>
              <a:t>động</a:t>
            </a:r>
            <a:r>
              <a:rPr lang="en-US" sz="4400" dirty="0" smtClean="0">
                <a:latin typeface="Times New Roman" pitchFamily="18" charset="0"/>
                <a:cs typeface="Times New Roman" pitchFamily="18" charset="0"/>
              </a:rPr>
              <a:t>.</a:t>
            </a:r>
          </a:p>
          <a:p>
            <a:pPr marL="0" indent="0">
              <a:buNone/>
            </a:pPr>
            <a:r>
              <a:rPr lang="en-US" sz="4400" dirty="0" smtClean="0">
                <a:latin typeface="Times New Roman" pitchFamily="18" charset="0"/>
                <a:cs typeface="Times New Roman" pitchFamily="18" charset="0"/>
              </a:rPr>
              <a:t>	- </a:t>
            </a:r>
            <a:r>
              <a:rPr lang="en-US" sz="4400" dirty="0" err="1" smtClean="0">
                <a:latin typeface="Times New Roman" pitchFamily="18" charset="0"/>
                <a:cs typeface="Times New Roman" pitchFamily="18" charset="0"/>
              </a:rPr>
              <a:t>Khi</a:t>
            </a:r>
            <a:r>
              <a:rPr lang="en-US" sz="4400" dirty="0" smtClean="0">
                <a:latin typeface="Times New Roman" pitchFamily="18" charset="0"/>
                <a:cs typeface="Times New Roman" pitchFamily="18" charset="0"/>
              </a:rPr>
              <a:t> </a:t>
            </a:r>
            <a:r>
              <a:rPr lang="en-US" sz="4400" dirty="0" err="1">
                <a:latin typeface="Times New Roman" pitchFamily="18" charset="0"/>
                <a:cs typeface="Times New Roman" pitchFamily="18" charset="0"/>
              </a:rPr>
              <a:t>chơi</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xích</a:t>
            </a:r>
            <a:r>
              <a:rPr lang="en-US" sz="4400" dirty="0">
                <a:latin typeface="Times New Roman" pitchFamily="18" charset="0"/>
                <a:cs typeface="Times New Roman" pitchFamily="18" charset="0"/>
              </a:rPr>
              <a:t> </a:t>
            </a:r>
            <a:r>
              <a:rPr lang="en-US" sz="4400" dirty="0" err="1">
                <a:latin typeface="Times New Roman" pitchFamily="18" charset="0"/>
                <a:cs typeface="Times New Roman" pitchFamily="18" charset="0"/>
              </a:rPr>
              <a:t>đu</a:t>
            </a:r>
            <a:r>
              <a:rPr lang="en-US" sz="4400" dirty="0">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em</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bé</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và</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xích</a:t>
            </a:r>
            <a:r>
              <a:rPr lang="en-US" sz="4400" dirty="0" smtClean="0">
                <a:solidFill>
                  <a:srgbClr val="FF0000"/>
                </a:solidFill>
                <a:latin typeface="Times New Roman" pitchFamily="18" charset="0"/>
                <a:cs typeface="Times New Roman" pitchFamily="18" charset="0"/>
              </a:rPr>
              <a:t> </a:t>
            </a:r>
            <a:r>
              <a:rPr lang="en-US" sz="4400" dirty="0" err="1" smtClean="0">
                <a:solidFill>
                  <a:srgbClr val="FF0000"/>
                </a:solidFill>
                <a:latin typeface="Times New Roman" pitchFamily="18" charset="0"/>
                <a:cs typeface="Times New Roman" pitchFamily="18" charset="0"/>
              </a:rPr>
              <a:t>đu</a:t>
            </a:r>
            <a:r>
              <a:rPr lang="en-US" sz="4400" dirty="0" smtClean="0">
                <a:solidFill>
                  <a:srgbClr val="FF0000"/>
                </a:solidFill>
                <a:latin typeface="Times New Roman" pitchFamily="18" charset="0"/>
                <a:cs typeface="Times New Roman" pitchFamily="18" charset="0"/>
              </a:rPr>
              <a:t> </a:t>
            </a:r>
            <a:r>
              <a:rPr lang="en-US" sz="4400" dirty="0" err="1" smtClean="0">
                <a:latin typeface="Times New Roman" pitchFamily="18" charset="0"/>
                <a:cs typeface="Times New Roman" pitchFamily="18" charset="0"/>
              </a:rPr>
              <a:t>dao</a:t>
            </a:r>
            <a:r>
              <a:rPr lang="en-US" sz="4400" dirty="0" smtClean="0">
                <a:latin typeface="Times New Roman" pitchFamily="18" charset="0"/>
                <a:cs typeface="Times New Roman" pitchFamily="18" charset="0"/>
              </a:rPr>
              <a:t> </a:t>
            </a:r>
            <a:r>
              <a:rPr lang="en-US" sz="4400" dirty="0" err="1">
                <a:latin typeface="Times New Roman" pitchFamily="18" charset="0"/>
                <a:cs typeface="Times New Roman" pitchFamily="18" charset="0"/>
              </a:rPr>
              <a:t>động</a:t>
            </a:r>
            <a:r>
              <a:rPr lang="en-US" sz="4400" dirty="0">
                <a:latin typeface="Times New Roman" pitchFamily="18" charset="0"/>
                <a:cs typeface="Times New Roman" pitchFamily="18" charset="0"/>
              </a:rPr>
              <a:t>.</a:t>
            </a:r>
          </a:p>
          <a:p>
            <a:pPr marL="0" indent="0">
              <a:buNone/>
            </a:pPr>
            <a:endParaRPr lang="en-US" sz="4400" dirty="0">
              <a:latin typeface="Times New Roman" pitchFamily="18" charset="0"/>
              <a:cs typeface="Times New Roman" pitchFamily="18" charset="0"/>
            </a:endParaRPr>
          </a:p>
          <a:p>
            <a:pPr marL="0" indent="0">
              <a:buNone/>
            </a:pPr>
            <a:endParaRPr lang="en-US" sz="4400" b="1" dirty="0">
              <a:solidFill>
                <a:schemeClr val="tx1">
                  <a:lumMod val="95000"/>
                  <a:lumOff val="5000"/>
                </a:schemeClr>
              </a:solidFill>
              <a:latin typeface="Times New Roman" panose="02020603050405020304" pitchFamily="18" charset="0"/>
              <a:cs typeface="Times New Roman" panose="02020603050405020304" pitchFamily="18" charset="0"/>
            </a:endParaRPr>
          </a:p>
          <a:p>
            <a:pPr marL="0" indent="0">
              <a:buNone/>
            </a:pPr>
            <a:endParaRPr lang="en-US" sz="4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9" name="Subtitle 2"/>
          <p:cNvSpPr txBox="1">
            <a:spLocks/>
          </p:cNvSpPr>
          <p:nvPr/>
        </p:nvSpPr>
        <p:spPr>
          <a:xfrm>
            <a:off x="1673816" y="2293150"/>
            <a:ext cx="7460853"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err="1" smtClean="0">
                <a:latin typeface="Times New Roman" panose="02020603050405020304" pitchFamily="18" charset="0"/>
                <a:cs typeface="Times New Roman" panose="02020603050405020304" pitchFamily="18" charset="0"/>
              </a:rPr>
              <a:t>Một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số</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ví</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dụ</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về</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dao</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động</a:t>
            </a:r>
            <a:r>
              <a:rPr lang="en-US" sz="4400" b="1" dirty="0" smtClean="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707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ubtitle 2"/>
          <p:cNvSpPr txBox="1">
            <a:spLocks/>
          </p:cNvSpPr>
          <p:nvPr/>
        </p:nvSpPr>
        <p:spPr>
          <a:xfrm>
            <a:off x="2433484" y="47600"/>
            <a:ext cx="7162800" cy="1143000"/>
          </a:xfrm>
          <a:prstGeom prst="rect">
            <a:avLst/>
          </a:prstGeom>
        </p:spPr>
        <p:txBody>
          <a:bodyPr vert="horz" lIns="91440" tIns="45720" rIns="91440" bIns="45720" rtlCol="0" anchor="ctr">
            <a:noAutofit/>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err="1" smtClean="0">
                <a:solidFill>
                  <a:srgbClr val="FF0000"/>
                </a:solidFill>
                <a:latin typeface="Times New Roman" panose="02020603050405020304" pitchFamily="18" charset="0"/>
                <a:cs typeface="Times New Roman" panose="02020603050405020304" pitchFamily="18" charset="0"/>
              </a:rPr>
              <a:t>Tiết</a:t>
            </a:r>
            <a:r>
              <a:rPr lang="en-US" sz="4400" b="1" dirty="0" smtClean="0">
                <a:solidFill>
                  <a:srgbClr val="FF0000"/>
                </a:solidFill>
                <a:latin typeface="Times New Roman" panose="02020603050405020304" pitchFamily="18" charset="0"/>
                <a:cs typeface="Times New Roman" panose="02020603050405020304" pitchFamily="18" charset="0"/>
              </a:rPr>
              <a:t> 12. </a:t>
            </a:r>
            <a:r>
              <a:rPr lang="en-US" sz="4400" b="1" dirty="0" err="1" smtClean="0">
                <a:solidFill>
                  <a:srgbClr val="FF0000"/>
                </a:solidFill>
                <a:latin typeface="Times New Roman" panose="02020603050405020304" pitchFamily="18" charset="0"/>
                <a:cs typeface="Times New Roman" panose="02020603050405020304" pitchFamily="18" charset="0"/>
              </a:rPr>
              <a:t>Bài</a:t>
            </a:r>
            <a:r>
              <a:rPr lang="en-US" sz="4400" b="1" dirty="0" smtClean="0">
                <a:solidFill>
                  <a:srgbClr val="FF0000"/>
                </a:solidFill>
                <a:latin typeface="Times New Roman" panose="02020603050405020304" pitchFamily="18" charset="0"/>
                <a:cs typeface="Times New Roman" panose="02020603050405020304" pitchFamily="18" charset="0"/>
              </a:rPr>
              <a:t> 12. SÓNG ÂM</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343818" y="885800"/>
            <a:ext cx="7529774" cy="13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smtClean="0">
                <a:solidFill>
                  <a:srgbClr val="FF0000"/>
                </a:solidFill>
                <a:latin typeface="Times New Roman" panose="02020603050405020304" pitchFamily="18" charset="0"/>
                <a:cs typeface="Times New Roman" panose="02020603050405020304" pitchFamily="18" charset="0"/>
              </a:rPr>
              <a:t>I. Dao </a:t>
            </a:r>
            <a:r>
              <a:rPr lang="en-US" sz="4400" b="1" dirty="0" err="1" smtClean="0">
                <a:solidFill>
                  <a:srgbClr val="FF0000"/>
                </a:solidFill>
                <a:latin typeface="Times New Roman" panose="02020603050405020304" pitchFamily="18" charset="0"/>
                <a:cs typeface="Times New Roman" panose="02020603050405020304" pitchFamily="18" charset="0"/>
              </a:rPr>
              <a:t>động</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và</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sóng</a:t>
            </a:r>
            <a:r>
              <a:rPr lang="en-US" sz="4400" b="1" dirty="0" smtClean="0">
                <a:solidFill>
                  <a:srgbClr val="FF0000"/>
                </a:solidFill>
                <a:latin typeface="Times New Roman" panose="02020603050405020304" pitchFamily="18" charset="0"/>
                <a:cs typeface="Times New Roman" panose="02020603050405020304" pitchFamily="18" charset="0"/>
              </a:rPr>
              <a:t> </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7" name="Subtitle 2"/>
          <p:cNvSpPr txBox="1">
            <a:spLocks/>
          </p:cNvSpPr>
          <p:nvPr/>
        </p:nvSpPr>
        <p:spPr>
          <a:xfrm>
            <a:off x="343818" y="1647800"/>
            <a:ext cx="3124200"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smtClean="0">
                <a:solidFill>
                  <a:srgbClr val="C00000"/>
                </a:solidFill>
                <a:latin typeface="Times New Roman" panose="02020603050405020304" pitchFamily="18" charset="0"/>
                <a:cs typeface="Times New Roman" panose="02020603050405020304" pitchFamily="18" charset="0"/>
              </a:rPr>
              <a:t>2. </a:t>
            </a:r>
            <a:r>
              <a:rPr lang="en-US" sz="4400" b="1" dirty="0" err="1" smtClean="0">
                <a:solidFill>
                  <a:srgbClr val="C00000"/>
                </a:solidFill>
                <a:latin typeface="Times New Roman" panose="02020603050405020304" pitchFamily="18" charset="0"/>
                <a:cs typeface="Times New Roman" panose="02020603050405020304" pitchFamily="18" charset="0"/>
              </a:rPr>
              <a:t>Sóng</a:t>
            </a:r>
            <a:endParaRPr lang="en-US" sz="4400" b="1" dirty="0">
              <a:solidFill>
                <a:srgbClr val="C00000"/>
              </a:solidFill>
              <a:latin typeface="Times New Roman" panose="02020603050405020304" pitchFamily="18" charset="0"/>
              <a:cs typeface="Times New Roman" panose="02020603050405020304" pitchFamily="18" charset="0"/>
            </a:endParaRPr>
          </a:p>
        </p:txBody>
      </p:sp>
      <p:sp>
        <p:nvSpPr>
          <p:cNvPr id="8" name="Subtitle 2"/>
          <p:cNvSpPr txBox="1">
            <a:spLocks/>
          </p:cNvSpPr>
          <p:nvPr/>
        </p:nvSpPr>
        <p:spPr>
          <a:xfrm>
            <a:off x="0" y="2381300"/>
            <a:ext cx="4712552"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smtClean="0">
                <a:solidFill>
                  <a:srgbClr val="C00000"/>
                </a:solidFill>
                <a:latin typeface="Times New Roman" panose="02020603050405020304" pitchFamily="18" charset="0"/>
                <a:cs typeface="Times New Roman" panose="02020603050405020304" pitchFamily="18" charset="0"/>
              </a:rPr>
              <a:t>a. </a:t>
            </a:r>
            <a:r>
              <a:rPr lang="en-US" sz="4400" b="1" dirty="0" err="1" smtClean="0">
                <a:solidFill>
                  <a:srgbClr val="C00000"/>
                </a:solidFill>
                <a:latin typeface="Times New Roman" panose="02020603050405020304" pitchFamily="18" charset="0"/>
                <a:cs typeface="Times New Roman" panose="02020603050405020304" pitchFamily="18" charset="0"/>
              </a:rPr>
              <a:t>Thí</a:t>
            </a:r>
            <a:r>
              <a:rPr lang="en-US" sz="4400" b="1" dirty="0" smtClean="0">
                <a:solidFill>
                  <a:srgbClr val="C00000"/>
                </a:solidFill>
                <a:latin typeface="Times New Roman" panose="02020603050405020304" pitchFamily="18" charset="0"/>
                <a:cs typeface="Times New Roman" panose="02020603050405020304" pitchFamily="18" charset="0"/>
              </a:rPr>
              <a:t> </a:t>
            </a:r>
            <a:r>
              <a:rPr lang="en-US" sz="4400" b="1" dirty="0" err="1" smtClean="0">
                <a:solidFill>
                  <a:srgbClr val="C00000"/>
                </a:solidFill>
                <a:latin typeface="Times New Roman" panose="02020603050405020304" pitchFamily="18" charset="0"/>
                <a:cs typeface="Times New Roman" panose="02020603050405020304" pitchFamily="18" charset="0"/>
              </a:rPr>
              <a:t>nghiệm</a:t>
            </a:r>
            <a:r>
              <a:rPr lang="en-US" sz="4400" b="1" dirty="0" smtClean="0">
                <a:solidFill>
                  <a:srgbClr val="C00000"/>
                </a:solidFill>
                <a:latin typeface="Times New Roman" panose="02020603050405020304" pitchFamily="18" charset="0"/>
                <a:cs typeface="Times New Roman" panose="02020603050405020304" pitchFamily="18" charset="0"/>
              </a:rPr>
              <a:t> 1:</a:t>
            </a:r>
            <a:endParaRPr lang="en-US" sz="4400" b="1" dirty="0">
              <a:solidFill>
                <a:srgbClr val="C00000"/>
              </a:solidFill>
              <a:latin typeface="Times New Roman" panose="02020603050405020304" pitchFamily="18" charset="0"/>
              <a:cs typeface="Times New Roman" panose="02020603050405020304" pitchFamily="18" charset="0"/>
            </a:endParaRPr>
          </a:p>
        </p:txBody>
      </p:sp>
      <p:pic>
        <p:nvPicPr>
          <p:cNvPr id="9" name="Picture 2" descr="https://hoc24.vn/source/KHTN%207-%20Quy%C3%AAn/Ch%C6%B0%C6%A1ng%20IV/29464375140_56b589553e_o.gif"/>
          <p:cNvPicPr>
            <a:picLocks noChangeAspect="1" noChangeArrowheads="1" noCrop="1"/>
          </p:cNvPicPr>
          <p:nvPr/>
        </p:nvPicPr>
        <p:blipFill>
          <a:blip r:embed="rId2"/>
          <a:srcRect/>
          <a:stretch>
            <a:fillRect/>
          </a:stretch>
        </p:blipFill>
        <p:spPr bwMode="auto">
          <a:xfrm>
            <a:off x="4328162" y="1647800"/>
            <a:ext cx="7778495" cy="4862728"/>
          </a:xfrm>
          <a:prstGeom prst="rect">
            <a:avLst/>
          </a:prstGeom>
          <a:noFill/>
        </p:spPr>
      </p:pic>
      <p:sp>
        <p:nvSpPr>
          <p:cNvPr id="10" name="Rectangle 9"/>
          <p:cNvSpPr/>
          <p:nvPr/>
        </p:nvSpPr>
        <p:spPr>
          <a:xfrm>
            <a:off x="91785" y="3048000"/>
            <a:ext cx="4016920" cy="2308324"/>
          </a:xfrm>
          <a:prstGeom prst="rect">
            <a:avLst/>
          </a:prstGeom>
        </p:spPr>
        <p:txBody>
          <a:bodyPr wrap="square">
            <a:spAutoFit/>
          </a:bodyPr>
          <a:lstStyle/>
          <a:p>
            <a:r>
              <a:rPr lang="en-US" sz="3600" dirty="0" smtClean="0">
                <a:solidFill>
                  <a:srgbClr val="FF0000"/>
                </a:solidFill>
                <a:latin typeface="Times New Roman" pitchFamily="18" charset="0"/>
                <a:cs typeface="Times New Roman" pitchFamily="18" charset="0"/>
              </a:rPr>
              <a:t>Rung </a:t>
            </a:r>
            <a:r>
              <a:rPr lang="en-US" sz="3600" dirty="0" err="1" smtClean="0">
                <a:solidFill>
                  <a:srgbClr val="FF0000"/>
                </a:solidFill>
                <a:latin typeface="Times New Roman" pitchFamily="18" charset="0"/>
                <a:cs typeface="Times New Roman" pitchFamily="18" charset="0"/>
              </a:rPr>
              <a:t>quả</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bóng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trên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mặt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nước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em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quan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sát</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thí</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nghiệm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nhận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xét</a:t>
            </a:r>
            <a:r>
              <a:rPr lang="en-US" sz="3600" dirty="0">
                <a:solidFill>
                  <a:srgbClr val="FF0000"/>
                </a:solidFill>
                <a:latin typeface="Times New Roman" pitchFamily="18" charset="0"/>
                <a:cs typeface="Times New Roman" pitchFamily="18" charset="0"/>
              </a:rPr>
              <a:t>.</a:t>
            </a:r>
          </a:p>
        </p:txBody>
      </p:sp>
      <p:sp>
        <p:nvSpPr>
          <p:cNvPr id="11" name="Rectangle 10"/>
          <p:cNvSpPr/>
          <p:nvPr/>
        </p:nvSpPr>
        <p:spPr>
          <a:xfrm>
            <a:off x="91698" y="2971800"/>
            <a:ext cx="3806392" cy="3416320"/>
          </a:xfrm>
          <a:prstGeom prst="rect">
            <a:avLst/>
          </a:prstGeom>
        </p:spPr>
        <p:txBody>
          <a:bodyPr wrap="square">
            <a:spAutoFit/>
          </a:bodyPr>
          <a:lstStyle/>
          <a:p>
            <a:r>
              <a:rPr lang="en-US" sz="3600" dirty="0" err="1" smtClean="0">
                <a:latin typeface="Times New Roman" pitchFamily="18" charset="0"/>
                <a:cs typeface="Times New Roman" pitchFamily="18" charset="0"/>
              </a:rPr>
              <a:t>Quả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mặt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được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truyền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mặt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nước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tạo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thành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sóng</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17780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 calcmode="lin" valueType="num">
                                      <p:cBhvr additive="base">
                                        <p:cTn id="1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9"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linds(horizontal)">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xit" presetSubtype="32" fill="hold" grpId="0" nodeType="clickEffect">
                                  <p:stCondLst>
                                    <p:cond delay="0"/>
                                  </p:stCondLst>
                                  <p:childTnLst>
                                    <p:animEffect transition="out" filter="circle(out)">
                                      <p:cBhvr>
                                        <p:cTn id="28" dur="2000"/>
                                        <p:tgtEl>
                                          <p:spTgt spid="10">
                                            <p:txEl>
                                              <p:pRg st="0" end="0"/>
                                            </p:txEl>
                                          </p:spTgt>
                                        </p:tgtEl>
                                      </p:cBhvr>
                                    </p:animEffect>
                                    <p:set>
                                      <p:cBhvr>
                                        <p:cTn id="29" dur="1" fill="hold">
                                          <p:stCondLst>
                                            <p:cond delay="1999"/>
                                          </p:stCondLst>
                                        </p:cTn>
                                        <p:tgtEl>
                                          <p:spTgt spid="10">
                                            <p:txEl>
                                              <p:pRg st="0" end="0"/>
                                            </p:txEl>
                                          </p:spTgt>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7" presetClass="entr" presetSubtype="4" fill="hold" nodeType="clickEffect">
                                  <p:stCondLst>
                                    <p:cond delay="10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additive="base">
                                        <p:cTn id="34" dur="2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1" presetClass="exit" presetSubtype="1" fill="hold" grpId="0" nodeType="clickEffect">
                                  <p:stCondLst>
                                    <p:cond delay="0"/>
                                  </p:stCondLst>
                                  <p:childTnLst>
                                    <p:animEffect transition="out" filter="wheel(1)">
                                      <p:cBhvr>
                                        <p:cTn id="39" dur="2000"/>
                                        <p:tgtEl>
                                          <p:spTgt spid="11">
                                            <p:txEl>
                                              <p:pRg st="0" end="0"/>
                                            </p:txEl>
                                          </p:spTgt>
                                        </p:tgtEl>
                                      </p:cBhvr>
                                    </p:animEffect>
                                    <p:set>
                                      <p:cBhvr>
                                        <p:cTn id="40" dur="1" fill="hold">
                                          <p:stCondLst>
                                            <p:cond delay="1999"/>
                                          </p:stCondLst>
                                        </p:cTn>
                                        <p:tgtEl>
                                          <p:spTgt spid="11">
                                            <p:txEl>
                                              <p:pRg st="0" end="0"/>
                                            </p:txEl>
                                          </p:spTgt>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6" presetClass="exit" presetSubtype="32" fill="hold" nodeType="clickEffect">
                                  <p:stCondLst>
                                    <p:cond delay="0"/>
                                  </p:stCondLst>
                                  <p:childTnLst>
                                    <p:animEffect transition="out" filter="circle(out)">
                                      <p:cBhvr>
                                        <p:cTn id="44" dur="2000"/>
                                        <p:tgtEl>
                                          <p:spTgt spid="9"/>
                                        </p:tgtEl>
                                      </p:cBhvr>
                                    </p:animEffect>
                                    <p:set>
                                      <p:cBhvr>
                                        <p:cTn id="45"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build="allAtOnce"/>
      <p:bldP spid="11"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140551" y="2840006"/>
            <a:ext cx="11354761" cy="1200329"/>
          </a:xfrm>
          <a:prstGeom prst="rect">
            <a:avLst/>
          </a:prstGeom>
        </p:spPr>
        <p:txBody>
          <a:bodyPr wrap="square">
            <a:spAutoFit/>
          </a:bodyPr>
          <a:lstStyle/>
          <a:p>
            <a:r>
              <a:rPr lang="vi-VN" sz="3600" dirty="0">
                <a:latin typeface="Times New Roman" pitchFamily="18" charset="0"/>
                <a:cs typeface="Times New Roman" pitchFamily="18" charset="0"/>
              </a:rPr>
              <a:t>- Khi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đầu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lò</a:t>
            </a:r>
            <a:r>
              <a:rPr lang="en-US" sz="3600" dirty="0" smtClean="0">
                <a:latin typeface="Times New Roman" pitchFamily="18" charset="0"/>
                <a:cs typeface="Times New Roman" pitchFamily="18" charset="0"/>
              </a:rPr>
              <a:t> xo </a:t>
            </a:r>
            <a:r>
              <a:rPr lang="en-US" sz="3600" dirty="0" err="1" smtClean="0">
                <a:latin typeface="Times New Roman" pitchFamily="18" charset="0"/>
                <a:cs typeface="Times New Roman" pitchFamily="18" charset="0"/>
              </a:rPr>
              <a:t>dao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sát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nhận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xét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tượng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lò</a:t>
            </a:r>
            <a:r>
              <a:rPr lang="en-US" sz="3600" dirty="0" smtClean="0">
                <a:latin typeface="Times New Roman" pitchFamily="18" charset="0"/>
                <a:cs typeface="Times New Roman" pitchFamily="18" charset="0"/>
              </a:rPr>
              <a:t> xo.</a:t>
            </a:r>
            <a:endParaRPr lang="en-US" sz="3600" dirty="0">
              <a:latin typeface="Times New Roman" pitchFamily="18" charset="0"/>
              <a:cs typeface="Times New Roman" pitchFamily="18" charset="0"/>
            </a:endParaRPr>
          </a:p>
        </p:txBody>
      </p:sp>
      <p:pic>
        <p:nvPicPr>
          <p:cNvPr id="26628" name="Picture 4" descr="https://hoc24.vn/source/KHTN%207-%20Quy%C3%AAn/Ch%C6%B0%C6%A1ng%20IV/8546d67f-f584-4d0a-b6ce-7b344ac00733.gif"/>
          <p:cNvPicPr>
            <a:picLocks noChangeAspect="1" noChangeArrowheads="1" noCrop="1"/>
          </p:cNvPicPr>
          <p:nvPr/>
        </p:nvPicPr>
        <p:blipFill>
          <a:blip r:embed="rId2"/>
          <a:srcRect/>
          <a:stretch>
            <a:fillRect/>
          </a:stretch>
        </p:blipFill>
        <p:spPr bwMode="auto">
          <a:xfrm>
            <a:off x="140551" y="4079061"/>
            <a:ext cx="10683550" cy="2748980"/>
          </a:xfrm>
          <a:prstGeom prst="rect">
            <a:avLst/>
          </a:prstGeom>
          <a:noFill/>
        </p:spPr>
      </p:pic>
      <p:sp>
        <p:nvSpPr>
          <p:cNvPr id="4" name="Subtitle 2"/>
          <p:cNvSpPr txBox="1">
            <a:spLocks/>
          </p:cNvSpPr>
          <p:nvPr/>
        </p:nvSpPr>
        <p:spPr>
          <a:xfrm>
            <a:off x="2433484" y="47600"/>
            <a:ext cx="7162800" cy="1143000"/>
          </a:xfrm>
          <a:prstGeom prst="rect">
            <a:avLst/>
          </a:prstGeom>
        </p:spPr>
        <p:txBody>
          <a:bodyPr vert="horz" lIns="91440" tIns="45720" rIns="91440" bIns="45720" rtlCol="0" anchor="ctr">
            <a:noAutofit/>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err="1" smtClean="0">
                <a:solidFill>
                  <a:srgbClr val="FF0000"/>
                </a:solidFill>
                <a:latin typeface="Times New Roman" panose="02020603050405020304" pitchFamily="18" charset="0"/>
                <a:cs typeface="Times New Roman" panose="02020603050405020304" pitchFamily="18" charset="0"/>
              </a:rPr>
              <a:t>Tiết</a:t>
            </a:r>
            <a:r>
              <a:rPr lang="en-US" sz="4400" b="1" dirty="0" smtClean="0">
                <a:solidFill>
                  <a:srgbClr val="FF0000"/>
                </a:solidFill>
                <a:latin typeface="Times New Roman" panose="02020603050405020304" pitchFamily="18" charset="0"/>
                <a:cs typeface="Times New Roman" panose="02020603050405020304" pitchFamily="18" charset="0"/>
              </a:rPr>
              <a:t> 12. </a:t>
            </a:r>
            <a:r>
              <a:rPr lang="en-US" sz="4400" b="1" dirty="0" err="1" smtClean="0">
                <a:solidFill>
                  <a:srgbClr val="FF0000"/>
                </a:solidFill>
                <a:latin typeface="Times New Roman" panose="02020603050405020304" pitchFamily="18" charset="0"/>
                <a:cs typeface="Times New Roman" panose="02020603050405020304" pitchFamily="18" charset="0"/>
              </a:rPr>
              <a:t>Bài</a:t>
            </a:r>
            <a:r>
              <a:rPr lang="en-US" sz="4400" b="1" dirty="0" smtClean="0">
                <a:solidFill>
                  <a:srgbClr val="FF0000"/>
                </a:solidFill>
                <a:latin typeface="Times New Roman" panose="02020603050405020304" pitchFamily="18" charset="0"/>
                <a:cs typeface="Times New Roman" panose="02020603050405020304" pitchFamily="18" charset="0"/>
              </a:rPr>
              <a:t> 12. SÓNG ÂM</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6" name="Subtitle 2"/>
          <p:cNvSpPr txBox="1">
            <a:spLocks/>
          </p:cNvSpPr>
          <p:nvPr/>
        </p:nvSpPr>
        <p:spPr>
          <a:xfrm>
            <a:off x="343818" y="885800"/>
            <a:ext cx="7529774" cy="13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smtClean="0">
                <a:solidFill>
                  <a:srgbClr val="FF0000"/>
                </a:solidFill>
                <a:latin typeface="Times New Roman" panose="02020603050405020304" pitchFamily="18" charset="0"/>
                <a:cs typeface="Times New Roman" panose="02020603050405020304" pitchFamily="18" charset="0"/>
              </a:rPr>
              <a:t>I. Dao </a:t>
            </a:r>
            <a:r>
              <a:rPr lang="en-US" sz="4400" b="1" dirty="0" err="1" smtClean="0">
                <a:solidFill>
                  <a:srgbClr val="FF0000"/>
                </a:solidFill>
                <a:latin typeface="Times New Roman" panose="02020603050405020304" pitchFamily="18" charset="0"/>
                <a:cs typeface="Times New Roman" panose="02020603050405020304" pitchFamily="18" charset="0"/>
              </a:rPr>
              <a:t>động</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và</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sóng</a:t>
            </a:r>
            <a:r>
              <a:rPr lang="en-US" sz="4400" b="1" dirty="0" smtClean="0">
                <a:solidFill>
                  <a:srgbClr val="FF0000"/>
                </a:solidFill>
                <a:latin typeface="Times New Roman" panose="02020603050405020304" pitchFamily="18" charset="0"/>
                <a:cs typeface="Times New Roman" panose="02020603050405020304" pitchFamily="18" charset="0"/>
              </a:rPr>
              <a:t> </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7" name="Subtitle 2"/>
          <p:cNvSpPr txBox="1">
            <a:spLocks/>
          </p:cNvSpPr>
          <p:nvPr/>
        </p:nvSpPr>
        <p:spPr>
          <a:xfrm>
            <a:off x="343818" y="1647800"/>
            <a:ext cx="3124200"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smtClean="0">
                <a:solidFill>
                  <a:srgbClr val="C00000"/>
                </a:solidFill>
                <a:latin typeface="Times New Roman" panose="02020603050405020304" pitchFamily="18" charset="0"/>
                <a:cs typeface="Times New Roman" panose="02020603050405020304" pitchFamily="18" charset="0"/>
              </a:rPr>
              <a:t>2. </a:t>
            </a:r>
            <a:r>
              <a:rPr lang="en-US" sz="4400" b="1" dirty="0" err="1" smtClean="0">
                <a:solidFill>
                  <a:srgbClr val="C00000"/>
                </a:solidFill>
                <a:latin typeface="Times New Roman" panose="02020603050405020304" pitchFamily="18" charset="0"/>
                <a:cs typeface="Times New Roman" panose="02020603050405020304" pitchFamily="18" charset="0"/>
              </a:rPr>
              <a:t>Sóng</a:t>
            </a:r>
            <a:endParaRPr lang="en-US" sz="4400" b="1" dirty="0">
              <a:solidFill>
                <a:srgbClr val="C00000"/>
              </a:solidFill>
              <a:latin typeface="Times New Roman" panose="02020603050405020304" pitchFamily="18" charset="0"/>
              <a:cs typeface="Times New Roman" panose="02020603050405020304" pitchFamily="18" charset="0"/>
            </a:endParaRPr>
          </a:p>
        </p:txBody>
      </p:sp>
      <p:sp>
        <p:nvSpPr>
          <p:cNvPr id="8" name="Subtitle 2"/>
          <p:cNvSpPr txBox="1">
            <a:spLocks/>
          </p:cNvSpPr>
          <p:nvPr/>
        </p:nvSpPr>
        <p:spPr>
          <a:xfrm>
            <a:off x="461914" y="2334197"/>
            <a:ext cx="4712552"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smtClean="0">
                <a:solidFill>
                  <a:srgbClr val="C00000"/>
                </a:solidFill>
                <a:latin typeface="Times New Roman" panose="02020603050405020304" pitchFamily="18" charset="0"/>
                <a:cs typeface="Times New Roman" panose="02020603050405020304" pitchFamily="18" charset="0"/>
              </a:rPr>
              <a:t>b. </a:t>
            </a:r>
            <a:r>
              <a:rPr lang="en-US" sz="3600" b="1" dirty="0" err="1" smtClean="0">
                <a:solidFill>
                  <a:srgbClr val="C00000"/>
                </a:solidFill>
                <a:latin typeface="Times New Roman" panose="02020603050405020304" pitchFamily="18" charset="0"/>
                <a:cs typeface="Times New Roman" panose="02020603050405020304" pitchFamily="18" charset="0"/>
              </a:rPr>
              <a:t>Thí</a:t>
            </a:r>
            <a:r>
              <a:rPr lang="en-US" sz="3600" b="1" dirty="0" smtClean="0">
                <a:solidFill>
                  <a:srgbClr val="C00000"/>
                </a:solidFill>
                <a:latin typeface="Times New Roman" panose="02020603050405020304" pitchFamily="18" charset="0"/>
                <a:cs typeface="Times New Roman" panose="02020603050405020304" pitchFamily="18" charset="0"/>
              </a:rPr>
              <a:t> </a:t>
            </a:r>
            <a:r>
              <a:rPr lang="en-US" sz="3600" b="1" dirty="0" err="1" smtClean="0">
                <a:solidFill>
                  <a:srgbClr val="C00000"/>
                </a:solidFill>
                <a:latin typeface="Times New Roman" panose="02020603050405020304" pitchFamily="18" charset="0"/>
                <a:cs typeface="Times New Roman" panose="02020603050405020304" pitchFamily="18" charset="0"/>
              </a:rPr>
              <a:t>nghiệm</a:t>
            </a:r>
            <a:r>
              <a:rPr lang="en-US" sz="3600" b="1" dirty="0" smtClean="0">
                <a:solidFill>
                  <a:srgbClr val="C00000"/>
                </a:solidFill>
                <a:latin typeface="Times New Roman" panose="02020603050405020304" pitchFamily="18" charset="0"/>
                <a:cs typeface="Times New Roman" panose="02020603050405020304" pitchFamily="18" charset="0"/>
              </a:rPr>
              <a:t> 2:</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062273" y="2964815"/>
            <a:ext cx="10433039" cy="1200329"/>
          </a:xfrm>
          <a:prstGeom prst="rect">
            <a:avLst/>
          </a:prstGeom>
        </p:spPr>
        <p:txBody>
          <a:bodyPr wrap="square">
            <a:spAutoFit/>
          </a:bodyPr>
          <a:lstStyle/>
          <a:p>
            <a:r>
              <a:rPr lang="vi-VN" sz="3600" dirty="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Lò</a:t>
            </a:r>
            <a:r>
              <a:rPr lang="en-US" sz="3600" dirty="0" smtClean="0">
                <a:solidFill>
                  <a:srgbClr val="FF0000"/>
                </a:solidFill>
                <a:latin typeface="Times New Roman" pitchFamily="18" charset="0"/>
                <a:cs typeface="Times New Roman" pitchFamily="18" charset="0"/>
              </a:rPr>
              <a:t> xo </a:t>
            </a:r>
            <a:r>
              <a:rPr lang="en-US" sz="3600" dirty="0" err="1" smtClean="0">
                <a:solidFill>
                  <a:srgbClr val="FF0000"/>
                </a:solidFill>
                <a:latin typeface="Times New Roman" pitchFamily="18" charset="0"/>
                <a:cs typeface="Times New Roman" pitchFamily="18" charset="0"/>
              </a:rPr>
              <a:t>dao</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động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dao</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động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lan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truyền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tạo</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thành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sóng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trên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lò</a:t>
            </a:r>
            <a:r>
              <a:rPr lang="en-US" sz="3600" dirty="0">
                <a:solidFill>
                  <a:srgbClr val="FF0000"/>
                </a:solidFill>
                <a:latin typeface="Times New Roman" pitchFamily="18" charset="0"/>
                <a:cs typeface="Times New Roman" pitchFamily="18" charset="0"/>
              </a:rPr>
              <a:t> </a:t>
            </a:r>
            <a:r>
              <a:rPr lang="en-US" sz="3600" dirty="0" smtClean="0">
                <a:solidFill>
                  <a:srgbClr val="FF0000"/>
                </a:solidFill>
                <a:latin typeface="Times New Roman" pitchFamily="18" charset="0"/>
                <a:cs typeface="Times New Roman" pitchFamily="18" charset="0"/>
              </a:rPr>
              <a:t>xo.</a:t>
            </a:r>
            <a:endParaRPr lang="en-US" sz="3600" dirty="0">
              <a:solidFill>
                <a:srgbClr val="FF0000"/>
              </a:solidFill>
              <a:latin typeface="Times New Roman" pitchFamily="18" charset="0"/>
              <a:cs typeface="Times New Roman" pitchFamily="18" charset="0"/>
            </a:endParaRPr>
          </a:p>
        </p:txBody>
      </p:sp>
      <p:sp>
        <p:nvSpPr>
          <p:cNvPr id="10" name="Rectangle 9"/>
          <p:cNvSpPr/>
          <p:nvPr/>
        </p:nvSpPr>
        <p:spPr>
          <a:xfrm>
            <a:off x="517554" y="3160966"/>
            <a:ext cx="2950464" cy="677108"/>
          </a:xfrm>
          <a:prstGeom prst="rect">
            <a:avLst/>
          </a:prstGeom>
        </p:spPr>
        <p:txBody>
          <a:bodyPr wrap="square">
            <a:spAutoFit/>
          </a:bodyPr>
          <a:lstStyle/>
          <a:p>
            <a:r>
              <a:rPr lang="en-US" sz="3800" b="1" dirty="0" smtClean="0">
                <a:solidFill>
                  <a:srgbClr val="C00000"/>
                </a:solidFill>
                <a:latin typeface="Times New Roman" pitchFamily="18" charset="0"/>
                <a:cs typeface="Times New Roman" pitchFamily="18" charset="0"/>
              </a:rPr>
              <a:t>c. </a:t>
            </a:r>
            <a:r>
              <a:rPr lang="en-US" sz="3800" b="1" dirty="0" err="1" smtClean="0">
                <a:solidFill>
                  <a:srgbClr val="C00000"/>
                </a:solidFill>
                <a:latin typeface="Times New Roman" pitchFamily="18" charset="0"/>
                <a:cs typeface="Times New Roman" pitchFamily="18" charset="0"/>
              </a:rPr>
              <a:t>Kết</a:t>
            </a:r>
            <a:r>
              <a:rPr lang="en-US" sz="3800" b="1" dirty="0" smtClean="0">
                <a:solidFill>
                  <a:srgbClr val="C00000"/>
                </a:solidFill>
                <a:latin typeface="Times New Roman" pitchFamily="18" charset="0"/>
                <a:cs typeface="Times New Roman" pitchFamily="18" charset="0"/>
              </a:rPr>
              <a:t> </a:t>
            </a:r>
            <a:r>
              <a:rPr lang="en-US" sz="3800" b="1" dirty="0" err="1" smtClean="0">
                <a:solidFill>
                  <a:srgbClr val="C00000"/>
                </a:solidFill>
                <a:latin typeface="Times New Roman" pitchFamily="18" charset="0"/>
                <a:cs typeface="Times New Roman" pitchFamily="18" charset="0"/>
              </a:rPr>
              <a:t>luận</a:t>
            </a:r>
            <a:endParaRPr lang="en-US" sz="3800" b="1" dirty="0">
              <a:solidFill>
                <a:srgbClr val="C00000"/>
              </a:solidFill>
              <a:latin typeface="Times New Roman" pitchFamily="18" charset="0"/>
              <a:cs typeface="Times New Roman" pitchFamily="18" charset="0"/>
            </a:endParaRPr>
          </a:p>
        </p:txBody>
      </p:sp>
      <p:sp>
        <p:nvSpPr>
          <p:cNvPr id="11" name="Rectangle 10"/>
          <p:cNvSpPr/>
          <p:nvPr/>
        </p:nvSpPr>
        <p:spPr>
          <a:xfrm>
            <a:off x="875056" y="3876800"/>
            <a:ext cx="11745032" cy="646331"/>
          </a:xfrm>
          <a:prstGeom prst="rect">
            <a:avLst/>
          </a:prstGeom>
        </p:spPr>
        <p:txBody>
          <a:bodyPr wrap="square">
            <a:spAutoFit/>
          </a:bodyPr>
          <a:lstStyle/>
          <a:p>
            <a:r>
              <a:rPr lang="en-US" sz="3600" b="1" dirty="0" smtClean="0">
                <a:solidFill>
                  <a:schemeClr val="accent1">
                    <a:lumMod val="50000"/>
                  </a:schemeClr>
                </a:solidFill>
                <a:latin typeface="Times New Roman" pitchFamily="18" charset="0"/>
                <a:cs typeface="Times New Roman" pitchFamily="18" charset="0"/>
                <a:sym typeface="Wingdings" pitchFamily="2" charset="2"/>
              </a:rPr>
              <a:t> </a:t>
            </a:r>
            <a:r>
              <a:rPr lang="en-US" sz="3600" dirty="0" err="1" smtClean="0">
                <a:solidFill>
                  <a:schemeClr val="accent1">
                    <a:lumMod val="50000"/>
                  </a:schemeClr>
                </a:solidFill>
                <a:latin typeface="Times New Roman" pitchFamily="18" charset="0"/>
                <a:cs typeface="Times New Roman" pitchFamily="18" charset="0"/>
              </a:rPr>
              <a:t>Sóng</a:t>
            </a:r>
            <a:r>
              <a:rPr lang="en-US" sz="3600" dirty="0" smtClean="0">
                <a:solidFill>
                  <a:schemeClr val="accent1">
                    <a:lumMod val="50000"/>
                  </a:schemeClr>
                </a:solidFill>
                <a:latin typeface="Times New Roman" pitchFamily="18" charset="0"/>
                <a:cs typeface="Times New Roman" pitchFamily="18" charset="0"/>
              </a:rPr>
              <a:t> </a:t>
            </a:r>
            <a:r>
              <a:rPr lang="en-US" sz="3600" dirty="0" err="1" smtClean="0">
                <a:solidFill>
                  <a:schemeClr val="accent1">
                    <a:lumMod val="50000"/>
                  </a:schemeClr>
                </a:solidFill>
                <a:latin typeface="Times New Roman" pitchFamily="18" charset="0"/>
                <a:cs typeface="Times New Roman" pitchFamily="18" charset="0"/>
              </a:rPr>
              <a:t>là</a:t>
            </a:r>
            <a:r>
              <a:rPr lang="en-US" sz="3600" dirty="0" smtClean="0">
                <a:solidFill>
                  <a:schemeClr val="accent1">
                    <a:lumMod val="50000"/>
                  </a:schemeClr>
                </a:solidFill>
                <a:latin typeface="Times New Roman" pitchFamily="18" charset="0"/>
                <a:cs typeface="Times New Roman" pitchFamily="18" charset="0"/>
              </a:rPr>
              <a:t> </a:t>
            </a:r>
            <a:r>
              <a:rPr lang="en-US" sz="3600" dirty="0" err="1" smtClean="0">
                <a:solidFill>
                  <a:schemeClr val="accent1">
                    <a:lumMod val="50000"/>
                  </a:schemeClr>
                </a:solidFill>
                <a:latin typeface="Times New Roman" pitchFamily="18" charset="0"/>
                <a:cs typeface="Times New Roman" pitchFamily="18" charset="0"/>
              </a:rPr>
              <a:t>sự</a:t>
            </a:r>
            <a:r>
              <a:rPr lang="en-US" sz="3600" dirty="0" smtClean="0">
                <a:solidFill>
                  <a:schemeClr val="accent1">
                    <a:lumMod val="50000"/>
                  </a:schemeClr>
                </a:solidFill>
                <a:latin typeface="Times New Roman" pitchFamily="18" charset="0"/>
                <a:cs typeface="Times New Roman" pitchFamily="18" charset="0"/>
              </a:rPr>
              <a:t> ..................................</a:t>
            </a:r>
            <a:r>
              <a:rPr lang="en-US" sz="3600" dirty="0" err="1" smtClean="0">
                <a:solidFill>
                  <a:schemeClr val="accent1">
                    <a:lumMod val="50000"/>
                  </a:schemeClr>
                </a:solidFill>
                <a:latin typeface="Times New Roman" pitchFamily="18" charset="0"/>
                <a:cs typeface="Times New Roman" pitchFamily="18" charset="0"/>
              </a:rPr>
              <a:t>trong</a:t>
            </a:r>
            <a:r>
              <a:rPr lang="en-US" sz="3600" dirty="0" smtClean="0">
                <a:solidFill>
                  <a:schemeClr val="accent1">
                    <a:lumMod val="50000"/>
                  </a:schemeClr>
                </a:solidFill>
                <a:latin typeface="Times New Roman" pitchFamily="18" charset="0"/>
                <a:cs typeface="Times New Roman" pitchFamily="18" charset="0"/>
              </a:rPr>
              <a:t> </a:t>
            </a:r>
            <a:r>
              <a:rPr lang="en-US" sz="3600" dirty="0" err="1" smtClean="0">
                <a:solidFill>
                  <a:schemeClr val="accent1">
                    <a:lumMod val="50000"/>
                  </a:schemeClr>
                </a:solidFill>
                <a:latin typeface="Times New Roman" pitchFamily="18" charset="0"/>
                <a:cs typeface="Times New Roman" pitchFamily="18" charset="0"/>
              </a:rPr>
              <a:t>môi</a:t>
            </a:r>
            <a:r>
              <a:rPr lang="en-US" sz="3600" dirty="0" smtClean="0">
                <a:solidFill>
                  <a:schemeClr val="accent1">
                    <a:lumMod val="50000"/>
                  </a:schemeClr>
                </a:solidFill>
                <a:latin typeface="Times New Roman" pitchFamily="18" charset="0"/>
                <a:cs typeface="Times New Roman" pitchFamily="18" charset="0"/>
              </a:rPr>
              <a:t> </a:t>
            </a:r>
            <a:r>
              <a:rPr lang="en-US" sz="3600" dirty="0" err="1" smtClean="0">
                <a:solidFill>
                  <a:schemeClr val="accent1">
                    <a:lumMod val="50000"/>
                  </a:schemeClr>
                </a:solidFill>
                <a:latin typeface="Times New Roman" pitchFamily="18" charset="0"/>
                <a:cs typeface="Times New Roman" pitchFamily="18" charset="0"/>
              </a:rPr>
              <a:t>trường</a:t>
            </a:r>
            <a:r>
              <a:rPr lang="en-US" sz="3600" dirty="0" smtClean="0">
                <a:solidFill>
                  <a:schemeClr val="accent1">
                    <a:lumMod val="50000"/>
                  </a:schemeClr>
                </a:solidFill>
                <a:latin typeface="Times New Roman" pitchFamily="18" charset="0"/>
                <a:cs typeface="Times New Roman" pitchFamily="18" charset="0"/>
              </a:rPr>
              <a:t>.</a:t>
            </a:r>
            <a:endParaRPr lang="en-US" sz="3600" dirty="0">
              <a:solidFill>
                <a:schemeClr val="accent1">
                  <a:lumMod val="50000"/>
                </a:schemeClr>
              </a:solidFill>
              <a:latin typeface="Times New Roman" pitchFamily="18" charset="0"/>
              <a:cs typeface="Times New Roman" pitchFamily="18" charset="0"/>
            </a:endParaRPr>
          </a:p>
        </p:txBody>
      </p:sp>
      <p:sp>
        <p:nvSpPr>
          <p:cNvPr id="12" name="Subtitle 2"/>
          <p:cNvSpPr txBox="1">
            <a:spLocks/>
          </p:cNvSpPr>
          <p:nvPr/>
        </p:nvSpPr>
        <p:spPr>
          <a:xfrm>
            <a:off x="3592372" y="3838074"/>
            <a:ext cx="5220182"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dirty="0" err="1">
                <a:solidFill>
                  <a:srgbClr val="FF0000"/>
                </a:solidFill>
                <a:latin typeface="Times New Roman" panose="02020603050405020304" pitchFamily="18" charset="0"/>
                <a:cs typeface="Times New Roman" panose="02020603050405020304" pitchFamily="18" charset="0"/>
              </a:rPr>
              <a:t>l</a:t>
            </a:r>
            <a:r>
              <a:rPr lang="en-US" sz="3600" dirty="0" err="1" smtClean="0">
                <a:solidFill>
                  <a:srgbClr val="FF0000"/>
                </a:solidFill>
                <a:latin typeface="Times New Roman" panose="02020603050405020304" pitchFamily="18" charset="0"/>
                <a:cs typeface="Times New Roman" panose="02020603050405020304" pitchFamily="18" charset="0"/>
              </a:rPr>
              <a:t>an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truyền</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dao</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động</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96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ppt_x"/>
                                          </p:val>
                                        </p:tav>
                                        <p:tav tm="100000">
                                          <p:val>
                                            <p:strVal val="#ppt_x"/>
                                          </p:val>
                                        </p:tav>
                                      </p:tavLst>
                                    </p:anim>
                                    <p:anim calcmode="lin" valueType="num">
                                      <p:cBhvr additive="base">
                                        <p:cTn id="13"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6" fill="hold" nodeType="clickEffect">
                                  <p:stCondLst>
                                    <p:cond delay="0"/>
                                  </p:stCondLst>
                                  <p:childTnLst>
                                    <p:set>
                                      <p:cBhvr>
                                        <p:cTn id="17" dur="1" fill="hold">
                                          <p:stCondLst>
                                            <p:cond delay="0"/>
                                          </p:stCondLst>
                                        </p:cTn>
                                        <p:tgtEl>
                                          <p:spTgt spid="26628"/>
                                        </p:tgtEl>
                                        <p:attrNameLst>
                                          <p:attrName>style.visibility</p:attrName>
                                        </p:attrNameLst>
                                      </p:cBhvr>
                                      <p:to>
                                        <p:strVal val="visible"/>
                                      </p:to>
                                    </p:set>
                                    <p:animEffect transition="in" filter="barn(inHorizontal)">
                                      <p:cBhvr>
                                        <p:cTn id="18" dur="500"/>
                                        <p:tgtEl>
                                          <p:spTgt spid="266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xit" presetSubtype="4" fill="hold" grpId="1" nodeType="clickEffect">
                                  <p:stCondLst>
                                    <p:cond delay="0"/>
                                  </p:stCondLst>
                                  <p:childTnLst>
                                    <p:animEffect transition="out" filter="wipe(down)">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26628"/>
                                        </p:tgtEl>
                                      </p:cBhvr>
                                    </p:animEffect>
                                    <p:set>
                                      <p:cBhvr>
                                        <p:cTn id="28" dur="1" fill="hold">
                                          <p:stCondLst>
                                            <p:cond delay="499"/>
                                          </p:stCondLst>
                                        </p:cTn>
                                        <p:tgtEl>
                                          <p:spTgt spid="26628"/>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7"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ppt_x"/>
                                          </p:val>
                                        </p:tav>
                                        <p:tav tm="100000">
                                          <p:val>
                                            <p:strVal val="#ppt_x"/>
                                          </p:val>
                                        </p:tav>
                                      </p:tavLst>
                                    </p:anim>
                                    <p:anim calcmode="lin" valueType="num">
                                      <p:cBhvr additive="base">
                                        <p:cTn id="34"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xit" presetSubtype="32" fill="hold" grpId="1" nodeType="clickEffect">
                                  <p:stCondLst>
                                    <p:cond delay="0"/>
                                  </p:stCondLst>
                                  <p:childTnLst>
                                    <p:animEffect transition="out" filter="circle(out)">
                                      <p:cBhvr>
                                        <p:cTn id="38" dur="1000"/>
                                        <p:tgtEl>
                                          <p:spTgt spid="9"/>
                                        </p:tgtEl>
                                      </p:cBhvr>
                                    </p:animEffect>
                                    <p:set>
                                      <p:cBhvr>
                                        <p:cTn id="39" dur="1" fill="hold">
                                          <p:stCondLst>
                                            <p:cond delay="999"/>
                                          </p:stCondLst>
                                        </p:cTn>
                                        <p:tgtEl>
                                          <p:spTgt spid="9"/>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7" presetClass="entr" presetSubtype="4" fill="hold" nodeType="clickEffect">
                                  <p:stCondLst>
                                    <p:cond delay="100"/>
                                  </p:stCondLst>
                                  <p:childTnLst>
                                    <p:set>
                                      <p:cBhvr>
                                        <p:cTn id="43" dur="1" fill="hold">
                                          <p:stCondLst>
                                            <p:cond delay="0"/>
                                          </p:stCondLst>
                                        </p:cTn>
                                        <p:tgtEl>
                                          <p:spTgt spid="10">
                                            <p:txEl>
                                              <p:pRg st="0" end="0"/>
                                            </p:txEl>
                                          </p:spTgt>
                                        </p:tgtEl>
                                        <p:attrNameLst>
                                          <p:attrName>style.visibility</p:attrName>
                                        </p:attrNameLst>
                                      </p:cBhvr>
                                      <p:to>
                                        <p:strVal val="visible"/>
                                      </p:to>
                                    </p:set>
                                    <p:anim calcmode="lin" valueType="num">
                                      <p:cBhvr additive="base">
                                        <p:cTn id="44"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5"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7" presetClass="entr" presetSubtype="4" fill="hold" nodeType="clickEffect">
                                  <p:stCondLst>
                                    <p:cond delay="100"/>
                                  </p:stCondLst>
                                  <p:childTnLst>
                                    <p:set>
                                      <p:cBhvr>
                                        <p:cTn id="49" dur="1" fill="hold">
                                          <p:stCondLst>
                                            <p:cond delay="0"/>
                                          </p:stCondLst>
                                        </p:cTn>
                                        <p:tgtEl>
                                          <p:spTgt spid="11">
                                            <p:txEl>
                                              <p:pRg st="0" end="0"/>
                                            </p:txEl>
                                          </p:spTgt>
                                        </p:tgtEl>
                                        <p:attrNameLst>
                                          <p:attrName>style.visibility</p:attrName>
                                        </p:attrNameLst>
                                      </p:cBhvr>
                                      <p:to>
                                        <p:strVal val="visible"/>
                                      </p:to>
                                    </p:set>
                                    <p:anim calcmode="lin" valueType="num">
                                      <p:cBhvr additive="base">
                                        <p:cTn id="5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51"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barn(inVertical)">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8" grpId="0"/>
      <p:bldP spid="9" grpId="0"/>
      <p:bldP spid="9" grpId="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433484" y="47600"/>
            <a:ext cx="7162800" cy="1143000"/>
          </a:xfrm>
          <a:prstGeom prst="rect">
            <a:avLst/>
          </a:prstGeom>
        </p:spPr>
        <p:txBody>
          <a:bodyPr vert="horz" lIns="91440" tIns="45720" rIns="91440" bIns="45720" rtlCol="0" anchor="ctr">
            <a:noAutofit/>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dirty="0" err="1" smtClean="0">
                <a:solidFill>
                  <a:srgbClr val="FF0000"/>
                </a:solidFill>
                <a:latin typeface="Times New Roman" panose="02020603050405020304" pitchFamily="18" charset="0"/>
                <a:cs typeface="Times New Roman" panose="02020603050405020304" pitchFamily="18" charset="0"/>
              </a:rPr>
              <a:t>Tiết</a:t>
            </a:r>
            <a:r>
              <a:rPr lang="en-US" sz="4400" b="1" dirty="0" smtClean="0">
                <a:solidFill>
                  <a:srgbClr val="FF0000"/>
                </a:solidFill>
                <a:latin typeface="Times New Roman" panose="02020603050405020304" pitchFamily="18" charset="0"/>
                <a:cs typeface="Times New Roman" panose="02020603050405020304" pitchFamily="18" charset="0"/>
              </a:rPr>
              <a:t> 12. </a:t>
            </a:r>
            <a:r>
              <a:rPr lang="en-US" sz="4400" b="1" dirty="0" err="1" smtClean="0">
                <a:solidFill>
                  <a:srgbClr val="FF0000"/>
                </a:solidFill>
                <a:latin typeface="Times New Roman" panose="02020603050405020304" pitchFamily="18" charset="0"/>
                <a:cs typeface="Times New Roman" panose="02020603050405020304" pitchFamily="18" charset="0"/>
              </a:rPr>
              <a:t>Bài</a:t>
            </a:r>
            <a:r>
              <a:rPr lang="en-US" sz="4400" b="1" dirty="0" smtClean="0">
                <a:solidFill>
                  <a:srgbClr val="FF0000"/>
                </a:solidFill>
                <a:latin typeface="Times New Roman" panose="02020603050405020304" pitchFamily="18" charset="0"/>
                <a:cs typeface="Times New Roman" panose="02020603050405020304" pitchFamily="18" charset="0"/>
              </a:rPr>
              <a:t> 12. SÓNG ÂM</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343818" y="885800"/>
            <a:ext cx="7529774" cy="13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smtClean="0">
                <a:solidFill>
                  <a:srgbClr val="FF0000"/>
                </a:solidFill>
                <a:latin typeface="Times New Roman" panose="02020603050405020304" pitchFamily="18" charset="0"/>
                <a:cs typeface="Times New Roman" panose="02020603050405020304" pitchFamily="18" charset="0"/>
              </a:rPr>
              <a:t>I. Dao </a:t>
            </a:r>
            <a:r>
              <a:rPr lang="en-US" sz="4400" b="1" dirty="0" err="1" smtClean="0">
                <a:solidFill>
                  <a:srgbClr val="FF0000"/>
                </a:solidFill>
                <a:latin typeface="Times New Roman" panose="02020603050405020304" pitchFamily="18" charset="0"/>
                <a:cs typeface="Times New Roman" panose="02020603050405020304" pitchFamily="18" charset="0"/>
              </a:rPr>
              <a:t>động</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và</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sóng</a:t>
            </a:r>
            <a:r>
              <a:rPr lang="en-US" sz="4400" b="1" dirty="0" smtClean="0">
                <a:solidFill>
                  <a:srgbClr val="FF0000"/>
                </a:solidFill>
                <a:latin typeface="Times New Roman" panose="02020603050405020304" pitchFamily="18" charset="0"/>
                <a:cs typeface="Times New Roman" panose="02020603050405020304" pitchFamily="18" charset="0"/>
              </a:rPr>
              <a:t> </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6" name="Subtitle 2"/>
          <p:cNvSpPr txBox="1">
            <a:spLocks/>
          </p:cNvSpPr>
          <p:nvPr/>
        </p:nvSpPr>
        <p:spPr>
          <a:xfrm>
            <a:off x="343818" y="1647800"/>
            <a:ext cx="3124200"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smtClean="0">
                <a:solidFill>
                  <a:srgbClr val="C00000"/>
                </a:solidFill>
                <a:latin typeface="Times New Roman" panose="02020603050405020304" pitchFamily="18" charset="0"/>
                <a:cs typeface="Times New Roman" panose="02020603050405020304" pitchFamily="18" charset="0"/>
              </a:rPr>
              <a:t>2. </a:t>
            </a:r>
            <a:r>
              <a:rPr lang="en-US" sz="4400" b="1" dirty="0" err="1" smtClean="0">
                <a:solidFill>
                  <a:srgbClr val="C00000"/>
                </a:solidFill>
                <a:latin typeface="Times New Roman" panose="02020603050405020304" pitchFamily="18" charset="0"/>
                <a:cs typeface="Times New Roman" panose="02020603050405020304" pitchFamily="18" charset="0"/>
              </a:rPr>
              <a:t>Sóng</a:t>
            </a:r>
            <a:endParaRPr lang="en-US" sz="4400" b="1" dirty="0">
              <a:solidFill>
                <a:srgbClr val="C00000"/>
              </a:solidFill>
              <a:latin typeface="Times New Roman" panose="02020603050405020304" pitchFamily="18" charset="0"/>
              <a:cs typeface="Times New Roman" panose="02020603050405020304" pitchFamily="18" charset="0"/>
            </a:endParaRPr>
          </a:p>
        </p:txBody>
      </p:sp>
      <p:sp>
        <p:nvSpPr>
          <p:cNvPr id="7" name="Subtitle 2"/>
          <p:cNvSpPr txBox="1">
            <a:spLocks/>
          </p:cNvSpPr>
          <p:nvPr/>
        </p:nvSpPr>
        <p:spPr>
          <a:xfrm>
            <a:off x="343818" y="2509800"/>
            <a:ext cx="8639926" cy="13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000" dirty="0" err="1" smtClean="0">
                <a:solidFill>
                  <a:schemeClr val="tx2">
                    <a:lumMod val="50000"/>
                  </a:schemeClr>
                </a:solidFill>
                <a:latin typeface="Times New Roman" panose="02020603050405020304" pitchFamily="18" charset="0"/>
                <a:cs typeface="Times New Roman" panose="02020603050405020304" pitchFamily="18" charset="0"/>
              </a:rPr>
              <a:t>Tìm</a:t>
            </a:r>
            <a:r>
              <a:rPr lang="en-US" sz="40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50000"/>
                  </a:schemeClr>
                </a:solidFill>
                <a:latin typeface="Times New Roman" panose="02020603050405020304" pitchFamily="18" charset="0"/>
                <a:cs typeface="Times New Roman" panose="02020603050405020304" pitchFamily="18" charset="0"/>
              </a:rPr>
              <a:t>thêm</a:t>
            </a:r>
            <a:r>
              <a:rPr lang="en-US" sz="40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50000"/>
                  </a:schemeClr>
                </a:solidFill>
                <a:latin typeface="Times New Roman" panose="02020603050405020304" pitchFamily="18" charset="0"/>
                <a:cs typeface="Times New Roman" panose="02020603050405020304" pitchFamily="18" charset="0"/>
              </a:rPr>
              <a:t>một</a:t>
            </a:r>
            <a:r>
              <a:rPr lang="en-US" sz="40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50000"/>
                  </a:schemeClr>
                </a:solidFill>
                <a:latin typeface="Times New Roman" panose="02020603050405020304" pitchFamily="18" charset="0"/>
                <a:cs typeface="Times New Roman" panose="02020603050405020304" pitchFamily="18" charset="0"/>
              </a:rPr>
              <a:t>số</a:t>
            </a:r>
            <a:r>
              <a:rPr lang="en-US" sz="40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50000"/>
                  </a:schemeClr>
                </a:solidFill>
                <a:latin typeface="Times New Roman" panose="02020603050405020304" pitchFamily="18" charset="0"/>
                <a:cs typeface="Times New Roman" panose="02020603050405020304" pitchFamily="18" charset="0"/>
              </a:rPr>
              <a:t>ví</a:t>
            </a:r>
            <a:r>
              <a:rPr lang="en-US" sz="40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50000"/>
                  </a:schemeClr>
                </a:solidFill>
                <a:latin typeface="Times New Roman" panose="02020603050405020304" pitchFamily="18" charset="0"/>
                <a:cs typeface="Times New Roman" panose="02020603050405020304" pitchFamily="18" charset="0"/>
              </a:rPr>
              <a:t>dụ</a:t>
            </a:r>
            <a:r>
              <a:rPr lang="en-US" sz="40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50000"/>
                  </a:schemeClr>
                </a:solidFill>
                <a:latin typeface="Times New Roman" panose="02020603050405020304" pitchFamily="18" charset="0"/>
                <a:cs typeface="Times New Roman" panose="02020603050405020304" pitchFamily="18" charset="0"/>
              </a:rPr>
              <a:t>về</a:t>
            </a:r>
            <a:r>
              <a:rPr lang="en-US" sz="40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tx2">
                    <a:lumMod val="50000"/>
                  </a:schemeClr>
                </a:solidFill>
                <a:latin typeface="Times New Roman" panose="02020603050405020304" pitchFamily="18" charset="0"/>
                <a:cs typeface="Times New Roman" panose="02020603050405020304" pitchFamily="18" charset="0"/>
              </a:rPr>
              <a:t>sóng</a:t>
            </a:r>
            <a:r>
              <a:rPr lang="en-US" sz="4000" dirty="0" smtClean="0">
                <a:solidFill>
                  <a:schemeClr val="tx2">
                    <a:lumMod val="50000"/>
                  </a:schemeClr>
                </a:solidFill>
                <a:latin typeface="Times New Roman" panose="02020603050405020304" pitchFamily="18" charset="0"/>
                <a:cs typeface="Times New Roman" panose="02020603050405020304" pitchFamily="18" charset="0"/>
              </a:rPr>
              <a:t>?</a:t>
            </a:r>
            <a:endParaRPr lang="en-US" sz="40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Subtitle 2"/>
          <p:cNvSpPr txBox="1">
            <a:spLocks/>
          </p:cNvSpPr>
          <p:nvPr/>
        </p:nvSpPr>
        <p:spPr>
          <a:xfrm>
            <a:off x="541979" y="3246196"/>
            <a:ext cx="11411209" cy="27986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
            </a:pPr>
            <a:r>
              <a:rPr lang="en-US" sz="3600" dirty="0" err="1" smtClean="0">
                <a:latin typeface="Times New Roman" panose="02020603050405020304" pitchFamily="18" charset="0"/>
                <a:cs typeface="Times New Roman" panose="02020603050405020304" pitchFamily="18" charset="0"/>
              </a:rPr>
              <a:t>Ví</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dụ</a:t>
            </a:r>
            <a:r>
              <a:rPr lang="en-US" sz="3600" dirty="0" smtClean="0">
                <a:latin typeface="Times New Roman" panose="02020603050405020304" pitchFamily="18" charset="0"/>
                <a:cs typeface="Times New Roman" panose="02020603050405020304" pitchFamily="18" charset="0"/>
              </a:rPr>
              <a:t>: </a:t>
            </a:r>
          </a:p>
          <a:p>
            <a:pPr marL="0" indent="0">
              <a:buNone/>
            </a:pPr>
            <a:r>
              <a:rPr lang="en-US" sz="3600" dirty="0" smtClean="0">
                <a:latin typeface="Times New Roman" panose="02020603050405020304" pitchFamily="18" charset="0"/>
                <a:cs typeface="Times New Roman" panose="02020603050405020304" pitchFamily="18" charset="0"/>
              </a:rPr>
              <a:t>Dao </a:t>
            </a:r>
            <a:r>
              <a:rPr lang="en-US" sz="3600" dirty="0" err="1" smtClean="0">
                <a:latin typeface="Times New Roman" panose="02020603050405020304" pitchFamily="18" charset="0"/>
                <a:cs typeface="Times New Roman" panose="02020603050405020304" pitchFamily="18" charset="0"/>
              </a:rPr>
              <a:t>động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mặt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nước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tạo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thành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sóng</a:t>
            </a:r>
            <a:r>
              <a:rPr lang="en-US" sz="3600" dirty="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mặt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nước</a:t>
            </a:r>
            <a:r>
              <a:rPr lang="en-US" sz="3600" dirty="0" smtClean="0">
                <a:latin typeface="Times New Roman" panose="02020603050405020304" pitchFamily="18" charset="0"/>
                <a:cs typeface="Times New Roman" panose="02020603050405020304" pitchFamily="18" charset="0"/>
              </a:rPr>
              <a:t>.</a:t>
            </a:r>
          </a:p>
          <a:p>
            <a:pPr marL="0" indent="0">
              <a:buNone/>
            </a:pPr>
            <a:r>
              <a:rPr lang="en-US" sz="3600" dirty="0" smtClean="0">
                <a:latin typeface="Times New Roman" panose="02020603050405020304" pitchFamily="18" charset="0"/>
                <a:cs typeface="Times New Roman" panose="02020603050405020304" pitchFamily="18" charset="0"/>
              </a:rPr>
              <a:t>Dao </a:t>
            </a:r>
            <a:r>
              <a:rPr lang="en-US" sz="3600" dirty="0" err="1" smtClean="0">
                <a:latin typeface="Times New Roman" panose="02020603050405020304" pitchFamily="18" charset="0"/>
                <a:cs typeface="Times New Roman" panose="02020603050405020304" pitchFamily="18" charset="0"/>
              </a:rPr>
              <a:t>động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lò</a:t>
            </a:r>
            <a:r>
              <a:rPr lang="en-US" sz="3600" dirty="0" smtClean="0">
                <a:latin typeface="Times New Roman" panose="02020603050405020304" pitchFamily="18" charset="0"/>
                <a:cs typeface="Times New Roman" panose="02020603050405020304" pitchFamily="18" charset="0"/>
              </a:rPr>
              <a:t> xo </a:t>
            </a:r>
            <a:r>
              <a:rPr lang="en-US" sz="3600" dirty="0" err="1" smtClean="0">
                <a:latin typeface="Times New Roman" panose="02020603050405020304" pitchFamily="18" charset="0"/>
                <a:cs typeface="Times New Roman" panose="02020603050405020304" pitchFamily="18" charset="0"/>
              </a:rPr>
              <a:t>tạo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thành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sóng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lò</a:t>
            </a:r>
            <a:r>
              <a:rPr lang="en-US" sz="3600" dirty="0" smtClean="0">
                <a:latin typeface="Times New Roman" panose="02020603050405020304" pitchFamily="18" charset="0"/>
                <a:cs typeface="Times New Roman" panose="02020603050405020304" pitchFamily="18" charset="0"/>
              </a:rPr>
              <a:t> xo.</a:t>
            </a:r>
          </a:p>
          <a:p>
            <a:pPr marL="0" indent="0">
              <a:buNone/>
            </a:pPr>
            <a:r>
              <a:rPr lang="en-US" sz="3600" dirty="0" smtClean="0">
                <a:latin typeface="Times New Roman" panose="02020603050405020304" pitchFamily="18" charset="0"/>
                <a:cs typeface="Times New Roman" panose="02020603050405020304" pitchFamily="18" charset="0"/>
              </a:rPr>
              <a:t>Dao </a:t>
            </a:r>
            <a:r>
              <a:rPr lang="en-US" sz="3600" dirty="0" err="1" smtClean="0">
                <a:latin typeface="Times New Roman" panose="02020603050405020304" pitchFamily="18" charset="0"/>
                <a:cs typeface="Times New Roman" panose="02020603050405020304" pitchFamily="18" charset="0"/>
              </a:rPr>
              <a:t>động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một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đầu</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dây</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tạo</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thành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sóng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dây</a:t>
            </a:r>
            <a:r>
              <a:rPr lang="en-US" sz="3600" dirty="0" smtClean="0">
                <a:latin typeface="Times New Roman" panose="02020603050405020304" pitchFamily="18" charset="0"/>
                <a:cs typeface="Times New Roman" panose="02020603050405020304" pitchFamily="18" charset="0"/>
              </a:rPr>
              <a:t>...</a:t>
            </a:r>
          </a:p>
          <a:p>
            <a:pPr marL="0" indent="0">
              <a:buNone/>
            </a:pP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933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xit" presetSubtype="4" fill="hold" grpId="1" nodeType="clickEffect">
                                  <p:stCondLst>
                                    <p:cond delay="0"/>
                                  </p:stCondLst>
                                  <p:childTnLst>
                                    <p:animEffect transition="out" filter="wipe(down)">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2" name="Google Shape;643;p28"/>
          <p:cNvGrpSpPr/>
          <p:nvPr/>
        </p:nvGrpSpPr>
        <p:grpSpPr>
          <a:xfrm>
            <a:off x="1524000" y="1538858"/>
            <a:ext cx="9982200" cy="1010467"/>
            <a:chOff x="2206725" y="1254350"/>
            <a:chExt cx="5735801" cy="757850"/>
          </a:xfrm>
        </p:grpSpPr>
        <p:sp>
          <p:nvSpPr>
            <p:cNvPr id="644" name="Google Shape;644;p28"/>
            <p:cNvSpPr/>
            <p:nvPr/>
          </p:nvSpPr>
          <p:spPr>
            <a:xfrm flipV="1">
              <a:off x="2820775" y="1579910"/>
              <a:ext cx="527547" cy="34289"/>
            </a:xfrm>
            <a:custGeom>
              <a:avLst/>
              <a:gdLst/>
              <a:ahLst/>
              <a:cxnLst/>
              <a:rect l="l" t="t" r="r" b="b"/>
              <a:pathLst>
                <a:path w="57615" h="1" fill="none" extrusionOk="0">
                  <a:moveTo>
                    <a:pt x="1" y="1"/>
                  </a:moveTo>
                  <a:lnTo>
                    <a:pt x="57615" y="1"/>
                  </a:lnTo>
                </a:path>
              </a:pathLst>
            </a:custGeom>
            <a:noFill/>
            <a:ln w="33625" cap="rnd" cmpd="sng">
              <a:solidFill>
                <a:srgbClr val="69E781"/>
              </a:solidFill>
              <a:prstDash val="solid"/>
              <a:miter lim="11906"/>
              <a:headEnd type="none" w="sm" len="sm"/>
              <a:tailEnd type="none" w="sm" len="sm"/>
            </a:ln>
          </p:spPr>
          <p:txBody>
            <a:bodyPr spcFirstLastPara="1" wrap="square" lIns="91425" tIns="91425" rIns="91425" bIns="91425" anchor="ctr" anchorCtr="0">
              <a:noAutofit/>
            </a:bodyPr>
            <a:lstStyle/>
            <a:p>
              <a:endParaRPr/>
            </a:p>
          </p:txBody>
        </p:sp>
        <p:sp>
          <p:nvSpPr>
            <p:cNvPr id="645" name="Google Shape;645;p28"/>
            <p:cNvSpPr/>
            <p:nvPr/>
          </p:nvSpPr>
          <p:spPr>
            <a:xfrm>
              <a:off x="2206725" y="1254350"/>
              <a:ext cx="656350" cy="757850"/>
            </a:xfrm>
            <a:custGeom>
              <a:avLst/>
              <a:gdLst/>
              <a:ahLst/>
              <a:cxnLst/>
              <a:rect l="l" t="t" r="r" b="b"/>
              <a:pathLst>
                <a:path w="26254" h="30314" extrusionOk="0">
                  <a:moveTo>
                    <a:pt x="13133" y="0"/>
                  </a:moveTo>
                  <a:lnTo>
                    <a:pt x="0" y="7572"/>
                  </a:lnTo>
                  <a:lnTo>
                    <a:pt x="0" y="22729"/>
                  </a:lnTo>
                  <a:lnTo>
                    <a:pt x="13133" y="30313"/>
                  </a:lnTo>
                  <a:lnTo>
                    <a:pt x="26253" y="22729"/>
                  </a:lnTo>
                  <a:lnTo>
                    <a:pt x="26253" y="7572"/>
                  </a:lnTo>
                  <a:lnTo>
                    <a:pt x="13133" y="0"/>
                  </a:lnTo>
                  <a:close/>
                </a:path>
              </a:pathLst>
            </a:custGeom>
            <a:solidFill>
              <a:srgbClr val="FFFFFF"/>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46" name="Google Shape;646;p28"/>
            <p:cNvSpPr/>
            <p:nvPr/>
          </p:nvSpPr>
          <p:spPr>
            <a:xfrm>
              <a:off x="2268325" y="1325175"/>
              <a:ext cx="533425" cy="615875"/>
            </a:xfrm>
            <a:custGeom>
              <a:avLst/>
              <a:gdLst/>
              <a:ahLst/>
              <a:cxnLst/>
              <a:rect l="l" t="t" r="r" b="b"/>
              <a:pathLst>
                <a:path w="21337" h="24635" extrusionOk="0">
                  <a:moveTo>
                    <a:pt x="10669" y="1"/>
                  </a:moveTo>
                  <a:lnTo>
                    <a:pt x="1" y="6156"/>
                  </a:lnTo>
                  <a:lnTo>
                    <a:pt x="1" y="18479"/>
                  </a:lnTo>
                  <a:lnTo>
                    <a:pt x="10669" y="24635"/>
                  </a:lnTo>
                  <a:lnTo>
                    <a:pt x="21337" y="18479"/>
                  </a:lnTo>
                  <a:lnTo>
                    <a:pt x="21337" y="6156"/>
                  </a:lnTo>
                  <a:lnTo>
                    <a:pt x="10669" y="1"/>
                  </a:lnTo>
                  <a:close/>
                </a:path>
              </a:pathLst>
            </a:custGeom>
            <a:solidFill>
              <a:srgbClr val="69E781"/>
            </a:solidFill>
            <a:ln>
              <a:noFill/>
            </a:ln>
          </p:spPr>
          <p:txBody>
            <a:bodyPr spcFirstLastPara="1" wrap="square" lIns="91425" tIns="91425" rIns="91425" bIns="91425" anchor="ctr" anchorCtr="0">
              <a:noAutofit/>
            </a:bodyPr>
            <a:lstStyle/>
            <a:p>
              <a:endParaRPr/>
            </a:p>
          </p:txBody>
        </p:sp>
        <p:sp>
          <p:nvSpPr>
            <p:cNvPr id="647" name="Google Shape;647;p28"/>
            <p:cNvSpPr/>
            <p:nvPr/>
          </p:nvSpPr>
          <p:spPr>
            <a:xfrm>
              <a:off x="2369825" y="1468050"/>
              <a:ext cx="330125" cy="330125"/>
            </a:xfrm>
            <a:custGeom>
              <a:avLst/>
              <a:gdLst/>
              <a:ahLst/>
              <a:cxnLst/>
              <a:rect l="l" t="t" r="r" b="b"/>
              <a:pathLst>
                <a:path w="13205" h="13205" extrusionOk="0">
                  <a:moveTo>
                    <a:pt x="6611" y="2399"/>
                  </a:moveTo>
                  <a:cubicBezTo>
                    <a:pt x="7277" y="2399"/>
                    <a:pt x="7954" y="2558"/>
                    <a:pt x="8585" y="2894"/>
                  </a:cubicBezTo>
                  <a:cubicBezTo>
                    <a:pt x="10633" y="3977"/>
                    <a:pt x="11407" y="6525"/>
                    <a:pt x="10324" y="8585"/>
                  </a:cubicBezTo>
                  <a:cubicBezTo>
                    <a:pt x="9564" y="10005"/>
                    <a:pt x="8105" y="10813"/>
                    <a:pt x="6599" y="10813"/>
                  </a:cubicBezTo>
                  <a:cubicBezTo>
                    <a:pt x="5934" y="10813"/>
                    <a:pt x="5260" y="10655"/>
                    <a:pt x="4632" y="10323"/>
                  </a:cubicBezTo>
                  <a:cubicBezTo>
                    <a:pt x="2584" y="9228"/>
                    <a:pt x="1799" y="6680"/>
                    <a:pt x="2894" y="4632"/>
                  </a:cubicBezTo>
                  <a:cubicBezTo>
                    <a:pt x="3654" y="3212"/>
                    <a:pt x="5106" y="2399"/>
                    <a:pt x="6611" y="2399"/>
                  </a:cubicBezTo>
                  <a:close/>
                  <a:moveTo>
                    <a:pt x="5680" y="1"/>
                  </a:moveTo>
                  <a:lnTo>
                    <a:pt x="3692" y="608"/>
                  </a:lnTo>
                  <a:lnTo>
                    <a:pt x="3977" y="1548"/>
                  </a:lnTo>
                  <a:cubicBezTo>
                    <a:pt x="3287" y="1918"/>
                    <a:pt x="2656" y="2418"/>
                    <a:pt x="2156" y="3061"/>
                  </a:cubicBezTo>
                  <a:lnTo>
                    <a:pt x="1275" y="2596"/>
                  </a:lnTo>
                  <a:lnTo>
                    <a:pt x="298" y="4430"/>
                  </a:lnTo>
                  <a:lnTo>
                    <a:pt x="1180" y="4894"/>
                  </a:lnTo>
                  <a:cubicBezTo>
                    <a:pt x="929" y="5668"/>
                    <a:pt x="858" y="6466"/>
                    <a:pt x="941" y="7252"/>
                  </a:cubicBezTo>
                  <a:lnTo>
                    <a:pt x="1" y="7537"/>
                  </a:lnTo>
                  <a:lnTo>
                    <a:pt x="608" y="9526"/>
                  </a:lnTo>
                  <a:lnTo>
                    <a:pt x="1549" y="9240"/>
                  </a:lnTo>
                  <a:cubicBezTo>
                    <a:pt x="1918" y="9930"/>
                    <a:pt x="2418" y="10561"/>
                    <a:pt x="3061" y="11062"/>
                  </a:cubicBezTo>
                  <a:lnTo>
                    <a:pt x="2596" y="11931"/>
                  </a:lnTo>
                  <a:lnTo>
                    <a:pt x="4430" y="12907"/>
                  </a:lnTo>
                  <a:lnTo>
                    <a:pt x="4894" y="12038"/>
                  </a:lnTo>
                  <a:cubicBezTo>
                    <a:pt x="5449" y="12217"/>
                    <a:pt x="6016" y="12305"/>
                    <a:pt x="6583" y="12305"/>
                  </a:cubicBezTo>
                  <a:cubicBezTo>
                    <a:pt x="6806" y="12305"/>
                    <a:pt x="7029" y="12291"/>
                    <a:pt x="7252" y="12264"/>
                  </a:cubicBezTo>
                  <a:lnTo>
                    <a:pt x="7537" y="13205"/>
                  </a:lnTo>
                  <a:lnTo>
                    <a:pt x="9526" y="12597"/>
                  </a:lnTo>
                  <a:lnTo>
                    <a:pt x="9240" y="11657"/>
                  </a:lnTo>
                  <a:cubicBezTo>
                    <a:pt x="9931" y="11300"/>
                    <a:pt x="10562" y="10788"/>
                    <a:pt x="11062" y="10157"/>
                  </a:cubicBezTo>
                  <a:lnTo>
                    <a:pt x="11931" y="10621"/>
                  </a:lnTo>
                  <a:lnTo>
                    <a:pt x="12907" y="8776"/>
                  </a:lnTo>
                  <a:lnTo>
                    <a:pt x="12038" y="8323"/>
                  </a:lnTo>
                  <a:cubicBezTo>
                    <a:pt x="12288" y="7537"/>
                    <a:pt x="12359" y="6740"/>
                    <a:pt x="12264" y="5966"/>
                  </a:cubicBezTo>
                  <a:lnTo>
                    <a:pt x="13205" y="5668"/>
                  </a:lnTo>
                  <a:lnTo>
                    <a:pt x="12598" y="3680"/>
                  </a:lnTo>
                  <a:lnTo>
                    <a:pt x="11657" y="3977"/>
                  </a:lnTo>
                  <a:cubicBezTo>
                    <a:pt x="11300" y="3275"/>
                    <a:pt x="10788" y="2656"/>
                    <a:pt x="10157" y="2144"/>
                  </a:cubicBezTo>
                  <a:lnTo>
                    <a:pt x="10621" y="1275"/>
                  </a:lnTo>
                  <a:lnTo>
                    <a:pt x="8776" y="298"/>
                  </a:lnTo>
                  <a:lnTo>
                    <a:pt x="8323" y="1179"/>
                  </a:lnTo>
                  <a:cubicBezTo>
                    <a:pt x="7745" y="995"/>
                    <a:pt x="7160" y="908"/>
                    <a:pt x="6583" y="908"/>
                  </a:cubicBezTo>
                  <a:cubicBezTo>
                    <a:pt x="6376" y="908"/>
                    <a:pt x="6170" y="919"/>
                    <a:pt x="5966" y="941"/>
                  </a:cubicBezTo>
                  <a:lnTo>
                    <a:pt x="5680" y="1"/>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48" name="Google Shape;648;p28"/>
            <p:cNvSpPr txBox="1"/>
            <p:nvPr/>
          </p:nvSpPr>
          <p:spPr>
            <a:xfrm>
              <a:off x="4171768" y="1464043"/>
              <a:ext cx="3770758" cy="300300"/>
            </a:xfrm>
            <a:prstGeom prst="rect">
              <a:avLst/>
            </a:prstGeom>
            <a:noFill/>
            <a:ln>
              <a:noFill/>
            </a:ln>
          </p:spPr>
          <p:txBody>
            <a:bodyPr spcFirstLastPara="1" wrap="square" lIns="91425" tIns="91425" rIns="91425" bIns="91425" anchor="ctr" anchorCtr="0">
              <a:noAutofit/>
            </a:bodyPr>
            <a:lstStyle/>
            <a:p>
              <a:pPr lvl="0"/>
              <a:r>
                <a:rPr lang="vi-VN" sz="3600" dirty="0">
                  <a:latin typeface="+mj-lt"/>
                </a:rPr>
                <a:t>Chuyển động theo một đường tròn</a:t>
              </a:r>
              <a:endParaRPr sz="3600" dirty="0">
                <a:solidFill>
                  <a:srgbClr val="434343"/>
                </a:solidFill>
                <a:latin typeface="+mj-lt"/>
                <a:ea typeface="Roboto"/>
                <a:cs typeface="Times New Roman" pitchFamily="18" charset="0"/>
                <a:sym typeface="Roboto"/>
              </a:endParaRPr>
            </a:p>
          </p:txBody>
        </p:sp>
        <p:sp>
          <p:nvSpPr>
            <p:cNvPr id="649" name="Google Shape;649;p28"/>
            <p:cNvSpPr/>
            <p:nvPr/>
          </p:nvSpPr>
          <p:spPr>
            <a:xfrm>
              <a:off x="3348322" y="1371600"/>
              <a:ext cx="531345" cy="400049"/>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algn="ctr">
                <a:buClr>
                  <a:srgbClr val="000000"/>
                </a:buClr>
                <a:buSzPts val="1100"/>
              </a:pPr>
              <a:r>
                <a:rPr lang="vi-VN" sz="3600" b="1" dirty="0">
                  <a:solidFill>
                    <a:srgbClr val="FFFFFF"/>
                  </a:solidFill>
                  <a:latin typeface="Times New Roman" pitchFamily="18" charset="0"/>
                  <a:ea typeface="Fira Sans Extra Condensed Medium"/>
                  <a:cs typeface="Times New Roman" pitchFamily="18" charset="0"/>
                  <a:sym typeface="Fira Sans Extra Condensed Medium"/>
                </a:rPr>
                <a:t>A</a:t>
              </a:r>
              <a:endParaRPr sz="3600" b="1">
                <a:solidFill>
                  <a:srgbClr val="FFFFFF"/>
                </a:solidFill>
                <a:latin typeface="Times New Roman" pitchFamily="18" charset="0"/>
                <a:cs typeface="Times New Roman" pitchFamily="18" charset="0"/>
              </a:endParaRPr>
            </a:p>
          </p:txBody>
        </p:sp>
      </p:grpSp>
      <p:grpSp>
        <p:nvGrpSpPr>
          <p:cNvPr id="3" name="Google Shape;650;p28"/>
          <p:cNvGrpSpPr/>
          <p:nvPr/>
        </p:nvGrpSpPr>
        <p:grpSpPr>
          <a:xfrm>
            <a:off x="2047155" y="2691915"/>
            <a:ext cx="8610598" cy="1010467"/>
            <a:chOff x="2922575" y="1798150"/>
            <a:chExt cx="5019950" cy="757850"/>
          </a:xfrm>
        </p:grpSpPr>
        <p:sp>
          <p:nvSpPr>
            <p:cNvPr id="651" name="Google Shape;651;p28"/>
            <p:cNvSpPr/>
            <p:nvPr/>
          </p:nvSpPr>
          <p:spPr>
            <a:xfrm>
              <a:off x="3523550" y="2181525"/>
              <a:ext cx="468088" cy="34289"/>
            </a:xfrm>
            <a:custGeom>
              <a:avLst/>
              <a:gdLst/>
              <a:ahLst/>
              <a:cxnLst/>
              <a:rect l="l" t="t" r="r" b="b"/>
              <a:pathLst>
                <a:path w="29504" h="1" fill="none" extrusionOk="0">
                  <a:moveTo>
                    <a:pt x="0" y="1"/>
                  </a:moveTo>
                  <a:lnTo>
                    <a:pt x="29504" y="1"/>
                  </a:lnTo>
                </a:path>
              </a:pathLst>
            </a:custGeom>
            <a:noFill/>
            <a:ln w="33625" cap="rnd" cmpd="sng">
              <a:solidFill>
                <a:srgbClr val="FCBD24"/>
              </a:solidFill>
              <a:prstDash val="solid"/>
              <a:miter lim="11906"/>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652" name="Google Shape;652;p28"/>
            <p:cNvSpPr/>
            <p:nvPr/>
          </p:nvSpPr>
          <p:spPr>
            <a:xfrm>
              <a:off x="2922575" y="1798150"/>
              <a:ext cx="656350" cy="757850"/>
            </a:xfrm>
            <a:custGeom>
              <a:avLst/>
              <a:gdLst/>
              <a:ahLst/>
              <a:cxnLst/>
              <a:rect l="l" t="t" r="r" b="b"/>
              <a:pathLst>
                <a:path w="26254" h="30314" extrusionOk="0">
                  <a:moveTo>
                    <a:pt x="13133" y="1"/>
                  </a:moveTo>
                  <a:lnTo>
                    <a:pt x="1" y="7585"/>
                  </a:lnTo>
                  <a:lnTo>
                    <a:pt x="1" y="22742"/>
                  </a:lnTo>
                  <a:lnTo>
                    <a:pt x="13133" y="30314"/>
                  </a:lnTo>
                  <a:lnTo>
                    <a:pt x="26254" y="22742"/>
                  </a:lnTo>
                  <a:lnTo>
                    <a:pt x="26254" y="7585"/>
                  </a:lnTo>
                  <a:lnTo>
                    <a:pt x="13133" y="1"/>
                  </a:lnTo>
                  <a:close/>
                </a:path>
              </a:pathLst>
            </a:custGeom>
            <a:solidFill>
              <a:srgbClr val="FFFFFF"/>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endParaRPr>
                <a:latin typeface="+mj-lt"/>
              </a:endParaRPr>
            </a:p>
          </p:txBody>
        </p:sp>
        <p:sp>
          <p:nvSpPr>
            <p:cNvPr id="653" name="Google Shape;653;p28"/>
            <p:cNvSpPr/>
            <p:nvPr/>
          </p:nvSpPr>
          <p:spPr>
            <a:xfrm>
              <a:off x="2984200" y="1869300"/>
              <a:ext cx="533425" cy="615875"/>
            </a:xfrm>
            <a:custGeom>
              <a:avLst/>
              <a:gdLst/>
              <a:ahLst/>
              <a:cxnLst/>
              <a:rect l="l" t="t" r="r" b="b"/>
              <a:pathLst>
                <a:path w="21337" h="24635" extrusionOk="0">
                  <a:moveTo>
                    <a:pt x="10668" y="0"/>
                  </a:moveTo>
                  <a:lnTo>
                    <a:pt x="0" y="6156"/>
                  </a:lnTo>
                  <a:lnTo>
                    <a:pt x="0" y="18467"/>
                  </a:lnTo>
                  <a:lnTo>
                    <a:pt x="10668" y="24634"/>
                  </a:lnTo>
                  <a:lnTo>
                    <a:pt x="21336" y="18467"/>
                  </a:lnTo>
                  <a:lnTo>
                    <a:pt x="21336" y="6156"/>
                  </a:lnTo>
                  <a:lnTo>
                    <a:pt x="10668" y="0"/>
                  </a:lnTo>
                  <a:close/>
                </a:path>
              </a:pathLst>
            </a:custGeom>
            <a:solidFill>
              <a:srgbClr val="FCBD24"/>
            </a:solidFill>
            <a:ln>
              <a:noFill/>
            </a:ln>
          </p:spPr>
          <p:txBody>
            <a:bodyPr spcFirstLastPara="1" wrap="square" lIns="91425" tIns="91425" rIns="91425" bIns="91425" anchor="ctr" anchorCtr="0">
              <a:noAutofit/>
            </a:bodyPr>
            <a:lstStyle/>
            <a:p>
              <a:endParaRPr>
                <a:latin typeface="+mj-lt"/>
              </a:endParaRPr>
            </a:p>
          </p:txBody>
        </p:sp>
        <p:sp>
          <p:nvSpPr>
            <p:cNvPr id="654" name="Google Shape;654;p28"/>
            <p:cNvSpPr/>
            <p:nvPr/>
          </p:nvSpPr>
          <p:spPr>
            <a:xfrm>
              <a:off x="3100875" y="2027050"/>
              <a:ext cx="300050" cy="300050"/>
            </a:xfrm>
            <a:custGeom>
              <a:avLst/>
              <a:gdLst/>
              <a:ahLst/>
              <a:cxnLst/>
              <a:rect l="l" t="t" r="r" b="b"/>
              <a:pathLst>
                <a:path w="12002" h="12002" extrusionOk="0">
                  <a:moveTo>
                    <a:pt x="6001" y="989"/>
                  </a:moveTo>
                  <a:cubicBezTo>
                    <a:pt x="8764" y="989"/>
                    <a:pt x="11014" y="3239"/>
                    <a:pt x="11014" y="6001"/>
                  </a:cubicBezTo>
                  <a:cubicBezTo>
                    <a:pt x="11014" y="8775"/>
                    <a:pt x="8764" y="11014"/>
                    <a:pt x="6001" y="11014"/>
                  </a:cubicBezTo>
                  <a:cubicBezTo>
                    <a:pt x="3227" y="11014"/>
                    <a:pt x="989" y="8775"/>
                    <a:pt x="989" y="6001"/>
                  </a:cubicBezTo>
                  <a:cubicBezTo>
                    <a:pt x="989" y="3239"/>
                    <a:pt x="3227" y="989"/>
                    <a:pt x="6001" y="989"/>
                  </a:cubicBezTo>
                  <a:close/>
                  <a:moveTo>
                    <a:pt x="6001" y="1"/>
                  </a:moveTo>
                  <a:cubicBezTo>
                    <a:pt x="2679" y="1"/>
                    <a:pt x="1" y="2691"/>
                    <a:pt x="1" y="6001"/>
                  </a:cubicBezTo>
                  <a:cubicBezTo>
                    <a:pt x="1" y="9323"/>
                    <a:pt x="2679" y="12002"/>
                    <a:pt x="6001" y="12002"/>
                  </a:cubicBezTo>
                  <a:cubicBezTo>
                    <a:pt x="9311" y="12002"/>
                    <a:pt x="12002" y="9323"/>
                    <a:pt x="12002" y="6001"/>
                  </a:cubicBezTo>
                  <a:cubicBezTo>
                    <a:pt x="12002" y="2691"/>
                    <a:pt x="9311" y="1"/>
                    <a:pt x="6001" y="1"/>
                  </a:cubicBezTo>
                  <a:close/>
                </a:path>
              </a:pathLst>
            </a:custGeom>
            <a:solidFill>
              <a:srgbClr val="FFFFFF"/>
            </a:solidFill>
            <a:ln>
              <a:noFill/>
            </a:ln>
          </p:spPr>
          <p:txBody>
            <a:bodyPr spcFirstLastPara="1" wrap="square" lIns="91425" tIns="91425" rIns="91425" bIns="91425" anchor="ctr" anchorCtr="0">
              <a:noAutofit/>
            </a:bodyPr>
            <a:lstStyle/>
            <a:p>
              <a:endParaRPr>
                <a:latin typeface="+mj-lt"/>
              </a:endParaRPr>
            </a:p>
          </p:txBody>
        </p:sp>
        <p:sp>
          <p:nvSpPr>
            <p:cNvPr id="655" name="Google Shape;655;p28"/>
            <p:cNvSpPr/>
            <p:nvPr/>
          </p:nvSpPr>
          <p:spPr>
            <a:xfrm>
              <a:off x="3171725" y="2100950"/>
              <a:ext cx="136650" cy="98475"/>
            </a:xfrm>
            <a:custGeom>
              <a:avLst/>
              <a:gdLst/>
              <a:ahLst/>
              <a:cxnLst/>
              <a:rect l="l" t="t" r="r" b="b"/>
              <a:pathLst>
                <a:path w="5466" h="3939" extrusionOk="0">
                  <a:moveTo>
                    <a:pt x="560" y="0"/>
                  </a:moveTo>
                  <a:cubicBezTo>
                    <a:pt x="429" y="0"/>
                    <a:pt x="298" y="51"/>
                    <a:pt x="203" y="152"/>
                  </a:cubicBezTo>
                  <a:cubicBezTo>
                    <a:pt x="0" y="343"/>
                    <a:pt x="0" y="676"/>
                    <a:pt x="203" y="866"/>
                  </a:cubicBezTo>
                  <a:lnTo>
                    <a:pt x="2274" y="2950"/>
                  </a:lnTo>
                  <a:cubicBezTo>
                    <a:pt x="2274" y="2986"/>
                    <a:pt x="2274" y="3010"/>
                    <a:pt x="2274" y="3045"/>
                  </a:cubicBezTo>
                  <a:cubicBezTo>
                    <a:pt x="2274" y="3545"/>
                    <a:pt x="2667" y="3938"/>
                    <a:pt x="3167" y="3938"/>
                  </a:cubicBezTo>
                  <a:cubicBezTo>
                    <a:pt x="3655" y="3938"/>
                    <a:pt x="4048" y="3545"/>
                    <a:pt x="4060" y="3057"/>
                  </a:cubicBezTo>
                  <a:lnTo>
                    <a:pt x="5263" y="1855"/>
                  </a:lnTo>
                  <a:cubicBezTo>
                    <a:pt x="5465" y="1652"/>
                    <a:pt x="5465" y="1331"/>
                    <a:pt x="5263" y="1128"/>
                  </a:cubicBezTo>
                  <a:cubicBezTo>
                    <a:pt x="5162" y="1027"/>
                    <a:pt x="5031" y="977"/>
                    <a:pt x="4900" y="977"/>
                  </a:cubicBezTo>
                  <a:cubicBezTo>
                    <a:pt x="4769" y="977"/>
                    <a:pt x="4638" y="1027"/>
                    <a:pt x="4537" y="1128"/>
                  </a:cubicBezTo>
                  <a:lnTo>
                    <a:pt x="3465" y="2212"/>
                  </a:lnTo>
                  <a:cubicBezTo>
                    <a:pt x="3370" y="2176"/>
                    <a:pt x="3274" y="2152"/>
                    <a:pt x="3167" y="2152"/>
                  </a:cubicBezTo>
                  <a:cubicBezTo>
                    <a:pt x="3096" y="2152"/>
                    <a:pt x="3024" y="2164"/>
                    <a:pt x="2953" y="2176"/>
                  </a:cubicBezTo>
                  <a:lnTo>
                    <a:pt x="917" y="152"/>
                  </a:lnTo>
                  <a:cubicBezTo>
                    <a:pt x="822" y="51"/>
                    <a:pt x="691" y="0"/>
                    <a:pt x="560" y="0"/>
                  </a:cubicBezTo>
                  <a:close/>
                </a:path>
              </a:pathLst>
            </a:custGeom>
            <a:solidFill>
              <a:srgbClr val="FFFFFF"/>
            </a:solidFill>
            <a:ln>
              <a:noFill/>
            </a:ln>
          </p:spPr>
          <p:txBody>
            <a:bodyPr spcFirstLastPara="1" wrap="square" lIns="91425" tIns="91425" rIns="91425" bIns="91425" anchor="ctr" anchorCtr="0">
              <a:noAutofit/>
            </a:bodyPr>
            <a:lstStyle/>
            <a:p>
              <a:endParaRPr>
                <a:latin typeface="+mj-lt"/>
              </a:endParaRPr>
            </a:p>
          </p:txBody>
        </p:sp>
        <p:sp>
          <p:nvSpPr>
            <p:cNvPr id="656" name="Google Shape;656;p28"/>
            <p:cNvSpPr/>
            <p:nvPr/>
          </p:nvSpPr>
          <p:spPr>
            <a:xfrm>
              <a:off x="3991638" y="1969600"/>
              <a:ext cx="520588" cy="380862"/>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algn="ctr">
                <a:buClr>
                  <a:srgbClr val="000000"/>
                </a:buClr>
                <a:buSzPts val="1100"/>
              </a:pPr>
              <a:r>
                <a:rPr lang="vi-VN" sz="3600" b="1" dirty="0">
                  <a:solidFill>
                    <a:srgbClr val="FFFFFF"/>
                  </a:solidFill>
                  <a:latin typeface="+mj-lt"/>
                  <a:ea typeface="Fira Sans Extra Condensed Medium"/>
                  <a:cs typeface="Fira Sans Extra Condensed Medium"/>
                  <a:sym typeface="Fira Sans Extra Condensed Medium"/>
                </a:rPr>
                <a:t>B</a:t>
              </a:r>
              <a:endParaRPr sz="3600" b="1">
                <a:solidFill>
                  <a:srgbClr val="FFFFFF"/>
                </a:solidFill>
                <a:latin typeface="+mj-lt"/>
              </a:endParaRPr>
            </a:p>
          </p:txBody>
        </p:sp>
        <p:sp>
          <p:nvSpPr>
            <p:cNvPr id="657" name="Google Shape;657;p28"/>
            <p:cNvSpPr txBox="1"/>
            <p:nvPr/>
          </p:nvSpPr>
          <p:spPr>
            <a:xfrm>
              <a:off x="4735335" y="2031393"/>
              <a:ext cx="3207190" cy="300300"/>
            </a:xfrm>
            <a:prstGeom prst="rect">
              <a:avLst/>
            </a:prstGeom>
            <a:noFill/>
            <a:ln>
              <a:noFill/>
            </a:ln>
          </p:spPr>
          <p:txBody>
            <a:bodyPr spcFirstLastPara="1" wrap="square" lIns="91425" tIns="91425" rIns="91425" bIns="91425" anchor="ctr" anchorCtr="0">
              <a:noAutofit/>
            </a:bodyPr>
            <a:lstStyle/>
            <a:p>
              <a:pPr lvl="0"/>
              <a:r>
                <a:rPr lang="vi-VN" sz="3600" dirty="0">
                  <a:latin typeface="+mj-lt"/>
                </a:rPr>
                <a:t>Chuyển động </a:t>
              </a:r>
              <a:r>
                <a:rPr lang="en-US" sz="3600" dirty="0" smtClean="0">
                  <a:latin typeface="+mj-lt"/>
                </a:rPr>
                <a:t>qua </a:t>
              </a:r>
              <a:r>
                <a:rPr lang="en-US" sz="3600" dirty="0" err="1" smtClean="0">
                  <a:latin typeface="+mj-lt"/>
                </a:rPr>
                <a:t>lại</a:t>
              </a:r>
              <a:r>
                <a:rPr lang="en-US" sz="3600" dirty="0" smtClean="0">
                  <a:latin typeface="+mj-lt"/>
                </a:rPr>
                <a:t> </a:t>
              </a:r>
              <a:r>
                <a:rPr lang="en-US" sz="3600" dirty="0" err="1" smtClean="0">
                  <a:latin typeface="+mj-lt"/>
                </a:rPr>
                <a:t>quanh</a:t>
              </a:r>
              <a:r>
                <a:rPr lang="en-US" sz="3600" dirty="0" smtClean="0">
                  <a:latin typeface="+mj-lt"/>
                </a:rPr>
                <a:t> </a:t>
              </a:r>
              <a:r>
                <a:rPr lang="en-US" sz="3600" dirty="0" err="1" smtClean="0">
                  <a:latin typeface="+mj-lt"/>
                </a:rPr>
                <a:t>vị</a:t>
              </a:r>
              <a:r>
                <a:rPr lang="en-US" sz="3600" dirty="0" smtClean="0">
                  <a:latin typeface="+mj-lt"/>
                </a:rPr>
                <a:t> </a:t>
              </a:r>
              <a:r>
                <a:rPr lang="en-US" sz="3600" dirty="0" err="1" smtClean="0">
                  <a:latin typeface="+mj-lt"/>
                </a:rPr>
                <a:t>trí</a:t>
              </a:r>
              <a:r>
                <a:rPr lang="en-US" sz="3600" dirty="0" smtClean="0">
                  <a:latin typeface="+mj-lt"/>
                </a:rPr>
                <a:t> </a:t>
              </a:r>
              <a:r>
                <a:rPr lang="en-US" sz="3600" dirty="0" err="1" smtClean="0">
                  <a:latin typeface="+mj-lt"/>
                </a:rPr>
                <a:t>cân</a:t>
              </a:r>
              <a:r>
                <a:rPr lang="en-US" sz="3600" dirty="0" smtClean="0">
                  <a:latin typeface="+mj-lt"/>
                </a:rPr>
                <a:t> </a:t>
              </a:r>
              <a:r>
                <a:rPr lang="en-US" sz="3600" dirty="0" err="1" smtClean="0">
                  <a:latin typeface="+mj-lt"/>
                </a:rPr>
                <a:t>bằng</a:t>
              </a:r>
              <a:endParaRPr sz="3600" dirty="0">
                <a:solidFill>
                  <a:srgbClr val="434343"/>
                </a:solidFill>
                <a:latin typeface="+mj-lt"/>
                <a:ea typeface="Roboto"/>
                <a:cs typeface="Times New Roman" pitchFamily="18" charset="0"/>
                <a:sym typeface="Roboto"/>
              </a:endParaRPr>
            </a:p>
          </p:txBody>
        </p:sp>
      </p:grpSp>
      <p:grpSp>
        <p:nvGrpSpPr>
          <p:cNvPr id="4" name="Google Shape;665;p28"/>
          <p:cNvGrpSpPr/>
          <p:nvPr/>
        </p:nvGrpSpPr>
        <p:grpSpPr>
          <a:xfrm>
            <a:off x="2590800" y="3886201"/>
            <a:ext cx="8077200" cy="1010467"/>
            <a:chOff x="2922575" y="3259950"/>
            <a:chExt cx="5019950" cy="757850"/>
          </a:xfrm>
        </p:grpSpPr>
        <p:sp>
          <p:nvSpPr>
            <p:cNvPr id="666" name="Google Shape;666;p28"/>
            <p:cNvSpPr/>
            <p:nvPr/>
          </p:nvSpPr>
          <p:spPr>
            <a:xfrm flipV="1">
              <a:off x="3523550" y="3602851"/>
              <a:ext cx="478080" cy="36000"/>
            </a:xfrm>
            <a:custGeom>
              <a:avLst/>
              <a:gdLst/>
              <a:ahLst/>
              <a:cxnLst/>
              <a:rect l="l" t="t" r="r" b="b"/>
              <a:pathLst>
                <a:path w="29504" h="1" fill="none" extrusionOk="0">
                  <a:moveTo>
                    <a:pt x="0" y="1"/>
                  </a:moveTo>
                  <a:lnTo>
                    <a:pt x="29504" y="1"/>
                  </a:lnTo>
                </a:path>
              </a:pathLst>
            </a:custGeom>
            <a:noFill/>
            <a:ln w="33625" cap="rnd" cmpd="sng">
              <a:solidFill>
                <a:srgbClr val="EC3A3B"/>
              </a:solidFill>
              <a:prstDash val="solid"/>
              <a:miter lim="11906"/>
              <a:headEnd type="none" w="sm" len="sm"/>
              <a:tailEnd type="none" w="sm" len="sm"/>
            </a:ln>
          </p:spPr>
          <p:txBody>
            <a:bodyPr spcFirstLastPara="1" wrap="square" lIns="91425" tIns="91425" rIns="91425" bIns="91425" anchor="ctr" anchorCtr="0">
              <a:noAutofit/>
            </a:bodyPr>
            <a:lstStyle/>
            <a:p>
              <a:endParaRPr/>
            </a:p>
          </p:txBody>
        </p:sp>
        <p:sp>
          <p:nvSpPr>
            <p:cNvPr id="667" name="Google Shape;667;p28"/>
            <p:cNvSpPr/>
            <p:nvPr/>
          </p:nvSpPr>
          <p:spPr>
            <a:xfrm>
              <a:off x="2922575" y="3259950"/>
              <a:ext cx="656350" cy="757850"/>
            </a:xfrm>
            <a:custGeom>
              <a:avLst/>
              <a:gdLst/>
              <a:ahLst/>
              <a:cxnLst/>
              <a:rect l="l" t="t" r="r" b="b"/>
              <a:pathLst>
                <a:path w="26254" h="30314" extrusionOk="0">
                  <a:moveTo>
                    <a:pt x="13133" y="0"/>
                  </a:moveTo>
                  <a:lnTo>
                    <a:pt x="1" y="7573"/>
                  </a:lnTo>
                  <a:lnTo>
                    <a:pt x="1" y="22729"/>
                  </a:lnTo>
                  <a:lnTo>
                    <a:pt x="13133" y="30313"/>
                  </a:lnTo>
                  <a:lnTo>
                    <a:pt x="26254" y="22729"/>
                  </a:lnTo>
                  <a:lnTo>
                    <a:pt x="26254" y="7573"/>
                  </a:lnTo>
                  <a:lnTo>
                    <a:pt x="13133" y="0"/>
                  </a:lnTo>
                  <a:close/>
                </a:path>
              </a:pathLst>
            </a:custGeom>
            <a:solidFill>
              <a:srgbClr val="FFFFFF"/>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68" name="Google Shape;668;p28"/>
            <p:cNvSpPr/>
            <p:nvPr/>
          </p:nvSpPr>
          <p:spPr>
            <a:xfrm>
              <a:off x="2984200" y="3330775"/>
              <a:ext cx="533425" cy="615875"/>
            </a:xfrm>
            <a:custGeom>
              <a:avLst/>
              <a:gdLst/>
              <a:ahLst/>
              <a:cxnLst/>
              <a:rect l="l" t="t" r="r" b="b"/>
              <a:pathLst>
                <a:path w="21337" h="24635" extrusionOk="0">
                  <a:moveTo>
                    <a:pt x="10668" y="1"/>
                  </a:moveTo>
                  <a:lnTo>
                    <a:pt x="0" y="6156"/>
                  </a:lnTo>
                  <a:lnTo>
                    <a:pt x="0" y="18479"/>
                  </a:lnTo>
                  <a:lnTo>
                    <a:pt x="10668" y="24635"/>
                  </a:lnTo>
                  <a:lnTo>
                    <a:pt x="21336" y="18479"/>
                  </a:lnTo>
                  <a:lnTo>
                    <a:pt x="21336" y="6156"/>
                  </a:lnTo>
                  <a:lnTo>
                    <a:pt x="10668" y="1"/>
                  </a:lnTo>
                  <a:close/>
                </a:path>
              </a:pathLst>
            </a:custGeom>
            <a:solidFill>
              <a:srgbClr val="EC3A3B"/>
            </a:solidFill>
            <a:ln>
              <a:noFill/>
            </a:ln>
          </p:spPr>
          <p:txBody>
            <a:bodyPr spcFirstLastPara="1" wrap="square" lIns="91425" tIns="91425" rIns="91425" bIns="91425" anchor="ctr" anchorCtr="0">
              <a:noAutofit/>
            </a:bodyPr>
            <a:lstStyle/>
            <a:p>
              <a:endParaRPr/>
            </a:p>
          </p:txBody>
        </p:sp>
        <p:sp>
          <p:nvSpPr>
            <p:cNvPr id="669" name="Google Shape;669;p28"/>
            <p:cNvSpPr/>
            <p:nvPr/>
          </p:nvSpPr>
          <p:spPr>
            <a:xfrm>
              <a:off x="3067550" y="3508475"/>
              <a:ext cx="366425" cy="260775"/>
            </a:xfrm>
            <a:custGeom>
              <a:avLst/>
              <a:gdLst/>
              <a:ahLst/>
              <a:cxnLst/>
              <a:rect l="l" t="t" r="r" b="b"/>
              <a:pathLst>
                <a:path w="14657" h="10431" extrusionOk="0">
                  <a:moveTo>
                    <a:pt x="13276" y="5144"/>
                  </a:moveTo>
                  <a:cubicBezTo>
                    <a:pt x="13025" y="5144"/>
                    <a:pt x="12775" y="5144"/>
                    <a:pt x="12537" y="5144"/>
                  </a:cubicBezTo>
                  <a:lnTo>
                    <a:pt x="8739" y="906"/>
                  </a:lnTo>
                  <a:cubicBezTo>
                    <a:pt x="8739" y="906"/>
                    <a:pt x="8739" y="906"/>
                    <a:pt x="8739" y="906"/>
                  </a:cubicBezTo>
                  <a:cubicBezTo>
                    <a:pt x="8775" y="822"/>
                    <a:pt x="8799" y="727"/>
                    <a:pt x="8799" y="632"/>
                  </a:cubicBezTo>
                  <a:cubicBezTo>
                    <a:pt x="8799" y="275"/>
                    <a:pt x="8525" y="1"/>
                    <a:pt x="8168" y="1"/>
                  </a:cubicBezTo>
                  <a:cubicBezTo>
                    <a:pt x="7822" y="1"/>
                    <a:pt x="7537" y="275"/>
                    <a:pt x="7537" y="632"/>
                  </a:cubicBezTo>
                  <a:cubicBezTo>
                    <a:pt x="7537" y="977"/>
                    <a:pt x="7822" y="1263"/>
                    <a:pt x="8168" y="1263"/>
                  </a:cubicBezTo>
                  <a:cubicBezTo>
                    <a:pt x="8227" y="1263"/>
                    <a:pt x="8275" y="1251"/>
                    <a:pt x="8323" y="1239"/>
                  </a:cubicBezTo>
                  <a:cubicBezTo>
                    <a:pt x="8334" y="1251"/>
                    <a:pt x="8334" y="1251"/>
                    <a:pt x="8334" y="1263"/>
                  </a:cubicBezTo>
                  <a:lnTo>
                    <a:pt x="11799" y="5144"/>
                  </a:lnTo>
                  <a:cubicBezTo>
                    <a:pt x="8823" y="5132"/>
                    <a:pt x="5846" y="5132"/>
                    <a:pt x="2858" y="5144"/>
                  </a:cubicBezTo>
                  <a:lnTo>
                    <a:pt x="6346" y="1239"/>
                  </a:lnTo>
                  <a:cubicBezTo>
                    <a:pt x="6394" y="1251"/>
                    <a:pt x="6441" y="1263"/>
                    <a:pt x="6489" y="1263"/>
                  </a:cubicBezTo>
                  <a:cubicBezTo>
                    <a:pt x="6846" y="1263"/>
                    <a:pt x="7120" y="977"/>
                    <a:pt x="7120" y="632"/>
                  </a:cubicBezTo>
                  <a:cubicBezTo>
                    <a:pt x="7120" y="275"/>
                    <a:pt x="6846" y="1"/>
                    <a:pt x="6489" y="1"/>
                  </a:cubicBezTo>
                  <a:cubicBezTo>
                    <a:pt x="6144" y="1"/>
                    <a:pt x="5858" y="275"/>
                    <a:pt x="5858" y="632"/>
                  </a:cubicBezTo>
                  <a:cubicBezTo>
                    <a:pt x="5858" y="727"/>
                    <a:pt x="5882" y="822"/>
                    <a:pt x="5929" y="906"/>
                  </a:cubicBezTo>
                  <a:lnTo>
                    <a:pt x="2131" y="5144"/>
                  </a:lnTo>
                  <a:cubicBezTo>
                    <a:pt x="1881" y="5144"/>
                    <a:pt x="1643" y="5144"/>
                    <a:pt x="1393" y="5144"/>
                  </a:cubicBezTo>
                  <a:cubicBezTo>
                    <a:pt x="0" y="5144"/>
                    <a:pt x="60" y="6656"/>
                    <a:pt x="1393" y="6656"/>
                  </a:cubicBezTo>
                  <a:lnTo>
                    <a:pt x="1607" y="6656"/>
                  </a:lnTo>
                  <a:lnTo>
                    <a:pt x="2048" y="9169"/>
                  </a:lnTo>
                  <a:cubicBezTo>
                    <a:pt x="2167" y="9883"/>
                    <a:pt x="2524" y="10431"/>
                    <a:pt x="3620" y="10431"/>
                  </a:cubicBezTo>
                  <a:lnTo>
                    <a:pt x="11037" y="10431"/>
                  </a:lnTo>
                  <a:cubicBezTo>
                    <a:pt x="12144" y="10431"/>
                    <a:pt x="12490" y="9883"/>
                    <a:pt x="12621" y="9169"/>
                  </a:cubicBezTo>
                  <a:lnTo>
                    <a:pt x="13049" y="6656"/>
                  </a:lnTo>
                  <a:lnTo>
                    <a:pt x="13276" y="6656"/>
                  </a:lnTo>
                  <a:cubicBezTo>
                    <a:pt x="14597" y="6645"/>
                    <a:pt x="14657" y="5144"/>
                    <a:pt x="13276" y="5144"/>
                  </a:cubicBezTo>
                  <a:close/>
                  <a:moveTo>
                    <a:pt x="3893" y="9478"/>
                  </a:moveTo>
                  <a:cubicBezTo>
                    <a:pt x="3643" y="9478"/>
                    <a:pt x="3405" y="9264"/>
                    <a:pt x="3370" y="9014"/>
                  </a:cubicBezTo>
                  <a:cubicBezTo>
                    <a:pt x="3322" y="8633"/>
                    <a:pt x="3274" y="8252"/>
                    <a:pt x="3215" y="7871"/>
                  </a:cubicBezTo>
                  <a:cubicBezTo>
                    <a:pt x="3167" y="7490"/>
                    <a:pt x="3108" y="7109"/>
                    <a:pt x="3060" y="6728"/>
                  </a:cubicBezTo>
                  <a:cubicBezTo>
                    <a:pt x="3060" y="6704"/>
                    <a:pt x="3060" y="6680"/>
                    <a:pt x="3060" y="6645"/>
                  </a:cubicBezTo>
                  <a:lnTo>
                    <a:pt x="4036" y="6645"/>
                  </a:lnTo>
                  <a:cubicBezTo>
                    <a:pt x="4048" y="6680"/>
                    <a:pt x="4048" y="6704"/>
                    <a:pt x="4048" y="6728"/>
                  </a:cubicBezTo>
                  <a:cubicBezTo>
                    <a:pt x="4096" y="7109"/>
                    <a:pt x="4132" y="7490"/>
                    <a:pt x="4179" y="7871"/>
                  </a:cubicBezTo>
                  <a:cubicBezTo>
                    <a:pt x="4215" y="8252"/>
                    <a:pt x="4251" y="8633"/>
                    <a:pt x="4298" y="9014"/>
                  </a:cubicBezTo>
                  <a:cubicBezTo>
                    <a:pt x="4322" y="9264"/>
                    <a:pt x="4143" y="9478"/>
                    <a:pt x="3893" y="9478"/>
                  </a:cubicBezTo>
                  <a:close/>
                  <a:moveTo>
                    <a:pt x="5608" y="9478"/>
                  </a:moveTo>
                  <a:cubicBezTo>
                    <a:pt x="5358" y="9478"/>
                    <a:pt x="5144" y="9264"/>
                    <a:pt x="5120" y="9014"/>
                  </a:cubicBezTo>
                  <a:cubicBezTo>
                    <a:pt x="5096" y="8633"/>
                    <a:pt x="5060" y="8252"/>
                    <a:pt x="5036" y="7871"/>
                  </a:cubicBezTo>
                  <a:cubicBezTo>
                    <a:pt x="5001" y="7490"/>
                    <a:pt x="4977" y="7109"/>
                    <a:pt x="4953" y="6728"/>
                  </a:cubicBezTo>
                  <a:cubicBezTo>
                    <a:pt x="4941" y="6704"/>
                    <a:pt x="4953" y="6680"/>
                    <a:pt x="4953" y="6645"/>
                  </a:cubicBezTo>
                  <a:lnTo>
                    <a:pt x="5929" y="6645"/>
                  </a:lnTo>
                  <a:cubicBezTo>
                    <a:pt x="5929" y="6680"/>
                    <a:pt x="5941" y="6704"/>
                    <a:pt x="5941" y="6728"/>
                  </a:cubicBezTo>
                  <a:cubicBezTo>
                    <a:pt x="5953" y="7109"/>
                    <a:pt x="5977" y="7490"/>
                    <a:pt x="5989" y="7871"/>
                  </a:cubicBezTo>
                  <a:cubicBezTo>
                    <a:pt x="6013" y="8252"/>
                    <a:pt x="6025" y="8633"/>
                    <a:pt x="6048" y="9014"/>
                  </a:cubicBezTo>
                  <a:cubicBezTo>
                    <a:pt x="6048" y="9264"/>
                    <a:pt x="5858" y="9478"/>
                    <a:pt x="5608" y="9478"/>
                  </a:cubicBezTo>
                  <a:close/>
                  <a:moveTo>
                    <a:pt x="7811" y="7871"/>
                  </a:moveTo>
                  <a:cubicBezTo>
                    <a:pt x="7799" y="8252"/>
                    <a:pt x="7799" y="8633"/>
                    <a:pt x="7787" y="9014"/>
                  </a:cubicBezTo>
                  <a:cubicBezTo>
                    <a:pt x="7787" y="9264"/>
                    <a:pt x="7584" y="9478"/>
                    <a:pt x="7334" y="9478"/>
                  </a:cubicBezTo>
                  <a:cubicBezTo>
                    <a:pt x="7084" y="9478"/>
                    <a:pt x="6870" y="9264"/>
                    <a:pt x="6870" y="9014"/>
                  </a:cubicBezTo>
                  <a:cubicBezTo>
                    <a:pt x="6870" y="8633"/>
                    <a:pt x="6858" y="8252"/>
                    <a:pt x="6858" y="7871"/>
                  </a:cubicBezTo>
                  <a:cubicBezTo>
                    <a:pt x="6846" y="7490"/>
                    <a:pt x="6846" y="7109"/>
                    <a:pt x="6834" y="6728"/>
                  </a:cubicBezTo>
                  <a:cubicBezTo>
                    <a:pt x="6834" y="6704"/>
                    <a:pt x="6834" y="6680"/>
                    <a:pt x="6846" y="6645"/>
                  </a:cubicBezTo>
                  <a:lnTo>
                    <a:pt x="7822" y="6645"/>
                  </a:lnTo>
                  <a:cubicBezTo>
                    <a:pt x="7822" y="6680"/>
                    <a:pt x="7822" y="6704"/>
                    <a:pt x="7822" y="6728"/>
                  </a:cubicBezTo>
                  <a:cubicBezTo>
                    <a:pt x="7822" y="7109"/>
                    <a:pt x="7811" y="7490"/>
                    <a:pt x="7811" y="7871"/>
                  </a:cubicBezTo>
                  <a:close/>
                  <a:moveTo>
                    <a:pt x="9632" y="7871"/>
                  </a:moveTo>
                  <a:cubicBezTo>
                    <a:pt x="9596" y="8252"/>
                    <a:pt x="9573" y="8633"/>
                    <a:pt x="9537" y="9014"/>
                  </a:cubicBezTo>
                  <a:cubicBezTo>
                    <a:pt x="9525" y="9264"/>
                    <a:pt x="9299" y="9478"/>
                    <a:pt x="9049" y="9478"/>
                  </a:cubicBezTo>
                  <a:cubicBezTo>
                    <a:pt x="8799" y="9478"/>
                    <a:pt x="8608" y="9264"/>
                    <a:pt x="8620" y="9014"/>
                  </a:cubicBezTo>
                  <a:cubicBezTo>
                    <a:pt x="8632" y="8633"/>
                    <a:pt x="8656" y="8252"/>
                    <a:pt x="8668" y="7871"/>
                  </a:cubicBezTo>
                  <a:cubicBezTo>
                    <a:pt x="8692" y="7490"/>
                    <a:pt x="8704" y="7109"/>
                    <a:pt x="8715" y="6728"/>
                  </a:cubicBezTo>
                  <a:cubicBezTo>
                    <a:pt x="8727" y="6704"/>
                    <a:pt x="8727" y="6680"/>
                    <a:pt x="8739" y="6645"/>
                  </a:cubicBezTo>
                  <a:lnTo>
                    <a:pt x="9716" y="6645"/>
                  </a:lnTo>
                  <a:cubicBezTo>
                    <a:pt x="9716" y="6680"/>
                    <a:pt x="9716" y="6704"/>
                    <a:pt x="9716" y="6728"/>
                  </a:cubicBezTo>
                  <a:cubicBezTo>
                    <a:pt x="9692" y="7109"/>
                    <a:pt x="9656" y="7490"/>
                    <a:pt x="9632" y="7871"/>
                  </a:cubicBezTo>
                  <a:close/>
                  <a:moveTo>
                    <a:pt x="11597" y="6728"/>
                  </a:moveTo>
                  <a:cubicBezTo>
                    <a:pt x="11549" y="7109"/>
                    <a:pt x="11501" y="7490"/>
                    <a:pt x="11442" y="7871"/>
                  </a:cubicBezTo>
                  <a:cubicBezTo>
                    <a:pt x="11394" y="8252"/>
                    <a:pt x="11335" y="8633"/>
                    <a:pt x="11287" y="9014"/>
                  </a:cubicBezTo>
                  <a:cubicBezTo>
                    <a:pt x="11251" y="9264"/>
                    <a:pt x="11025" y="9478"/>
                    <a:pt x="10775" y="9478"/>
                  </a:cubicBezTo>
                  <a:cubicBezTo>
                    <a:pt x="10525" y="9478"/>
                    <a:pt x="10347" y="9264"/>
                    <a:pt x="10370" y="9014"/>
                  </a:cubicBezTo>
                  <a:cubicBezTo>
                    <a:pt x="10406" y="8633"/>
                    <a:pt x="10454" y="8252"/>
                    <a:pt x="10489" y="7871"/>
                  </a:cubicBezTo>
                  <a:cubicBezTo>
                    <a:pt x="10525" y="7490"/>
                    <a:pt x="10573" y="7109"/>
                    <a:pt x="10609" y="6728"/>
                  </a:cubicBezTo>
                  <a:cubicBezTo>
                    <a:pt x="10609" y="6704"/>
                    <a:pt x="10620" y="6680"/>
                    <a:pt x="10620" y="6645"/>
                  </a:cubicBezTo>
                  <a:lnTo>
                    <a:pt x="11609" y="6645"/>
                  </a:lnTo>
                  <a:cubicBezTo>
                    <a:pt x="11609" y="6680"/>
                    <a:pt x="11609" y="6704"/>
                    <a:pt x="11597" y="6728"/>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70" name="Google Shape;670;p28"/>
            <p:cNvSpPr/>
            <p:nvPr/>
          </p:nvSpPr>
          <p:spPr>
            <a:xfrm>
              <a:off x="3954715" y="3374250"/>
              <a:ext cx="515678" cy="400050"/>
            </a:xfrm>
            <a:prstGeom prst="roundRect">
              <a:avLst>
                <a:gd name="adj" fmla="val 50000"/>
              </a:avLst>
            </a:prstGeom>
            <a:solidFill>
              <a:schemeClr val="accent6"/>
            </a:solidFill>
            <a:ln>
              <a:noFill/>
            </a:ln>
          </p:spPr>
          <p:txBody>
            <a:bodyPr spcFirstLastPara="1" wrap="square" lIns="91425" tIns="91425" rIns="91425" bIns="91425" anchor="ctr" anchorCtr="0">
              <a:noAutofit/>
            </a:bodyPr>
            <a:lstStyle/>
            <a:p>
              <a:pPr algn="ctr">
                <a:buClr>
                  <a:srgbClr val="000000"/>
                </a:buClr>
                <a:buSzPts val="1100"/>
              </a:pPr>
              <a:r>
                <a:rPr lang="vi-VN" sz="3600" b="1" dirty="0">
                  <a:solidFill>
                    <a:srgbClr val="FFFFFF"/>
                  </a:solidFill>
                  <a:latin typeface="+mj-lt"/>
                  <a:ea typeface="Fira Sans Extra Condensed Medium"/>
                  <a:cs typeface="Fira Sans Extra Condensed Medium"/>
                  <a:sym typeface="Fira Sans Extra Condensed Medium"/>
                </a:rPr>
                <a:t>C</a:t>
              </a:r>
              <a:endParaRPr sz="3600" b="1">
                <a:solidFill>
                  <a:srgbClr val="FFFFFF"/>
                </a:solidFill>
                <a:latin typeface="+mj-lt"/>
              </a:endParaRPr>
            </a:p>
          </p:txBody>
        </p:sp>
        <p:sp>
          <p:nvSpPr>
            <p:cNvPr id="671" name="Google Shape;671;p28"/>
            <p:cNvSpPr txBox="1"/>
            <p:nvPr/>
          </p:nvSpPr>
          <p:spPr>
            <a:xfrm>
              <a:off x="4658446" y="3488555"/>
              <a:ext cx="3284079" cy="300300"/>
            </a:xfrm>
            <a:prstGeom prst="rect">
              <a:avLst/>
            </a:prstGeom>
            <a:noFill/>
            <a:ln>
              <a:noFill/>
            </a:ln>
          </p:spPr>
          <p:txBody>
            <a:bodyPr spcFirstLastPara="1" wrap="square" lIns="91425" tIns="91425" rIns="91425" bIns="91425" anchor="ctr" anchorCtr="0">
              <a:noAutofit/>
            </a:bodyPr>
            <a:lstStyle/>
            <a:p>
              <a:pPr lvl="0"/>
              <a:r>
                <a:rPr lang="vi-VN" sz="3600" dirty="0">
                  <a:latin typeface="+mj-lt"/>
                </a:rPr>
                <a:t>Chuyển động của vật được ném lên cao</a:t>
              </a:r>
              <a:endParaRPr sz="3600" dirty="0">
                <a:solidFill>
                  <a:srgbClr val="434343"/>
                </a:solidFill>
                <a:latin typeface="+mj-lt"/>
                <a:ea typeface="Roboto"/>
                <a:cs typeface="Times New Roman" pitchFamily="18" charset="0"/>
                <a:sym typeface="Roboto"/>
              </a:endParaRPr>
            </a:p>
          </p:txBody>
        </p:sp>
      </p:grpSp>
      <p:grpSp>
        <p:nvGrpSpPr>
          <p:cNvPr id="5" name="Google Shape;672;p28"/>
          <p:cNvGrpSpPr/>
          <p:nvPr/>
        </p:nvGrpSpPr>
        <p:grpSpPr>
          <a:xfrm>
            <a:off x="3276600" y="5181601"/>
            <a:ext cx="7162800" cy="1010067"/>
            <a:chOff x="2206725" y="3849300"/>
            <a:chExt cx="5735800" cy="757550"/>
          </a:xfrm>
        </p:grpSpPr>
        <p:sp>
          <p:nvSpPr>
            <p:cNvPr id="673" name="Google Shape;673;p28"/>
            <p:cNvSpPr/>
            <p:nvPr/>
          </p:nvSpPr>
          <p:spPr>
            <a:xfrm flipV="1">
              <a:off x="2820776" y="4192200"/>
              <a:ext cx="596255" cy="35725"/>
            </a:xfrm>
            <a:custGeom>
              <a:avLst/>
              <a:gdLst/>
              <a:ahLst/>
              <a:cxnLst/>
              <a:rect l="l" t="t" r="r" b="b"/>
              <a:pathLst>
                <a:path w="57615" h="1" fill="none" extrusionOk="0">
                  <a:moveTo>
                    <a:pt x="1" y="0"/>
                  </a:moveTo>
                  <a:lnTo>
                    <a:pt x="57615" y="0"/>
                  </a:lnTo>
                </a:path>
              </a:pathLst>
            </a:custGeom>
            <a:noFill/>
            <a:ln w="33625" cap="rnd" cmpd="sng">
              <a:solidFill>
                <a:srgbClr val="4949E7"/>
              </a:solidFill>
              <a:prstDash val="solid"/>
              <a:miter lim="11906"/>
              <a:headEnd type="none" w="sm" len="sm"/>
              <a:tailEnd type="none" w="sm" len="sm"/>
            </a:ln>
          </p:spPr>
          <p:txBody>
            <a:bodyPr spcFirstLastPara="1" wrap="square" lIns="91425" tIns="91425" rIns="91425" bIns="91425" anchor="ctr" anchorCtr="0">
              <a:noAutofit/>
            </a:bodyPr>
            <a:lstStyle/>
            <a:p>
              <a:endParaRPr/>
            </a:p>
          </p:txBody>
        </p:sp>
        <p:sp>
          <p:nvSpPr>
            <p:cNvPr id="674" name="Google Shape;674;p28"/>
            <p:cNvSpPr/>
            <p:nvPr/>
          </p:nvSpPr>
          <p:spPr>
            <a:xfrm>
              <a:off x="2206725" y="3849300"/>
              <a:ext cx="656350" cy="757550"/>
            </a:xfrm>
            <a:custGeom>
              <a:avLst/>
              <a:gdLst/>
              <a:ahLst/>
              <a:cxnLst/>
              <a:rect l="l" t="t" r="r" b="b"/>
              <a:pathLst>
                <a:path w="26254" h="30302" extrusionOk="0">
                  <a:moveTo>
                    <a:pt x="13133" y="0"/>
                  </a:moveTo>
                  <a:lnTo>
                    <a:pt x="0" y="7573"/>
                  </a:lnTo>
                  <a:lnTo>
                    <a:pt x="0" y="22729"/>
                  </a:lnTo>
                  <a:lnTo>
                    <a:pt x="13133" y="30302"/>
                  </a:lnTo>
                  <a:lnTo>
                    <a:pt x="26253" y="22729"/>
                  </a:lnTo>
                  <a:lnTo>
                    <a:pt x="26253" y="7573"/>
                  </a:lnTo>
                  <a:lnTo>
                    <a:pt x="13133" y="0"/>
                  </a:lnTo>
                  <a:close/>
                </a:path>
              </a:pathLst>
            </a:custGeom>
            <a:solidFill>
              <a:srgbClr val="FFFF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675" name="Google Shape;675;p28"/>
            <p:cNvSpPr/>
            <p:nvPr/>
          </p:nvSpPr>
          <p:spPr>
            <a:xfrm>
              <a:off x="2268325" y="3920150"/>
              <a:ext cx="533425" cy="615875"/>
            </a:xfrm>
            <a:custGeom>
              <a:avLst/>
              <a:gdLst/>
              <a:ahLst/>
              <a:cxnLst/>
              <a:rect l="l" t="t" r="r" b="b"/>
              <a:pathLst>
                <a:path w="21337" h="24635" extrusionOk="0">
                  <a:moveTo>
                    <a:pt x="10669" y="0"/>
                  </a:moveTo>
                  <a:lnTo>
                    <a:pt x="1" y="6156"/>
                  </a:lnTo>
                  <a:lnTo>
                    <a:pt x="1" y="18479"/>
                  </a:lnTo>
                  <a:lnTo>
                    <a:pt x="10669" y="24634"/>
                  </a:lnTo>
                  <a:lnTo>
                    <a:pt x="21337" y="18479"/>
                  </a:lnTo>
                  <a:lnTo>
                    <a:pt x="21337" y="6156"/>
                  </a:lnTo>
                  <a:lnTo>
                    <a:pt x="10669" y="0"/>
                  </a:lnTo>
                  <a:close/>
                </a:path>
              </a:pathLst>
            </a:custGeom>
            <a:solidFill>
              <a:srgbClr val="4949E7"/>
            </a:solidFill>
            <a:ln>
              <a:noFill/>
            </a:ln>
          </p:spPr>
          <p:txBody>
            <a:bodyPr spcFirstLastPara="1" wrap="square" lIns="91425" tIns="91425" rIns="91425" bIns="91425" anchor="ctr" anchorCtr="0">
              <a:noAutofit/>
            </a:bodyPr>
            <a:lstStyle/>
            <a:p>
              <a:endParaRPr/>
            </a:p>
          </p:txBody>
        </p:sp>
        <p:sp>
          <p:nvSpPr>
            <p:cNvPr id="676" name="Google Shape;676;p28"/>
            <p:cNvSpPr/>
            <p:nvPr/>
          </p:nvSpPr>
          <p:spPr>
            <a:xfrm>
              <a:off x="2384125" y="4044275"/>
              <a:ext cx="298875" cy="300200"/>
            </a:xfrm>
            <a:custGeom>
              <a:avLst/>
              <a:gdLst/>
              <a:ahLst/>
              <a:cxnLst/>
              <a:rect l="l" t="t" r="r" b="b"/>
              <a:pathLst>
                <a:path w="11955" h="12008" extrusionOk="0">
                  <a:moveTo>
                    <a:pt x="5080" y="0"/>
                  </a:moveTo>
                  <a:cubicBezTo>
                    <a:pt x="4833" y="0"/>
                    <a:pt x="4541" y="139"/>
                    <a:pt x="4298" y="452"/>
                  </a:cubicBezTo>
                  <a:cubicBezTo>
                    <a:pt x="4108" y="703"/>
                    <a:pt x="3929" y="1179"/>
                    <a:pt x="3894" y="1476"/>
                  </a:cubicBezTo>
                  <a:cubicBezTo>
                    <a:pt x="3786" y="2405"/>
                    <a:pt x="4382" y="2953"/>
                    <a:pt x="4608" y="3286"/>
                  </a:cubicBezTo>
                  <a:cubicBezTo>
                    <a:pt x="4763" y="3512"/>
                    <a:pt x="4846" y="3929"/>
                    <a:pt x="4691" y="4441"/>
                  </a:cubicBezTo>
                  <a:lnTo>
                    <a:pt x="1096" y="4441"/>
                  </a:lnTo>
                  <a:cubicBezTo>
                    <a:pt x="393" y="4441"/>
                    <a:pt x="0" y="4989"/>
                    <a:pt x="238" y="5656"/>
                  </a:cubicBezTo>
                  <a:lnTo>
                    <a:pt x="2072" y="10728"/>
                  </a:lnTo>
                  <a:cubicBezTo>
                    <a:pt x="2179" y="11013"/>
                    <a:pt x="2513" y="11251"/>
                    <a:pt x="2810" y="11251"/>
                  </a:cubicBezTo>
                  <a:lnTo>
                    <a:pt x="7132" y="11251"/>
                  </a:lnTo>
                  <a:cubicBezTo>
                    <a:pt x="7430" y="11251"/>
                    <a:pt x="7858" y="11430"/>
                    <a:pt x="8073" y="11644"/>
                  </a:cubicBezTo>
                  <a:lnTo>
                    <a:pt x="8275" y="11847"/>
                  </a:lnTo>
                  <a:cubicBezTo>
                    <a:pt x="8382" y="11954"/>
                    <a:pt x="8525" y="12007"/>
                    <a:pt x="8668" y="12007"/>
                  </a:cubicBezTo>
                  <a:cubicBezTo>
                    <a:pt x="8811" y="12007"/>
                    <a:pt x="8954" y="11954"/>
                    <a:pt x="9061" y="11847"/>
                  </a:cubicBezTo>
                  <a:lnTo>
                    <a:pt x="11728" y="9168"/>
                  </a:lnTo>
                  <a:cubicBezTo>
                    <a:pt x="11954" y="8954"/>
                    <a:pt x="11954" y="8596"/>
                    <a:pt x="11728" y="8382"/>
                  </a:cubicBezTo>
                  <a:lnTo>
                    <a:pt x="9371" y="6013"/>
                  </a:lnTo>
                  <a:cubicBezTo>
                    <a:pt x="9144" y="5798"/>
                    <a:pt x="8978" y="5620"/>
                    <a:pt x="8978" y="5608"/>
                  </a:cubicBezTo>
                  <a:cubicBezTo>
                    <a:pt x="8978" y="5608"/>
                    <a:pt x="8013" y="3810"/>
                    <a:pt x="6608" y="2893"/>
                  </a:cubicBezTo>
                  <a:cubicBezTo>
                    <a:pt x="5215" y="1965"/>
                    <a:pt x="5608" y="1298"/>
                    <a:pt x="5608" y="548"/>
                  </a:cubicBezTo>
                  <a:cubicBezTo>
                    <a:pt x="5608" y="203"/>
                    <a:pt x="5377" y="0"/>
                    <a:pt x="508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677" name="Google Shape;677;p28"/>
            <p:cNvSpPr/>
            <p:nvPr/>
          </p:nvSpPr>
          <p:spPr>
            <a:xfrm>
              <a:off x="3417031" y="4020750"/>
              <a:ext cx="554555" cy="400050"/>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algn="ctr">
                <a:buClr>
                  <a:srgbClr val="000000"/>
                </a:buClr>
                <a:buSzPts val="1100"/>
              </a:pPr>
              <a:r>
                <a:rPr lang="vi-VN" sz="3600" b="1" dirty="0">
                  <a:solidFill>
                    <a:srgbClr val="FFFFFF"/>
                  </a:solidFill>
                  <a:latin typeface="+mj-lt"/>
                  <a:ea typeface="Fira Sans Extra Condensed Medium"/>
                  <a:cs typeface="Fira Sans Extra Condensed Medium"/>
                  <a:sym typeface="Fira Sans Extra Condensed Medium"/>
                </a:rPr>
                <a:t>D</a:t>
              </a:r>
              <a:endParaRPr sz="3600" b="1">
                <a:solidFill>
                  <a:srgbClr val="FFFFFF"/>
                </a:solidFill>
                <a:latin typeface="+mj-lt"/>
              </a:endParaRPr>
            </a:p>
          </p:txBody>
        </p:sp>
        <p:sp>
          <p:nvSpPr>
            <p:cNvPr id="678" name="Google Shape;678;p28"/>
            <p:cNvSpPr txBox="1"/>
            <p:nvPr/>
          </p:nvSpPr>
          <p:spPr>
            <a:xfrm>
              <a:off x="4258984" y="4077943"/>
              <a:ext cx="3683541" cy="300300"/>
            </a:xfrm>
            <a:prstGeom prst="rect">
              <a:avLst/>
            </a:prstGeom>
            <a:noFill/>
            <a:ln>
              <a:noFill/>
            </a:ln>
          </p:spPr>
          <p:txBody>
            <a:bodyPr spcFirstLastPara="1" wrap="square" lIns="91425" tIns="91425" rIns="91425" bIns="91425" anchor="ctr" anchorCtr="0">
              <a:noAutofit/>
            </a:bodyPr>
            <a:lstStyle/>
            <a:p>
              <a:pPr lvl="0"/>
              <a:r>
                <a:rPr lang="vi-VN" sz="3600" dirty="0">
                  <a:latin typeface="+mj-lt"/>
                </a:rPr>
                <a:t>Chuyển động theo một đường cong</a:t>
              </a:r>
              <a:endParaRPr sz="3600" dirty="0">
                <a:solidFill>
                  <a:srgbClr val="434343"/>
                </a:solidFill>
                <a:latin typeface="+mj-lt"/>
                <a:ea typeface="Roboto"/>
                <a:cs typeface="Times New Roman" pitchFamily="18" charset="0"/>
                <a:sym typeface="Roboto"/>
              </a:endParaRPr>
            </a:p>
          </p:txBody>
        </p:sp>
      </p:grpSp>
      <p:sp>
        <p:nvSpPr>
          <p:cNvPr id="40" name="Flowchart: Terminator 39"/>
          <p:cNvSpPr/>
          <p:nvPr/>
        </p:nvSpPr>
        <p:spPr>
          <a:xfrm>
            <a:off x="533400" y="610894"/>
            <a:ext cx="11658600" cy="933987"/>
          </a:xfrm>
          <a:prstGeom prst="flowChartTerminator">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vi-VN" sz="3600" dirty="0">
                <a:solidFill>
                  <a:srgbClr val="FF0000"/>
                </a:solidFill>
                <a:latin typeface="+mj-lt"/>
              </a:rPr>
              <a:t>Câu </a:t>
            </a:r>
            <a:r>
              <a:rPr lang="en-US" sz="3600" dirty="0">
                <a:solidFill>
                  <a:srgbClr val="FF0000"/>
                </a:solidFill>
                <a:latin typeface="+mj-lt"/>
              </a:rPr>
              <a:t>1</a:t>
            </a:r>
            <a:r>
              <a:rPr lang="vi-VN" sz="3600" dirty="0" smtClean="0">
                <a:solidFill>
                  <a:srgbClr val="FF0000"/>
                </a:solidFill>
                <a:latin typeface="+mj-lt"/>
              </a:rPr>
              <a:t>:</a:t>
            </a:r>
            <a:r>
              <a:rPr lang="en-US" sz="3600" dirty="0" smtClean="0">
                <a:solidFill>
                  <a:srgbClr val="FF0000"/>
                </a:solidFill>
                <a:latin typeface="+mj-lt"/>
              </a:rPr>
              <a:t> </a:t>
            </a:r>
            <a:r>
              <a:rPr lang="vi-VN" sz="3600" dirty="0" smtClean="0">
                <a:solidFill>
                  <a:srgbClr val="FF0000"/>
                </a:solidFill>
                <a:latin typeface="+mj-lt"/>
              </a:rPr>
              <a:t>Chuyển </a:t>
            </a:r>
            <a:r>
              <a:rPr lang="vi-VN" sz="3600" dirty="0">
                <a:solidFill>
                  <a:srgbClr val="FF0000"/>
                </a:solidFill>
                <a:latin typeface="+mj-lt"/>
              </a:rPr>
              <a:t>động như thế nào được gọi là dao </a:t>
            </a:r>
            <a:r>
              <a:rPr lang="vi-VN" sz="3600" dirty="0" smtClean="0">
                <a:solidFill>
                  <a:srgbClr val="FF0000"/>
                </a:solidFill>
                <a:latin typeface="+mj-lt"/>
              </a:rPr>
              <a:t>động</a:t>
            </a:r>
            <a:r>
              <a:rPr lang="en-US" sz="3600" dirty="0" smtClean="0">
                <a:solidFill>
                  <a:srgbClr val="FF0000"/>
                </a:solidFill>
                <a:latin typeface="Times New Roman" panose="02020603050405020304" pitchFamily="18" charset="0"/>
                <a:cs typeface="Times New Roman" panose="02020603050405020304" pitchFamily="18" charset="0"/>
              </a:rPr>
              <a:t>?</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4" name="Google Shape;657;p28"/>
          <p:cNvSpPr txBox="1"/>
          <p:nvPr/>
        </p:nvSpPr>
        <p:spPr>
          <a:xfrm>
            <a:off x="5146469" y="3006016"/>
            <a:ext cx="5501215" cy="400400"/>
          </a:xfrm>
          <a:prstGeom prst="rect">
            <a:avLst/>
          </a:prstGeom>
          <a:noFill/>
          <a:ln>
            <a:noFill/>
          </a:ln>
        </p:spPr>
        <p:txBody>
          <a:bodyPr spcFirstLastPara="1" wrap="square" lIns="91425" tIns="91425" rIns="91425" bIns="91425" anchor="ctr" anchorCtr="0">
            <a:noAutofit/>
          </a:bodyPr>
          <a:lstStyle/>
          <a:p>
            <a:pPr lvl="0"/>
            <a:r>
              <a:rPr lang="vi-VN" sz="3600" dirty="0">
                <a:solidFill>
                  <a:srgbClr val="FF0000"/>
                </a:solidFill>
                <a:latin typeface="+mj-lt"/>
              </a:rPr>
              <a:t>Chuyển động </a:t>
            </a:r>
            <a:r>
              <a:rPr lang="en-US" sz="3600" dirty="0" smtClean="0">
                <a:solidFill>
                  <a:srgbClr val="FF0000"/>
                </a:solidFill>
                <a:latin typeface="+mj-lt"/>
              </a:rPr>
              <a:t>qua </a:t>
            </a:r>
            <a:r>
              <a:rPr lang="en-US" sz="3600" dirty="0" err="1" smtClean="0">
                <a:solidFill>
                  <a:srgbClr val="FF0000"/>
                </a:solidFill>
                <a:latin typeface="+mj-lt"/>
              </a:rPr>
              <a:t>lại</a:t>
            </a:r>
            <a:r>
              <a:rPr lang="en-US" sz="3600" dirty="0" smtClean="0">
                <a:solidFill>
                  <a:srgbClr val="FF0000"/>
                </a:solidFill>
                <a:latin typeface="+mj-lt"/>
              </a:rPr>
              <a:t> </a:t>
            </a:r>
            <a:r>
              <a:rPr lang="en-US" sz="3600" dirty="0" err="1" smtClean="0">
                <a:solidFill>
                  <a:srgbClr val="FF0000"/>
                </a:solidFill>
                <a:latin typeface="+mj-lt"/>
              </a:rPr>
              <a:t>quanh</a:t>
            </a:r>
            <a:r>
              <a:rPr lang="en-US" sz="3600" dirty="0" smtClean="0">
                <a:solidFill>
                  <a:srgbClr val="FF0000"/>
                </a:solidFill>
                <a:latin typeface="+mj-lt"/>
              </a:rPr>
              <a:t> </a:t>
            </a:r>
            <a:r>
              <a:rPr lang="en-US" sz="3600" dirty="0" err="1" smtClean="0">
                <a:solidFill>
                  <a:srgbClr val="FF0000"/>
                </a:solidFill>
                <a:latin typeface="+mj-lt"/>
              </a:rPr>
              <a:t>vị</a:t>
            </a:r>
            <a:r>
              <a:rPr lang="en-US" sz="3600" dirty="0" smtClean="0">
                <a:solidFill>
                  <a:srgbClr val="FF0000"/>
                </a:solidFill>
                <a:latin typeface="+mj-lt"/>
              </a:rPr>
              <a:t> </a:t>
            </a:r>
            <a:r>
              <a:rPr lang="en-US" sz="3600" dirty="0" err="1" smtClean="0">
                <a:solidFill>
                  <a:srgbClr val="FF0000"/>
                </a:solidFill>
                <a:latin typeface="+mj-lt"/>
              </a:rPr>
              <a:t>trí</a:t>
            </a:r>
            <a:r>
              <a:rPr lang="en-US" sz="3600" dirty="0" smtClean="0">
                <a:solidFill>
                  <a:srgbClr val="FF0000"/>
                </a:solidFill>
                <a:latin typeface="+mj-lt"/>
              </a:rPr>
              <a:t> </a:t>
            </a:r>
            <a:r>
              <a:rPr lang="en-US" sz="3600" dirty="0" err="1" smtClean="0">
                <a:solidFill>
                  <a:srgbClr val="FF0000"/>
                </a:solidFill>
                <a:latin typeface="+mj-lt"/>
              </a:rPr>
              <a:t>cân</a:t>
            </a:r>
            <a:r>
              <a:rPr lang="en-US" sz="3600" dirty="0" smtClean="0">
                <a:solidFill>
                  <a:srgbClr val="FF0000"/>
                </a:solidFill>
                <a:latin typeface="+mj-lt"/>
              </a:rPr>
              <a:t> </a:t>
            </a:r>
            <a:r>
              <a:rPr lang="en-US" sz="3600" dirty="0" err="1" smtClean="0">
                <a:solidFill>
                  <a:srgbClr val="FF0000"/>
                </a:solidFill>
                <a:latin typeface="+mj-lt"/>
              </a:rPr>
              <a:t>bằng</a:t>
            </a:r>
            <a:endParaRPr sz="3600" dirty="0">
              <a:solidFill>
                <a:srgbClr val="FF0000"/>
              </a:solidFill>
              <a:latin typeface="+mj-lt"/>
              <a:ea typeface="Roboto"/>
              <a:cs typeface="Times New Roman" pitchFamily="18" charset="0"/>
              <a:sym typeface="Roboto"/>
            </a:endParaRPr>
          </a:p>
        </p:txBody>
      </p:sp>
      <p:sp>
        <p:nvSpPr>
          <p:cNvPr id="33" name="Subtitle 2"/>
          <p:cNvSpPr txBox="1">
            <a:spLocks/>
          </p:cNvSpPr>
          <p:nvPr/>
        </p:nvSpPr>
        <p:spPr>
          <a:xfrm>
            <a:off x="3683365" y="-95156"/>
            <a:ext cx="7529774" cy="13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smtClean="0">
                <a:solidFill>
                  <a:srgbClr val="FF0000"/>
                </a:solidFill>
                <a:latin typeface="Times New Roman" panose="02020603050405020304" pitchFamily="18" charset="0"/>
                <a:cs typeface="Times New Roman" panose="02020603050405020304" pitchFamily="18" charset="0"/>
              </a:rPr>
              <a:t>LUYỆN TẬP</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28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anim calcmode="lin" valueType="num">
                                      <p:cBhvr>
                                        <p:cTn id="35" dur="1000" fill="hold"/>
                                        <p:tgtEl>
                                          <p:spTgt spid="5"/>
                                        </p:tgtEl>
                                        <p:attrNameLst>
                                          <p:attrName>ppt_x</p:attrName>
                                        </p:attrNameLst>
                                      </p:cBhvr>
                                      <p:tavLst>
                                        <p:tav tm="0">
                                          <p:val>
                                            <p:strVal val="#ppt_x"/>
                                          </p:val>
                                        </p:tav>
                                        <p:tav tm="100000">
                                          <p:val>
                                            <p:strVal val="#ppt_x"/>
                                          </p:val>
                                        </p:tav>
                                      </p:tavLst>
                                    </p:anim>
                                    <p:anim calcmode="lin" valueType="num">
                                      <p:cBhvr>
                                        <p:cTn id="3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circle(in)">
                                      <p:cBhvr>
                                        <p:cTn id="41"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7" name="Oval 6"/>
          <p:cNvSpPr/>
          <p:nvPr/>
        </p:nvSpPr>
        <p:spPr>
          <a:xfrm>
            <a:off x="1042219" y="4001729"/>
            <a:ext cx="648929" cy="79641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 name="Title 1"/>
          <p:cNvSpPr>
            <a:spLocks noGrp="1"/>
          </p:cNvSpPr>
          <p:nvPr>
            <p:ph type="title"/>
          </p:nvPr>
        </p:nvSpPr>
        <p:spPr/>
        <p:txBody>
          <a:bodyPr>
            <a:normAutofit/>
          </a:bodyPr>
          <a:lstStyle/>
          <a:p>
            <a:r>
              <a:rPr lang="en-US" sz="3600" dirty="0" err="1" smtClean="0">
                <a:solidFill>
                  <a:srgbClr val="FF0000"/>
                </a:solidFill>
                <a:latin typeface="Times New Roman" panose="02020603050405020304" pitchFamily="18" charset="0"/>
                <a:cs typeface="Times New Roman" panose="02020603050405020304" pitchFamily="18" charset="0"/>
              </a:rPr>
              <a:t>Câu</a:t>
            </a:r>
            <a:r>
              <a:rPr lang="en-US" sz="3600" dirty="0" smtClean="0">
                <a:solidFill>
                  <a:srgbClr val="FF0000"/>
                </a:solidFill>
                <a:latin typeface="Times New Roman" panose="02020603050405020304" pitchFamily="18" charset="0"/>
                <a:cs typeface="Times New Roman" panose="02020603050405020304" pitchFamily="18" charset="0"/>
              </a:rPr>
              <a:t> 2. </a:t>
            </a:r>
            <a:r>
              <a:rPr lang="en-US" sz="3600" dirty="0" err="1" smtClean="0">
                <a:solidFill>
                  <a:srgbClr val="FF0000"/>
                </a:solidFill>
                <a:latin typeface="Times New Roman" panose="02020603050405020304" pitchFamily="18" charset="0"/>
                <a:cs typeface="Times New Roman" panose="02020603050405020304" pitchFamily="18" charset="0"/>
              </a:rPr>
              <a:t>Trong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các</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vật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sau</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đây</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vật</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nào</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được</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coi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là</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dao</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động</a:t>
            </a:r>
            <a:r>
              <a:rPr lang="en-US" sz="3600" dirty="0" smtClean="0">
                <a:solidFill>
                  <a:srgbClr val="FF0000"/>
                </a:solidFill>
                <a:latin typeface="Times New Roman" panose="02020603050405020304" pitchFamily="18" charset="0"/>
                <a:cs typeface="Times New Roman" panose="02020603050405020304" pitchFamily="18" charset="0"/>
              </a:rPr>
              <a:t>?</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3" name="Title 1"/>
          <p:cNvSpPr txBox="1">
            <a:spLocks/>
          </p:cNvSpPr>
          <p:nvPr/>
        </p:nvSpPr>
        <p:spPr>
          <a:xfrm>
            <a:off x="1143000" y="123078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A. </a:t>
            </a:r>
            <a:r>
              <a:rPr lang="en-US" sz="3600" dirty="0" err="1" smtClean="0">
                <a:latin typeface="Times New Roman" panose="02020603050405020304" pitchFamily="18" charset="0"/>
                <a:cs typeface="Times New Roman" panose="02020603050405020304" pitchFamily="18" charset="0"/>
              </a:rPr>
              <a:t>Chiếc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xe</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đang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chuyển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động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thẳng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đều</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1143000" y="50523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D. </a:t>
            </a:r>
            <a:r>
              <a:rPr lang="en-US" sz="3600" dirty="0" err="1" smtClean="0">
                <a:latin typeface="Times New Roman" panose="02020603050405020304" pitchFamily="18" charset="0"/>
                <a:cs typeface="Times New Roman" panose="02020603050405020304" pitchFamily="18" charset="0"/>
              </a:rPr>
              <a:t>Chiếc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lá</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đang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nằm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yên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mặt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đất</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1143000" y="23844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B. </a:t>
            </a:r>
            <a:r>
              <a:rPr lang="en-US" sz="3600" dirty="0" err="1" smtClean="0">
                <a:latin typeface="Times New Roman" panose="02020603050405020304" pitchFamily="18" charset="0"/>
                <a:cs typeface="Times New Roman" panose="02020603050405020304" pitchFamily="18" charset="0"/>
              </a:rPr>
              <a:t>Chiếc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đàn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người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nghệ</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sĩ</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đang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cầm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tay</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1143000" y="37268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Times New Roman" panose="02020603050405020304" pitchFamily="18" charset="0"/>
                <a:cs typeface="Times New Roman" panose="02020603050405020304" pitchFamily="18" charset="0"/>
              </a:rPr>
              <a:t>C. </a:t>
            </a:r>
            <a:r>
              <a:rPr lang="en-US" sz="3600" dirty="0" err="1" smtClean="0">
                <a:latin typeface="Times New Roman" panose="02020603050405020304" pitchFamily="18" charset="0"/>
                <a:cs typeface="Times New Roman" panose="02020603050405020304" pitchFamily="18" charset="0"/>
              </a:rPr>
              <a:t>Chiếc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lá</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đang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gió</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thổi</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đung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đưa</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trên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cành</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6298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randombar(horizont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P spid="3" grpId="0"/>
      <p:bldP spid="4"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Striped Right Arrow 4"/>
          <p:cNvSpPr/>
          <p:nvPr/>
        </p:nvSpPr>
        <p:spPr>
          <a:xfrm rot="1183692">
            <a:off x="2281394" y="2716368"/>
            <a:ext cx="2542342" cy="2031295"/>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Sóng</a:t>
            </a:r>
            <a:r>
              <a:rPr lang="en-US" sz="2800" b="1" dirty="0" smtClean="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4" name="Striped Right Arrow 3"/>
          <p:cNvSpPr/>
          <p:nvPr/>
        </p:nvSpPr>
        <p:spPr>
          <a:xfrm rot="20768615">
            <a:off x="2342429" y="867089"/>
            <a:ext cx="2673022" cy="1922311"/>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Times New Roman" panose="02020603050405020304" pitchFamily="18" charset="0"/>
                <a:cs typeface="Times New Roman" panose="02020603050405020304" pitchFamily="18" charset="0"/>
              </a:rPr>
              <a:t>Dao </a:t>
            </a:r>
            <a:r>
              <a:rPr lang="en-US" sz="2800" b="1" dirty="0" err="1" smtClean="0">
                <a:solidFill>
                  <a:srgbClr val="FF0000"/>
                </a:solidFill>
                <a:latin typeface="Times New Roman" panose="02020603050405020304" pitchFamily="18" charset="0"/>
                <a:cs typeface="Times New Roman" panose="02020603050405020304" pitchFamily="18" charset="0"/>
              </a:rPr>
              <a:t>động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Flowchart: Alternate Process 6"/>
          <p:cNvSpPr/>
          <p:nvPr/>
        </p:nvSpPr>
        <p:spPr>
          <a:xfrm>
            <a:off x="4843292" y="427766"/>
            <a:ext cx="7214820" cy="945037"/>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Chuyển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động</a:t>
            </a:r>
            <a:r>
              <a:rPr lang="en-US" sz="2800" dirty="0" smtClean="0">
                <a:solidFill>
                  <a:srgbClr val="FF0000"/>
                </a:solidFill>
                <a:latin typeface="Times New Roman" panose="02020603050405020304" pitchFamily="18" charset="0"/>
                <a:cs typeface="Times New Roman" panose="02020603050405020304" pitchFamily="18" charset="0"/>
              </a:rPr>
              <a:t> qua </a:t>
            </a:r>
            <a:r>
              <a:rPr lang="en-US" sz="2800" dirty="0" err="1" smtClean="0">
                <a:solidFill>
                  <a:srgbClr val="FF0000"/>
                </a:solidFill>
                <a:latin typeface="Times New Roman" panose="02020603050405020304" pitchFamily="18" charset="0"/>
                <a:cs typeface="Times New Roman" panose="02020603050405020304" pitchFamily="18" charset="0"/>
              </a:rPr>
              <a:t>lại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quanh</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một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vị</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trí</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cân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bằng</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8" name="Flowchart: Alternate Process 7"/>
          <p:cNvSpPr/>
          <p:nvPr/>
        </p:nvSpPr>
        <p:spPr>
          <a:xfrm>
            <a:off x="4730170" y="3228723"/>
            <a:ext cx="6930786" cy="1143000"/>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rPr>
              <a:t>S</a:t>
            </a:r>
            <a:r>
              <a:rPr lang="en-US" sz="2800" dirty="0" err="1" smtClean="0">
                <a:solidFill>
                  <a:srgbClr val="FF0000"/>
                </a:solidFill>
                <a:latin typeface="Times New Roman" panose="02020603050405020304" pitchFamily="18" charset="0"/>
                <a:cs typeface="Times New Roman" panose="02020603050405020304" pitchFamily="18" charset="0"/>
              </a:rPr>
              <a:t>ự</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lan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truyền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dao</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động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trong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môi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trường</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67541" y="1527142"/>
            <a:ext cx="2325235" cy="2813115"/>
          </a:xfrm>
          <a:prstGeom prst="roundRect">
            <a:avLst/>
          </a:prstGeom>
          <a:solidFill>
            <a:srgbClr val="00B05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8245" y="1591626"/>
            <a:ext cx="1943826" cy="2011582"/>
          </a:xfrm>
          <a:solidFill>
            <a:srgbClr val="00B050"/>
          </a:solidFill>
        </p:spPr>
        <p:txBody>
          <a:bodyPr>
            <a:normAutofit/>
          </a:bodyPr>
          <a:lstStyle/>
          <a:p>
            <a:r>
              <a:rPr lang="en-US" dirty="0" smtClean="0"/>
              <a:t>Dao </a:t>
            </a:r>
            <a:r>
              <a:rPr lang="en-US" dirty="0" err="1" smtClean="0"/>
              <a:t>động</a:t>
            </a:r>
            <a:r>
              <a:rPr lang="en-US" dirty="0" smtClean="0"/>
              <a:t> </a:t>
            </a:r>
            <a:r>
              <a:rPr lang="en-US" dirty="0" err="1" smtClean="0"/>
              <a:t>và</a:t>
            </a:r>
            <a:r>
              <a:rPr lang="en-US" dirty="0" smtClean="0"/>
              <a:t> </a:t>
            </a:r>
            <a:r>
              <a:rPr lang="en-US" dirty="0" err="1" smtClean="0"/>
              <a:t>sóng</a:t>
            </a:r>
            <a:r>
              <a:rPr lang="en-US" dirty="0" smtClean="0"/>
              <a:t> </a:t>
            </a:r>
            <a:endParaRPr lang="en-US" dirty="0"/>
          </a:p>
        </p:txBody>
      </p:sp>
      <p:sp>
        <p:nvSpPr>
          <p:cNvPr id="9" name="Flowchart: Alternate Process 8"/>
          <p:cNvSpPr/>
          <p:nvPr/>
        </p:nvSpPr>
        <p:spPr>
          <a:xfrm>
            <a:off x="4927190" y="1372803"/>
            <a:ext cx="7016571" cy="1708707"/>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Ví</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dụ</a:t>
            </a:r>
            <a:r>
              <a:rPr lang="en-US" sz="2800" dirty="0" smtClean="0">
                <a:solidFill>
                  <a:srgbClr val="FF0000"/>
                </a:solidFill>
                <a:latin typeface="Times New Roman" panose="02020603050405020304" pitchFamily="18" charset="0"/>
                <a:cs typeface="Times New Roman" panose="02020603050405020304" pitchFamily="18" charset="0"/>
              </a:rPr>
              <a:t>: Dao </a:t>
            </a:r>
            <a:r>
              <a:rPr lang="en-US" sz="2800" dirty="0" err="1" smtClean="0">
                <a:solidFill>
                  <a:srgbClr val="FF0000"/>
                </a:solidFill>
                <a:latin typeface="Times New Roman" panose="02020603050405020304" pitchFamily="18" charset="0"/>
                <a:cs typeface="Times New Roman" panose="02020603050405020304" pitchFamily="18" charset="0"/>
              </a:rPr>
              <a:t>động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dây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đàn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khi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gảy</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đàn</a:t>
            </a:r>
            <a:endParaRPr lang="en-US" sz="2800" dirty="0" smtClean="0">
              <a:solidFill>
                <a:srgbClr val="FF0000"/>
              </a:solidFill>
              <a:latin typeface="Times New Roman" panose="02020603050405020304" pitchFamily="18" charset="0"/>
              <a:cs typeface="Times New Roman" panose="02020603050405020304" pitchFamily="18" charset="0"/>
            </a:endParaRPr>
          </a:p>
          <a:p>
            <a:pPr algn="ctr"/>
            <a:r>
              <a:rPr lang="en-US" sz="2800" dirty="0" smtClean="0">
                <a:solidFill>
                  <a:srgbClr val="FF0000"/>
                </a:solidFill>
                <a:latin typeface="Times New Roman" panose="02020603050405020304" pitchFamily="18" charset="0"/>
                <a:cs typeface="Times New Roman" panose="02020603050405020304" pitchFamily="18" charset="0"/>
              </a:rPr>
              <a:t>          Dao </a:t>
            </a:r>
            <a:r>
              <a:rPr lang="en-US" sz="2800" dirty="0" err="1" smtClean="0">
                <a:solidFill>
                  <a:srgbClr val="FF0000"/>
                </a:solidFill>
                <a:latin typeface="Times New Roman" panose="02020603050405020304" pitchFamily="18" charset="0"/>
                <a:cs typeface="Times New Roman" panose="02020603050405020304" pitchFamily="18" charset="0"/>
              </a:rPr>
              <a:t>động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mặt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trống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khi</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đánh</a:t>
            </a:r>
            <a:r>
              <a:rPr lang="en-US" sz="2800" dirty="0" smtClean="0">
                <a:solidFill>
                  <a:srgbClr val="FF0000"/>
                </a:solidFill>
                <a:latin typeface="Times New Roman" panose="02020603050405020304" pitchFamily="18" charset="0"/>
                <a:cs typeface="Times New Roman" panose="02020603050405020304" pitchFamily="18" charset="0"/>
              </a:rPr>
              <a:t> </a:t>
            </a:r>
          </a:p>
          <a:p>
            <a:pPr algn="ctr"/>
            <a:r>
              <a:rPr lang="en-US" sz="2800" dirty="0" smtClean="0">
                <a:solidFill>
                  <a:srgbClr val="FF0000"/>
                </a:solidFill>
                <a:latin typeface="Times New Roman" panose="02020603050405020304" pitchFamily="18" charset="0"/>
                <a:cs typeface="Times New Roman" panose="02020603050405020304" pitchFamily="18" charset="0"/>
              </a:rPr>
              <a:t>         Dao </a:t>
            </a:r>
            <a:r>
              <a:rPr lang="en-US" sz="2800" dirty="0" err="1" smtClean="0">
                <a:solidFill>
                  <a:srgbClr val="FF0000"/>
                </a:solidFill>
                <a:latin typeface="Times New Roman" panose="02020603050405020304" pitchFamily="18" charset="0"/>
                <a:cs typeface="Times New Roman" panose="02020603050405020304" pitchFamily="18" charset="0"/>
              </a:rPr>
              <a:t>động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của</a:t>
            </a:r>
            <a:r>
              <a:rPr lang="en-US" sz="2800" dirty="0" smtClean="0">
                <a:solidFill>
                  <a:srgbClr val="FF0000"/>
                </a:solidFill>
                <a:latin typeface="Times New Roman" panose="02020603050405020304" pitchFamily="18" charset="0"/>
                <a:cs typeface="Times New Roman" panose="02020603050405020304" pitchFamily="18" charset="0"/>
              </a:rPr>
              <a:t> con </a:t>
            </a:r>
            <a:r>
              <a:rPr lang="en-US" sz="2800" dirty="0" err="1" smtClean="0">
                <a:solidFill>
                  <a:srgbClr val="FF0000"/>
                </a:solidFill>
                <a:latin typeface="Times New Roman" panose="02020603050405020304" pitchFamily="18" charset="0"/>
                <a:cs typeface="Times New Roman" panose="02020603050405020304" pitchFamily="18" charset="0"/>
              </a:rPr>
              <a:t>lắc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đồng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hồ</a:t>
            </a:r>
            <a:r>
              <a:rPr lang="en-US" sz="2800" dirty="0" smtClean="0">
                <a:solidFill>
                  <a:srgbClr val="FF0000"/>
                </a:solidFill>
                <a:latin typeface="Times New Roman" panose="02020603050405020304" pitchFamily="18" charset="0"/>
                <a:cs typeface="Times New Roman" panose="02020603050405020304" pitchFamily="18" charset="0"/>
              </a:rPr>
              <a:t>....</a:t>
            </a:r>
          </a:p>
          <a:p>
            <a:pPr algn="ct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0" name="Flowchart: Alternate Process 9"/>
          <p:cNvSpPr/>
          <p:nvPr/>
        </p:nvSpPr>
        <p:spPr>
          <a:xfrm>
            <a:off x="4597251" y="4504283"/>
            <a:ext cx="6930786" cy="1143000"/>
          </a:xfrm>
          <a:prstGeom prst="flowChartAlternateProcess">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rgbClr val="FF0000"/>
                </a:solidFill>
                <a:latin typeface="Times New Roman" panose="02020603050405020304" pitchFamily="18" charset="0"/>
                <a:cs typeface="Times New Roman" panose="02020603050405020304" pitchFamily="18" charset="0"/>
              </a:rPr>
              <a:t>Ví</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dụ</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Sóng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trên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mặt</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nước</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sóng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trên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lò</a:t>
            </a:r>
            <a:r>
              <a:rPr lang="en-US" sz="2800" dirty="0" smtClean="0">
                <a:solidFill>
                  <a:srgbClr val="FF0000"/>
                </a:solidFill>
                <a:latin typeface="Times New Roman" panose="02020603050405020304" pitchFamily="18" charset="0"/>
                <a:cs typeface="Times New Roman" panose="02020603050405020304" pitchFamily="18" charset="0"/>
              </a:rPr>
              <a:t> xo, </a:t>
            </a:r>
            <a:r>
              <a:rPr lang="en-US" sz="2800" dirty="0" err="1" smtClean="0">
                <a:solidFill>
                  <a:srgbClr val="FF0000"/>
                </a:solidFill>
                <a:latin typeface="Times New Roman" panose="02020603050405020304" pitchFamily="18" charset="0"/>
                <a:cs typeface="Times New Roman" panose="02020603050405020304" pitchFamily="18" charset="0"/>
              </a:rPr>
              <a:t>sóng</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trên</a:t>
            </a:r>
            <a:r>
              <a:rPr lang="en-US" sz="2800" dirty="0" smtClean="0">
                <a:solidFill>
                  <a:srgbClr val="FF0000"/>
                </a:solidFill>
                <a:latin typeface="Times New Roman" panose="02020603050405020304" pitchFamily="18" charset="0"/>
                <a:cs typeface="Times New Roman" panose="02020603050405020304" pitchFamily="18" charset="0"/>
              </a:rPr>
              <a:t> </a:t>
            </a:r>
            <a:r>
              <a:rPr lang="en-US" sz="2800" dirty="0" err="1" smtClean="0">
                <a:solidFill>
                  <a:srgbClr val="FF0000"/>
                </a:solidFill>
                <a:latin typeface="Times New Roman" panose="02020603050405020304" pitchFamily="18" charset="0"/>
                <a:cs typeface="Times New Roman" panose="02020603050405020304" pitchFamily="18" charset="0"/>
              </a:rPr>
              <a:t>dây</a:t>
            </a:r>
            <a:r>
              <a:rPr lang="en-US" sz="2800" dirty="0" smtClean="0">
                <a:solidFill>
                  <a:srgbClr val="FF0000"/>
                </a:solidFill>
                <a:latin typeface="Times New Roman" panose="02020603050405020304" pitchFamily="18" charset="0"/>
                <a:cs typeface="Times New Roman" panose="02020603050405020304" pitchFamily="18" charset="0"/>
              </a:rPr>
              <a:t>...</a:t>
            </a:r>
            <a:endParaRPr 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14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1)">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heel(1)">
                                      <p:cBhvr>
                                        <p:cTn id="4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7" grpId="0" animBg="1"/>
      <p:bldP spid="8" grpId="0" animBg="1"/>
      <p:bldP spid="3" grpId="0" animBg="1"/>
      <p:bldP spid="2" grpId="0" animBg="1"/>
      <p:bldP spid="9"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160" y="893470"/>
            <a:ext cx="5628442" cy="5542840"/>
          </a:xfrm>
        </p:spPr>
        <p:txBody>
          <a:bodyPr>
            <a:normAutofit/>
          </a:bodyPr>
          <a:lstStyle/>
          <a:p>
            <a:pPr marL="0" indent="0">
              <a:buNone/>
            </a:pPr>
            <a:r>
              <a:rPr lang="vi-VN" sz="3200" dirty="0" smtClean="0">
                <a:solidFill>
                  <a:srgbClr val="002060"/>
                </a:solidFill>
                <a:latin typeface="+mj-lt"/>
              </a:rPr>
              <a:t>Cuộc </a:t>
            </a:r>
            <a:r>
              <a:rPr lang="vi-VN" sz="3200" dirty="0">
                <a:solidFill>
                  <a:srgbClr val="002060"/>
                </a:solidFill>
                <a:latin typeface="+mj-lt"/>
              </a:rPr>
              <a:t>sống ngoài vũ trụ rất khác với những gì diễn ra trên Trái Đất. Ngay cả những việc vô cùng đơn giản như giao tiếp cũng cần những thiết bị hỗ trợ mới có thể thực hiện được. </a:t>
            </a:r>
            <a:endParaRPr lang="en-US" sz="3200" dirty="0" smtClean="0">
              <a:solidFill>
                <a:srgbClr val="002060"/>
              </a:solidFill>
              <a:latin typeface="+mj-lt"/>
            </a:endParaRPr>
          </a:p>
          <a:p>
            <a:pPr marL="0" indent="0">
              <a:buNone/>
            </a:pPr>
            <a:r>
              <a:rPr lang="en-US" sz="3200" dirty="0" smtClean="0">
                <a:solidFill>
                  <a:srgbClr val="002060"/>
                </a:solidFill>
                <a:latin typeface="+mj-lt"/>
              </a:rPr>
              <a:t>- </a:t>
            </a:r>
            <a:r>
              <a:rPr lang="vi-VN" sz="3200" dirty="0">
                <a:solidFill>
                  <a:srgbClr val="002060"/>
                </a:solidFill>
                <a:latin typeface="+mj-lt"/>
              </a:rPr>
              <a:t>Âm thanh chỉ có thể truyền trong vật chất bởi bản chất của nó là sóng. </a:t>
            </a:r>
            <a:endParaRPr lang="en-US" sz="3200" dirty="0">
              <a:solidFill>
                <a:srgbClr val="002060"/>
              </a:solidFill>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534" y="3128554"/>
            <a:ext cx="5743852" cy="315461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534" y="0"/>
            <a:ext cx="5743852" cy="3128554"/>
          </a:xfrm>
          <a:prstGeom prst="rect">
            <a:avLst/>
          </a:prstGeom>
        </p:spPr>
      </p:pic>
      <p:sp>
        <p:nvSpPr>
          <p:cNvPr id="6" name="Subtitle 2"/>
          <p:cNvSpPr txBox="1">
            <a:spLocks/>
          </p:cNvSpPr>
          <p:nvPr/>
        </p:nvSpPr>
        <p:spPr>
          <a:xfrm>
            <a:off x="459228" y="69054"/>
            <a:ext cx="7529774" cy="13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600" b="1" dirty="0" smtClean="0">
                <a:solidFill>
                  <a:srgbClr val="FF0000"/>
                </a:solidFill>
                <a:latin typeface="Times New Roman" panose="02020603050405020304" pitchFamily="18" charset="0"/>
                <a:cs typeface="Times New Roman" panose="02020603050405020304" pitchFamily="18" charset="0"/>
              </a:rPr>
              <a:t>CÓ THỂ EM CHƯA BIẾT</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359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376" y="1076446"/>
            <a:ext cx="5657088" cy="1608881"/>
          </a:xfrm>
        </p:spPr>
        <p:txBody>
          <a:bodyPr>
            <a:noAutofit/>
          </a:bodyPr>
          <a:lstStyle/>
          <a:p>
            <a:r>
              <a:rPr lang="en-US" sz="3600" b="1" dirty="0" err="1" smtClean="0">
                <a:solidFill>
                  <a:srgbClr val="FF0000"/>
                </a:solidFill>
                <a:latin typeface="Times New Roman" panose="02020603050405020304" pitchFamily="18" charset="0"/>
                <a:cs typeface="Times New Roman" panose="02020603050405020304" pitchFamily="18" charset="0"/>
              </a:rPr>
              <a:t>Tại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sao</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ngoài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vũ</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trụ</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các</a:t>
            </a:r>
            <a:r>
              <a:rPr lang="en-US" sz="3600" b="1" dirty="0" smtClean="0">
                <a:solidFill>
                  <a:srgbClr val="FF0000"/>
                </a:solidFill>
                <a:latin typeface="Times New Roman" panose="02020603050405020304" pitchFamily="18" charset="0"/>
                <a:cs typeface="Times New Roman" panose="02020603050405020304" pitchFamily="18" charset="0"/>
              </a:rPr>
              <a:t> phi </a:t>
            </a:r>
            <a:r>
              <a:rPr lang="en-US" sz="3600" b="1" dirty="0" err="1" smtClean="0">
                <a:solidFill>
                  <a:srgbClr val="FF0000"/>
                </a:solidFill>
                <a:latin typeface="Times New Roman" panose="02020603050405020304" pitchFamily="18" charset="0"/>
                <a:cs typeface="Times New Roman" panose="02020603050405020304" pitchFamily="18" charset="0"/>
              </a:rPr>
              <a:t>hành</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gia</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phải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nói</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chuyện</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bằng</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bộ</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đàm</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hoặc</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kí</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hiệu</a:t>
            </a:r>
            <a:r>
              <a:rPr lang="en-US" sz="3600" b="1" dirty="0" smtClean="0">
                <a:solidFill>
                  <a:srgbClr val="FF0000"/>
                </a:solidFill>
                <a:latin typeface="Times New Roman" panose="02020603050405020304" pitchFamily="18" charset="0"/>
                <a:cs typeface="Times New Roman" panose="02020603050405020304" pitchFamily="18" charset="0"/>
              </a:rPr>
              <a:t>?</a:t>
            </a:r>
            <a:r>
              <a:rPr lang="vi-VN" sz="3600" b="1" dirty="0">
                <a:solidFill>
                  <a:srgbClr val="FF0000"/>
                </a:solidFill>
                <a:latin typeface="Times New Roman" panose="02020603050405020304" pitchFamily="18" charset="0"/>
                <a:cs typeface="Times New Roman" panose="02020603050405020304" pitchFamily="18" charset="0"/>
              </a:rPr>
              <a:t/>
            </a:r>
            <a:br>
              <a:rPr lang="vi-VN" sz="3600" b="1" dirty="0">
                <a:solidFill>
                  <a:srgbClr val="FF0000"/>
                </a:solidFill>
                <a:latin typeface="Times New Roman" panose="02020603050405020304" pitchFamily="18" charset="0"/>
                <a:cs typeface="Times New Roman" panose="02020603050405020304" pitchFamily="18" charset="0"/>
              </a:rPr>
            </a:br>
            <a:r>
              <a:rPr lang="vi-VN" sz="3600" b="1" dirty="0">
                <a:solidFill>
                  <a:srgbClr val="FF0000"/>
                </a:solidFill>
                <a:latin typeface="Times New Roman" panose="02020603050405020304" pitchFamily="18" charset="0"/>
                <a:cs typeface="Times New Roman" panose="02020603050405020304" pitchFamily="18" charset="0"/>
              </a:rPr>
              <a:t/>
            </a:r>
            <a:br>
              <a:rPr lang="vi-VN" sz="3600" b="1" dirty="0">
                <a:solidFill>
                  <a:srgbClr val="FF0000"/>
                </a:solidFill>
                <a:latin typeface="Times New Roman" panose="02020603050405020304" pitchFamily="18" charset="0"/>
                <a:cs typeface="Times New Roman" panose="02020603050405020304" pitchFamily="18" charset="0"/>
              </a:rPr>
            </a:br>
            <a:endParaRPr lang="en-US" sz="3600" b="1" dirty="0">
              <a:solidFill>
                <a:srgbClr val="FF0000"/>
              </a:solidFill>
              <a:latin typeface="Times New Roman" panose="02020603050405020304" pitchFamily="18" charset="0"/>
              <a:cs typeface="Times New Roman" panose="02020603050405020304" pitchFamily="18" charset="0"/>
            </a:endParaRPr>
          </a:p>
        </p:txBody>
      </p:sp>
      <p:pic>
        <p:nvPicPr>
          <p:cNvPr id="6" name="Picture 2" descr="Trong vũ trụ không truyền được âm thanh, vậy các nhà du hành nói chuyện kiểu gì?-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98464" y="138896"/>
            <a:ext cx="6096000" cy="6719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29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495801"/>
            <a:ext cx="8839200" cy="169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0"/>
            <a:ext cx="7467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359924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Tieng vo tay.wav"/>
          </p:stSnd>
        </p:sndAc>
      </p:transition>
    </mc:Choice>
    <mc:Fallback xmlns="">
      <p:transition spd="slow">
        <p:split orient="vert"/>
        <p:sndAc>
          <p:stSnd>
            <p:snd r:embed="rId5" name="Tieng vo ta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Oval 3"/>
          <p:cNvSpPr/>
          <p:nvPr/>
        </p:nvSpPr>
        <p:spPr>
          <a:xfrm>
            <a:off x="695227" y="2026763"/>
            <a:ext cx="552646" cy="4713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txBox="1">
            <a:spLocks/>
          </p:cNvSpPr>
          <p:nvPr/>
        </p:nvSpPr>
        <p:spPr>
          <a:xfrm>
            <a:off x="695227" y="2611225"/>
            <a:ext cx="10515600" cy="23189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14350" indent="-514350">
              <a:buAutoNum type="alphaUcPeriod"/>
            </a:pPr>
            <a:r>
              <a:rPr lang="en-US" sz="3200" dirty="0" err="1" smtClean="0">
                <a:latin typeface="Times New Roman" panose="02020603050405020304" pitchFamily="18" charset="0"/>
                <a:cs typeface="Times New Roman" panose="02020603050405020304" pitchFamily="18" charset="0"/>
              </a:rPr>
              <a:t>Sóng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chỉ</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lan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truyền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trên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mặt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nước</a:t>
            </a:r>
            <a:r>
              <a:rPr lang="en-US" sz="3200" dirty="0" smtClean="0">
                <a:latin typeface="Times New Roman" panose="02020603050405020304" pitchFamily="18" charset="0"/>
                <a:cs typeface="Times New Roman" panose="02020603050405020304" pitchFamily="18" charset="0"/>
              </a:rPr>
              <a:t>.</a:t>
            </a:r>
          </a:p>
          <a:p>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B. </a:t>
            </a:r>
            <a:r>
              <a:rPr lang="en-US" sz="3200" dirty="0" err="1" smtClean="0">
                <a:latin typeface="Times New Roman" panose="02020603050405020304" pitchFamily="18" charset="0"/>
                <a:cs typeface="Times New Roman" panose="02020603050405020304" pitchFamily="18" charset="0"/>
              </a:rPr>
              <a:t>Sóng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sự</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lan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truyền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môi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trường</a:t>
            </a:r>
            <a:r>
              <a:rPr lang="en-US" sz="3200" dirty="0" smtClean="0">
                <a:latin typeface="Times New Roman" panose="02020603050405020304" pitchFamily="18" charset="0"/>
                <a:cs typeface="Times New Roman" panose="02020603050405020304" pitchFamily="18" charset="0"/>
              </a:rPr>
              <a:t>.</a:t>
            </a:r>
          </a:p>
          <a:p>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C. </a:t>
            </a:r>
            <a:r>
              <a:rPr lang="en-US" sz="3200" dirty="0" err="1" smtClean="0">
                <a:latin typeface="Times New Roman" panose="02020603050405020304" pitchFamily="18" charset="0"/>
                <a:cs typeface="Times New Roman" panose="02020603050405020304" pitchFamily="18" charset="0"/>
              </a:rPr>
              <a:t>Sóng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lan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truyền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a:t>
            </a:r>
          </a:p>
          <a:p>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D. </a:t>
            </a:r>
            <a:r>
              <a:rPr lang="en-US" sz="3200" dirty="0" err="1" smtClean="0">
                <a:latin typeface="Times New Roman" panose="02020603050405020304" pitchFamily="18" charset="0"/>
                <a:cs typeface="Times New Roman" panose="02020603050405020304" pitchFamily="18" charset="0"/>
              </a:rPr>
              <a:t>Sóng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chỉ</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xuất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động</a:t>
            </a:r>
            <a:r>
              <a:rPr lang="en-US" sz="3200" dirty="0" smtClean="0">
                <a:latin typeface="Times New Roman" panose="02020603050405020304" pitchFamily="18" charset="0"/>
                <a:cs typeface="Times New Roman" panose="02020603050405020304" pitchFamily="18" charset="0"/>
              </a:rPr>
              <a:t>.</a:t>
            </a:r>
            <a:br>
              <a:rPr lang="en-US" sz="3200" dirty="0" smtClean="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
        <p:nvSpPr>
          <p:cNvPr id="2" name="Title 1"/>
          <p:cNvSpPr>
            <a:spLocks noGrp="1"/>
          </p:cNvSpPr>
          <p:nvPr>
            <p:ph type="title"/>
          </p:nvPr>
        </p:nvSpPr>
        <p:spPr>
          <a:xfrm>
            <a:off x="791066" y="644639"/>
            <a:ext cx="10515600" cy="1325563"/>
          </a:xfrm>
        </p:spPr>
        <p:txBody>
          <a:bodyPr>
            <a:normAutofit/>
          </a:bodyPr>
          <a:lstStyle/>
          <a:p>
            <a:r>
              <a:rPr lang="en-US" sz="3600" dirty="0" err="1" smtClean="0">
                <a:solidFill>
                  <a:srgbClr val="FF0000"/>
                </a:solidFill>
                <a:latin typeface="Times New Roman" panose="02020603050405020304" pitchFamily="18" charset="0"/>
                <a:cs typeface="Times New Roman" panose="02020603050405020304" pitchFamily="18" charset="0"/>
              </a:rPr>
              <a:t>Câu</a:t>
            </a:r>
            <a:r>
              <a:rPr lang="en-US" sz="3600" dirty="0" smtClean="0">
                <a:solidFill>
                  <a:srgbClr val="FF0000"/>
                </a:solidFill>
                <a:latin typeface="Times New Roman" panose="02020603050405020304" pitchFamily="18" charset="0"/>
                <a:cs typeface="Times New Roman" panose="02020603050405020304" pitchFamily="18" charset="0"/>
              </a:rPr>
              <a:t> 3. </a:t>
            </a:r>
            <a:r>
              <a:rPr lang="en-US" sz="3600" dirty="0" err="1" smtClean="0">
                <a:solidFill>
                  <a:srgbClr val="FF0000"/>
                </a:solidFill>
                <a:latin typeface="Times New Roman" panose="02020603050405020304" pitchFamily="18" charset="0"/>
                <a:cs typeface="Times New Roman" panose="02020603050405020304" pitchFamily="18" charset="0"/>
              </a:rPr>
              <a:t>Điều</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nào</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sau</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đây</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nói</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về</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sóng</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là</a:t>
            </a:r>
            <a:r>
              <a:rPr lang="en-US" sz="3600" dirty="0" smtClean="0">
                <a:solidFill>
                  <a:srgbClr val="FF0000"/>
                </a:solidFill>
                <a:latin typeface="Times New Roman" panose="02020603050405020304" pitchFamily="18" charset="0"/>
                <a:cs typeface="Times New Roman" panose="02020603050405020304" pitchFamily="18" charset="0"/>
              </a:rPr>
              <a:t> </a:t>
            </a:r>
            <a:r>
              <a:rPr lang="en-US" sz="3600" dirty="0" err="1" smtClean="0">
                <a:solidFill>
                  <a:srgbClr val="FF0000"/>
                </a:solidFill>
                <a:latin typeface="Times New Roman" panose="02020603050405020304" pitchFamily="18" charset="0"/>
                <a:cs typeface="Times New Roman" panose="02020603050405020304" pitchFamily="18" charset="0"/>
              </a:rPr>
              <a:t>sai</a:t>
            </a:r>
            <a:r>
              <a:rPr lang="en-US" sz="3600" dirty="0" smtClean="0">
                <a:solidFill>
                  <a:srgbClr val="FF0000"/>
                </a:solidFill>
                <a:latin typeface="Times New Roman" panose="02020603050405020304" pitchFamily="18" charset="0"/>
                <a:cs typeface="Times New Roman" panose="02020603050405020304" pitchFamily="18" charset="0"/>
              </a:rPr>
              <a:t>?</a:t>
            </a:r>
            <a:br>
              <a:rPr lang="en-US" sz="3600" dirty="0" smtClean="0">
                <a:solidFill>
                  <a:srgbClr val="FF0000"/>
                </a:solidFill>
                <a:latin typeface="Times New Roman" panose="02020603050405020304" pitchFamily="18" charset="0"/>
                <a:cs typeface="Times New Roman" panose="02020603050405020304" pitchFamily="18" charset="0"/>
              </a:rPr>
            </a:br>
            <a:endParaRPr lang="en-US" sz="36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221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9458" name="AutoShape 2" descr="Hình nền powerpoint đơn giản [TẢI MIỄN PHÍ]"/>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0" name="AutoShape 4" descr="Hình nền powerpoint đơn giản [TẢI MIỄN PHÍ]"/>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9462" name="Picture 6" descr="Hình nền powerpoint đơn giản [TẢI MIỄN PHÍ]"/>
          <p:cNvPicPr>
            <a:picLocks noChangeAspect="1" noChangeArrowheads="1"/>
          </p:cNvPicPr>
          <p:nvPr/>
        </p:nvPicPr>
        <p:blipFill>
          <a:blip r:embed="rId2"/>
          <a:srcRect/>
          <a:stretch>
            <a:fillRect/>
          </a:stretch>
        </p:blipFill>
        <p:spPr bwMode="auto">
          <a:xfrm>
            <a:off x="0" y="0"/>
            <a:ext cx="12191999" cy="6858000"/>
          </a:xfrm>
          <a:prstGeom prst="rect">
            <a:avLst/>
          </a:prstGeom>
          <a:noFill/>
        </p:spPr>
      </p:pic>
      <p:sp>
        <p:nvSpPr>
          <p:cNvPr id="5" name="Rectangle 4"/>
          <p:cNvSpPr/>
          <p:nvPr/>
        </p:nvSpPr>
        <p:spPr>
          <a:xfrm>
            <a:off x="2362200" y="1143000"/>
            <a:ext cx="7315200" cy="923330"/>
          </a:xfrm>
          <a:prstGeom prst="rect">
            <a:avLst/>
          </a:prstGeom>
          <a:noFill/>
        </p:spPr>
        <p:txBody>
          <a:bodyPr wrap="square" lIns="91440" tIns="45720" rIns="91440" bIns="45720">
            <a:spAutoFit/>
          </a:bodyPr>
          <a:lstStyle/>
          <a:p>
            <a:pPr algn="ctr"/>
            <a:r>
              <a:rPr lang="vi-VN" sz="54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rPr>
              <a:t>HƯỚNG DẪN VỀ NHÀ</a:t>
            </a:r>
            <a:endParaRPr lang="en-US" sz="54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mj-lt"/>
            </a:endParaRPr>
          </a:p>
        </p:txBody>
      </p:sp>
      <p:sp>
        <p:nvSpPr>
          <p:cNvPr id="6" name="Rectangle 5"/>
          <p:cNvSpPr/>
          <p:nvPr/>
        </p:nvSpPr>
        <p:spPr>
          <a:xfrm>
            <a:off x="2438400" y="2209801"/>
            <a:ext cx="7239000" cy="646331"/>
          </a:xfrm>
          <a:prstGeom prst="rect">
            <a:avLst/>
          </a:prstGeom>
        </p:spPr>
        <p:txBody>
          <a:bodyPr wrap="square">
            <a:spAutoFit/>
          </a:bodyPr>
          <a:lstStyle/>
          <a:p>
            <a:r>
              <a:rPr lang="vi-VN" sz="3600" dirty="0">
                <a:latin typeface="Times New Roman" pitchFamily="18" charset="0"/>
                <a:cs typeface="Times New Roman" pitchFamily="18" charset="0"/>
              </a:rPr>
              <a:t>Ôn tập lại các kiến thức cơ bản đã học </a:t>
            </a:r>
            <a:endParaRPr lang="en-US" sz="3600" dirty="0"/>
          </a:p>
        </p:txBody>
      </p:sp>
      <p:sp>
        <p:nvSpPr>
          <p:cNvPr id="7" name="Rectangle 6"/>
          <p:cNvSpPr/>
          <p:nvPr/>
        </p:nvSpPr>
        <p:spPr>
          <a:xfrm>
            <a:off x="2514602" y="2895601"/>
            <a:ext cx="6885038" cy="1200329"/>
          </a:xfrm>
          <a:prstGeom prst="rect">
            <a:avLst/>
          </a:prstGeom>
        </p:spPr>
        <p:txBody>
          <a:bodyPr wrap="square">
            <a:spAutoFit/>
          </a:bodyPr>
          <a:lstStyle/>
          <a:p>
            <a:r>
              <a:rPr lang="vi-VN" sz="3600" dirty="0">
                <a:latin typeface="Times New Roman" pitchFamily="18" charset="0"/>
                <a:cs typeface="Times New Roman" pitchFamily="18" charset="0"/>
              </a:rPr>
              <a:t>Xem trước </a:t>
            </a:r>
            <a:r>
              <a:rPr lang="en-US" sz="3600" err="1" smtClean="0">
                <a:latin typeface="Times New Roman" pitchFamily="18" charset="0"/>
                <a:cs typeface="Times New Roman" pitchFamily="18" charset="0"/>
              </a:rPr>
              <a:t>mục</a:t>
            </a:r>
            <a:r>
              <a:rPr lang="en-US" sz="3600" smtClean="0">
                <a:latin typeface="Times New Roman" pitchFamily="18" charset="0"/>
                <a:cs typeface="Times New Roman" pitchFamily="18" charset="0"/>
              </a:rPr>
              <a:t> III </a:t>
            </a:r>
            <a:r>
              <a:rPr lang="en-US" sz="3600" dirty="0" err="1" smtClean="0">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bài</a:t>
            </a:r>
            <a:r>
              <a:rPr lang="en-US" sz="3600" dirty="0" smtClean="0">
                <a:latin typeface="Times New Roman" pitchFamily="18" charset="0"/>
                <a:cs typeface="Times New Roman" pitchFamily="18" charset="0"/>
              </a:rPr>
              <a:t> 12. </a:t>
            </a:r>
            <a:r>
              <a:rPr lang="en-US" sz="3600" dirty="0" err="1" smtClean="0">
                <a:latin typeface="Times New Roman" pitchFamily="18" charset="0"/>
                <a:cs typeface="Times New Roman" pitchFamily="18" charset="0"/>
              </a:rPr>
              <a:t>Sóng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âm</a:t>
            </a:r>
            <a:endParaRPr lang="en-US" sz="3600" dirty="0"/>
          </a:p>
        </p:txBody>
      </p:sp>
      <p:sp>
        <p:nvSpPr>
          <p:cNvPr id="8" name="Rectangle 7"/>
          <p:cNvSpPr/>
          <p:nvPr/>
        </p:nvSpPr>
        <p:spPr>
          <a:xfrm>
            <a:off x="2858730" y="4414882"/>
            <a:ext cx="6818670" cy="1200329"/>
          </a:xfrm>
          <a:prstGeom prst="rect">
            <a:avLst/>
          </a:prstGeom>
          <a:noFill/>
        </p:spPr>
        <p:txBody>
          <a:bodyPr wrap="square">
            <a:spAutoFit/>
          </a:bodyPr>
          <a:lstStyle/>
          <a:p>
            <a:r>
              <a:rPr lang="en-US" sz="3600" dirty="0" err="1" smtClean="0">
                <a:latin typeface="Times New Roman" pitchFamily="18" charset="0"/>
                <a:cs typeface="Times New Roman" pitchFamily="18" charset="0"/>
              </a:rPr>
              <a:t>Tìm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thêm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một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số</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ví</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dụ</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dao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và</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sóng</a:t>
            </a:r>
            <a:r>
              <a:rPr lang="en-US" sz="3600" smtClean="0">
                <a:latin typeface="Times New Roman" pitchFamily="18" charset="0"/>
                <a:cs typeface="Times New Roman" pitchFamily="18" charset="0"/>
              </a:rPr>
              <a:t>.</a:t>
            </a:r>
            <a:endParaRPr lang="en-US" sz="3600" dirty="0"/>
          </a:p>
        </p:txBody>
      </p:sp>
    </p:spTree>
    <p:extLst>
      <p:ext uri="{BB962C8B-B14F-4D97-AF65-F5344CB8AC3E}">
        <p14:creationId xmlns:p14="http://schemas.microsoft.com/office/powerpoint/2010/main" val="1600058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0" fill="hold"/>
                                        <p:tgtEl>
                                          <p:spTgt spid="6"/>
                                        </p:tgtEl>
                                        <p:attrNameLst>
                                          <p:attrName>ppt_x</p:attrName>
                                        </p:attrNameLst>
                                      </p:cBhvr>
                                      <p:tavLst>
                                        <p:tav tm="0">
                                          <p:val>
                                            <p:strVal val="#ppt_x"/>
                                          </p:val>
                                        </p:tav>
                                        <p:tav tm="100000">
                                          <p:val>
                                            <p:strVal val="#ppt_x"/>
                                          </p:val>
                                        </p:tav>
                                      </p:tavLst>
                                    </p:anim>
                                    <p:anim calcmode="lin" valueType="num">
                                      <p:cBhvr additive="base">
                                        <p:cTn id="14" dur="5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plus(in)">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4)">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ình ảnh backgroud hoa đào nở cực kỳ đẹp"/>
          <p:cNvPicPr>
            <a:picLocks noChangeAspect="1" noChangeArrowheads="1"/>
          </p:cNvPicPr>
          <p:nvPr/>
        </p:nvPicPr>
        <p:blipFill>
          <a:blip r:embed="rId2"/>
          <a:srcRect/>
          <a:stretch>
            <a:fillRect/>
          </a:stretch>
        </p:blipFill>
        <p:spPr bwMode="auto">
          <a:xfrm>
            <a:off x="1524000" y="0"/>
            <a:ext cx="9144000" cy="6858000"/>
          </a:xfrm>
          <a:prstGeom prst="rect">
            <a:avLst/>
          </a:prstGeom>
          <a:noFill/>
        </p:spPr>
      </p:pic>
      <p:sp>
        <p:nvSpPr>
          <p:cNvPr id="3" name="WordArt 10"/>
          <p:cNvSpPr>
            <a:spLocks noChangeArrowheads="1" noChangeShapeType="1" noTextEdit="1"/>
          </p:cNvSpPr>
          <p:nvPr/>
        </p:nvSpPr>
        <p:spPr bwMode="auto">
          <a:xfrm>
            <a:off x="2209800" y="381000"/>
            <a:ext cx="7848600" cy="1295400"/>
          </a:xfrm>
          <a:prstGeom prst="rect">
            <a:avLst/>
          </a:prstGeom>
        </p:spPr>
        <p:txBody>
          <a:bodyPr wrap="none" fromWordArt="1">
            <a:prstTxWarp prst="textPlain">
              <a:avLst>
                <a:gd name="adj" fmla="val 50000"/>
              </a:avLst>
            </a:prstTxWarp>
          </a:bodyPr>
          <a:lstStyle/>
          <a:p>
            <a:pPr algn="ctr"/>
            <a:r>
              <a:rPr lang="vi-VN"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rPr>
              <a:t>xin cam ƠN CAC EM HOC SINH</a:t>
            </a:r>
            <a:endParaRPr lang="en-US" sz="3600" b="1" kern="10" dirty="0">
              <a:ln w="12700">
                <a:solidFill>
                  <a:srgbClr val="0000FF"/>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VnTimeH"/>
            </a:endParaRPr>
          </a:p>
        </p:txBody>
      </p:sp>
      <p:sp>
        <p:nvSpPr>
          <p:cNvPr id="4" name="Text Box 9"/>
          <p:cNvSpPr txBox="1">
            <a:spLocks noChangeArrowheads="1"/>
          </p:cNvSpPr>
          <p:nvPr/>
        </p:nvSpPr>
        <p:spPr bwMode="auto">
          <a:xfrm>
            <a:off x="1524000" y="2895601"/>
            <a:ext cx="883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6000" b="1" dirty="0">
                <a:solidFill>
                  <a:schemeClr val="accent2"/>
                </a:solidFill>
                <a:latin typeface="Times New Roman" pitchFamily="18" charset="0"/>
                <a:cs typeface="Times New Roman" pitchFamily="18" charset="0"/>
              </a:rPr>
              <a:t>Ch</a:t>
            </a:r>
            <a:r>
              <a:rPr lang="vi-VN" altLang="en-US" sz="6000" b="1" dirty="0">
                <a:solidFill>
                  <a:schemeClr val="accent2"/>
                </a:solidFill>
                <a:latin typeface="Times New Roman" pitchFamily="18" charset="0"/>
                <a:cs typeface="Times New Roman" pitchFamily="18" charset="0"/>
              </a:rPr>
              <a:t>úc</a:t>
            </a:r>
            <a:r>
              <a:rPr lang="en-US" altLang="en-US" sz="6000" b="1" dirty="0">
                <a:solidFill>
                  <a:schemeClr val="accent2"/>
                </a:solidFill>
                <a:latin typeface="Times New Roman" pitchFamily="18" charset="0"/>
                <a:cs typeface="Times New Roman" pitchFamily="18" charset="0"/>
              </a:rPr>
              <a:t> c</a:t>
            </a:r>
            <a:r>
              <a:rPr lang="vi-VN" altLang="en-US" sz="6000" b="1" dirty="0">
                <a:solidFill>
                  <a:schemeClr val="accent2"/>
                </a:solidFill>
                <a:latin typeface="Times New Roman" pitchFamily="18" charset="0"/>
                <a:cs typeface="Times New Roman" pitchFamily="18" charset="0"/>
              </a:rPr>
              <a:t>ác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em</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lu</a:t>
            </a:r>
            <a:r>
              <a:rPr lang="vi-VN" altLang="en-US" sz="6000" b="1" dirty="0">
                <a:solidFill>
                  <a:schemeClr val="accent2"/>
                </a:solidFill>
                <a:latin typeface="Times New Roman" pitchFamily="18" charset="0"/>
                <a:cs typeface="Times New Roman" pitchFamily="18" charset="0"/>
              </a:rPr>
              <a:t>ô</a:t>
            </a:r>
            <a:r>
              <a:rPr lang="en-US" altLang="en-US" sz="6000" b="1" dirty="0">
                <a:solidFill>
                  <a:schemeClr val="accent2"/>
                </a:solidFill>
                <a:latin typeface="Times New Roman" pitchFamily="18" charset="0"/>
                <a:cs typeface="Times New Roman" pitchFamily="18" charset="0"/>
              </a:rPr>
              <a:t>n </a:t>
            </a:r>
            <a:r>
              <a:rPr lang="en-US" altLang="en-US" sz="6000" b="1" dirty="0" err="1">
                <a:solidFill>
                  <a:schemeClr val="accent2"/>
                </a:solidFill>
                <a:latin typeface="Times New Roman" pitchFamily="18" charset="0"/>
                <a:cs typeface="Times New Roman" pitchFamily="18" charset="0"/>
              </a:rPr>
              <a:t>học</a:t>
            </a:r>
            <a:r>
              <a:rPr lang="en-US" altLang="en-US" sz="6000" b="1" dirty="0">
                <a:solidFill>
                  <a:schemeClr val="accent2"/>
                </a:solidFill>
                <a:latin typeface="Times New Roman" pitchFamily="18" charset="0"/>
                <a:cs typeface="Times New Roman" pitchFamily="18" charset="0"/>
              </a:rPr>
              <a:t> </a:t>
            </a:r>
            <a:r>
              <a:rPr lang="en-US" altLang="en-US" sz="6000" b="1" dirty="0" err="1">
                <a:solidFill>
                  <a:schemeClr val="accent2"/>
                </a:solidFill>
                <a:latin typeface="Times New Roman" pitchFamily="18" charset="0"/>
                <a:cs typeface="Times New Roman" pitchFamily="18" charset="0"/>
              </a:rPr>
              <a:t>giỏi</a:t>
            </a:r>
            <a:endParaRPr lang="en-US" altLang="en-US" sz="6000" b="1" dirty="0">
              <a:solidFill>
                <a:schemeClr val="accent2"/>
              </a:solidFill>
              <a:latin typeface="Times New Roman" pitchFamily="18" charset="0"/>
              <a:cs typeface="Times New Roman" pitchFamily="18" charset="0"/>
            </a:endParaRPr>
          </a:p>
        </p:txBody>
      </p:sp>
      <p:grpSp>
        <p:nvGrpSpPr>
          <p:cNvPr id="2" name="Group 6"/>
          <p:cNvGrpSpPr>
            <a:grpSpLocks/>
          </p:cNvGrpSpPr>
          <p:nvPr/>
        </p:nvGrpSpPr>
        <p:grpSpPr bwMode="auto">
          <a:xfrm>
            <a:off x="7543800" y="4343400"/>
            <a:ext cx="3124200" cy="2514600"/>
            <a:chOff x="2592" y="1776"/>
            <a:chExt cx="3024" cy="2407"/>
          </a:xfrm>
        </p:grpSpPr>
        <p:pic>
          <p:nvPicPr>
            <p:cNvPr id="6" name="Picture 7" descr="hoc tro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2" y="1776"/>
              <a:ext cx="3024" cy="23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RDJ4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5" y="3559"/>
              <a:ext cx="1302" cy="62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6242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108" fill="hold"/>
                                        <p:tgtEl>
                                          <p:spTgt spid="3"/>
                                        </p:tgtEl>
                                        <p:attrNameLst>
                                          <p:attrName>style.color</p:attrName>
                                        </p:attrNameLst>
                                      </p:cBhvr>
                                      <p:to>
                                        <a:schemeClr val="accent2"/>
                                      </p:to>
                                    </p:animClr>
                                    <p:animClr clrSpc="rgb" dir="cw">
                                      <p:cBhvr>
                                        <p:cTn id="7" dur="108" fill="hold"/>
                                        <p:tgtEl>
                                          <p:spTgt spid="3"/>
                                        </p:tgtEl>
                                        <p:attrNameLst>
                                          <p:attrName>fillcolor</p:attrName>
                                        </p:attrNameLst>
                                      </p:cBhvr>
                                      <p:to>
                                        <a:schemeClr val="accent2"/>
                                      </p:to>
                                    </p:animClr>
                                    <p:set>
                                      <p:cBhvr>
                                        <p:cTn id="8" dur="108" fill="hold"/>
                                        <p:tgtEl>
                                          <p:spTgt spid="3"/>
                                        </p:tgtEl>
                                        <p:attrNameLst>
                                          <p:attrName>fill.type</p:attrName>
                                        </p:attrNameLst>
                                      </p:cBhvr>
                                      <p:to>
                                        <p:strVal val="solid"/>
                                      </p:to>
                                    </p:set>
                                    <p:set>
                                      <p:cBhvr>
                                        <p:cTn id="9" dur="108" fill="hold"/>
                                        <p:tgtEl>
                                          <p:spTgt spid="3"/>
                                        </p:tgtEl>
                                        <p:attrNameLst>
                                          <p:attrName>fill.on</p:attrName>
                                        </p:attrNameLst>
                                      </p:cBhvr>
                                      <p:to>
                                        <p:strVal val="true"/>
                                      </p:to>
                                    </p:set>
                                    <p:animRot by="120000">
                                      <p:cBhvr>
                                        <p:cTn id="10" dur="108" fill="hold">
                                          <p:stCondLst>
                                            <p:cond delay="0"/>
                                          </p:stCondLst>
                                        </p:cTn>
                                        <p:tgtEl>
                                          <p:spTgt spid="3"/>
                                        </p:tgtEl>
                                        <p:attrNameLst>
                                          <p:attrName>r</p:attrName>
                                        </p:attrNameLst>
                                      </p:cBhvr>
                                    </p:animRot>
                                    <p:animRot by="-240000">
                                      <p:cBhvr>
                                        <p:cTn id="11" dur="216" fill="hold">
                                          <p:stCondLst>
                                            <p:cond delay="216"/>
                                          </p:stCondLst>
                                        </p:cTn>
                                        <p:tgtEl>
                                          <p:spTgt spid="3"/>
                                        </p:tgtEl>
                                        <p:attrNameLst>
                                          <p:attrName>r</p:attrName>
                                        </p:attrNameLst>
                                      </p:cBhvr>
                                    </p:animRot>
                                    <p:animRot by="240000">
                                      <p:cBhvr>
                                        <p:cTn id="12" dur="216" fill="hold">
                                          <p:stCondLst>
                                            <p:cond delay="432"/>
                                          </p:stCondLst>
                                        </p:cTn>
                                        <p:tgtEl>
                                          <p:spTgt spid="3"/>
                                        </p:tgtEl>
                                        <p:attrNameLst>
                                          <p:attrName>r</p:attrName>
                                        </p:attrNameLst>
                                      </p:cBhvr>
                                    </p:animRot>
                                    <p:animRot by="-240000">
                                      <p:cBhvr>
                                        <p:cTn id="13" dur="216" fill="hold">
                                          <p:stCondLst>
                                            <p:cond delay="648"/>
                                          </p:stCondLst>
                                        </p:cTn>
                                        <p:tgtEl>
                                          <p:spTgt spid="3"/>
                                        </p:tgtEl>
                                        <p:attrNameLst>
                                          <p:attrName>r</p:attrName>
                                        </p:attrNameLst>
                                      </p:cBhvr>
                                    </p:animRot>
                                    <p:animRot by="120000">
                                      <p:cBhvr>
                                        <p:cTn id="14" dur="216" fill="hold">
                                          <p:stCondLst>
                                            <p:cond delay="864"/>
                                          </p:stCondLst>
                                        </p:cTn>
                                        <p:tgtEl>
                                          <p:spTgt spid="3"/>
                                        </p:tgtEl>
                                        <p:attrNameLst>
                                          <p:attrName>r</p:attrName>
                                        </p:attrNameLst>
                                      </p:cBhvr>
                                    </p:animRot>
                                  </p:childTnLst>
                                </p:cTn>
                              </p:par>
                              <p:par>
                                <p:cTn id="15" presetID="56" presetClass="entr" presetSubtype="0" fill="hold" grpId="0" nodeType="withEffect">
                                  <p:stCondLst>
                                    <p:cond delay="0"/>
                                  </p:stCondLst>
                                  <p:iterate type="lt">
                                    <p:tmPct val="10000"/>
                                  </p:iterate>
                                  <p:childTnLst>
                                    <p:set>
                                      <p:cBhvr>
                                        <p:cTn id="16" dur="1" fill="hold">
                                          <p:stCondLst>
                                            <p:cond delay="0"/>
                                          </p:stCondLst>
                                        </p:cTn>
                                        <p:tgtEl>
                                          <p:spTgt spid="4"/>
                                        </p:tgtEl>
                                        <p:attrNameLst>
                                          <p:attrName>style.visibility</p:attrName>
                                        </p:attrNameLst>
                                      </p:cBhvr>
                                      <p:to>
                                        <p:strVal val="visible"/>
                                      </p:to>
                                    </p:set>
                                    <p:anim by="(-#ppt_w*2)" calcmode="lin" valueType="num">
                                      <p:cBhvr rctx="PPT">
                                        <p:cTn id="17" dur="900" autoRev="1" fill="hold">
                                          <p:stCondLst>
                                            <p:cond delay="0"/>
                                          </p:stCondLst>
                                        </p:cTn>
                                        <p:tgtEl>
                                          <p:spTgt spid="4"/>
                                        </p:tgtEl>
                                        <p:attrNameLst>
                                          <p:attrName>ppt_w</p:attrName>
                                        </p:attrNameLst>
                                      </p:cBhvr>
                                    </p:anim>
                                    <p:anim by="(#ppt_w*0.50)" calcmode="lin" valueType="num">
                                      <p:cBhvr>
                                        <p:cTn id="18" dur="900" decel="50000" autoRev="1" fill="hold">
                                          <p:stCondLst>
                                            <p:cond delay="0"/>
                                          </p:stCondLst>
                                        </p:cTn>
                                        <p:tgtEl>
                                          <p:spTgt spid="4"/>
                                        </p:tgtEl>
                                        <p:attrNameLst>
                                          <p:attrName>ppt_x</p:attrName>
                                        </p:attrNameLst>
                                      </p:cBhvr>
                                    </p:anim>
                                    <p:anim from="(-#ppt_h/2)" to="(#ppt_y)" calcmode="lin" valueType="num">
                                      <p:cBhvr>
                                        <p:cTn id="19" dur="1800" fill="hold">
                                          <p:stCondLst>
                                            <p:cond delay="0"/>
                                          </p:stCondLst>
                                        </p:cTn>
                                        <p:tgtEl>
                                          <p:spTgt spid="4"/>
                                        </p:tgtEl>
                                        <p:attrNameLst>
                                          <p:attrName>ppt_y</p:attrName>
                                        </p:attrNameLst>
                                      </p:cBhvr>
                                    </p:anim>
                                    <p:animRot by="21600000">
                                      <p:cBhvr>
                                        <p:cTn id="20" dur="18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ubtitle 2"/>
          <p:cNvSpPr txBox="1">
            <a:spLocks/>
          </p:cNvSpPr>
          <p:nvPr/>
        </p:nvSpPr>
        <p:spPr>
          <a:xfrm>
            <a:off x="1648520" y="274959"/>
            <a:ext cx="9400649" cy="13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dirty="0" err="1" smtClean="0">
                <a:solidFill>
                  <a:srgbClr val="C00000"/>
                </a:solidFill>
                <a:latin typeface="Times New Roman" panose="02020603050405020304" pitchFamily="18" charset="0"/>
                <a:cs typeface="Times New Roman" panose="02020603050405020304" pitchFamily="18" charset="0"/>
              </a:rPr>
              <a:t>Chương</a:t>
            </a:r>
            <a:r>
              <a:rPr lang="en-US" sz="4400" b="1" dirty="0" smtClean="0">
                <a:solidFill>
                  <a:srgbClr val="C00000"/>
                </a:solidFill>
                <a:latin typeface="Times New Roman" panose="02020603050405020304" pitchFamily="18" charset="0"/>
                <a:cs typeface="Times New Roman" panose="02020603050405020304" pitchFamily="18" charset="0"/>
              </a:rPr>
              <a:t> IV.  ÂM THANH</a:t>
            </a:r>
            <a:endParaRPr lang="en-US" sz="4400" b="1" dirty="0">
              <a:solidFill>
                <a:srgbClr val="C00000"/>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2585885" y="1123379"/>
            <a:ext cx="8463284" cy="13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4400" b="1" err="1" smtClean="0">
                <a:solidFill>
                  <a:srgbClr val="FF0000"/>
                </a:solidFill>
                <a:latin typeface="Times New Roman" panose="02020603050405020304" pitchFamily="18" charset="0"/>
                <a:cs typeface="Times New Roman" panose="02020603050405020304" pitchFamily="18" charset="0"/>
              </a:rPr>
              <a:t>Tiết</a:t>
            </a:r>
            <a:r>
              <a:rPr lang="en-US" sz="4400" b="1" smtClean="0">
                <a:solidFill>
                  <a:srgbClr val="FF0000"/>
                </a:solidFill>
                <a:latin typeface="Times New Roman" panose="02020603050405020304" pitchFamily="18" charset="0"/>
                <a:cs typeface="Times New Roman" panose="02020603050405020304" pitchFamily="18" charset="0"/>
              </a:rPr>
              <a:t> 50,51. </a:t>
            </a:r>
            <a:r>
              <a:rPr lang="en-US" sz="4400" b="1" dirty="0" err="1" smtClean="0">
                <a:solidFill>
                  <a:srgbClr val="FF0000"/>
                </a:solidFill>
                <a:latin typeface="Times New Roman" panose="02020603050405020304" pitchFamily="18" charset="0"/>
                <a:cs typeface="Times New Roman" panose="02020603050405020304" pitchFamily="18" charset="0"/>
              </a:rPr>
              <a:t>Bài</a:t>
            </a:r>
            <a:r>
              <a:rPr lang="en-US" sz="4400" b="1" dirty="0" smtClean="0">
                <a:solidFill>
                  <a:srgbClr val="FF0000"/>
                </a:solidFill>
                <a:latin typeface="Times New Roman" panose="02020603050405020304" pitchFamily="18" charset="0"/>
                <a:cs typeface="Times New Roman" panose="02020603050405020304" pitchFamily="18" charset="0"/>
              </a:rPr>
              <a:t> 12. SÓNG ÂM</a:t>
            </a:r>
          </a:p>
          <a:p>
            <a:pPr marL="0" indent="0" algn="ctr">
              <a:buNone/>
            </a:pPr>
            <a:r>
              <a:rPr lang="en-US" sz="4400" b="1" smtClean="0">
                <a:solidFill>
                  <a:srgbClr val="FF0000"/>
                </a:solidFill>
                <a:latin typeface="Times New Roman" panose="02020603050405020304" pitchFamily="18" charset="0"/>
                <a:cs typeface="Times New Roman" panose="02020603050405020304" pitchFamily="18" charset="0"/>
              </a:rPr>
              <a:t>     (2 </a:t>
            </a:r>
            <a:r>
              <a:rPr lang="en-US" sz="4400" b="1" dirty="0" err="1" smtClean="0">
                <a:solidFill>
                  <a:srgbClr val="FF0000"/>
                </a:solidFill>
                <a:latin typeface="Times New Roman" panose="02020603050405020304" pitchFamily="18" charset="0"/>
                <a:cs typeface="Times New Roman" panose="02020603050405020304" pitchFamily="18" charset="0"/>
              </a:rPr>
              <a:t>tiết</a:t>
            </a:r>
            <a:r>
              <a:rPr lang="en-US" sz="4400" b="1" dirty="0" smtClean="0">
                <a:solidFill>
                  <a:srgbClr val="FF0000"/>
                </a:solidFill>
                <a:latin typeface="Times New Roman" panose="02020603050405020304" pitchFamily="18" charset="0"/>
                <a:cs typeface="Times New Roman" panose="02020603050405020304" pitchFamily="18" charset="0"/>
              </a:rPr>
              <a: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6" name="Subtitle 2"/>
          <p:cNvSpPr txBox="1">
            <a:spLocks/>
          </p:cNvSpPr>
          <p:nvPr/>
        </p:nvSpPr>
        <p:spPr>
          <a:xfrm>
            <a:off x="1143000" y="2529046"/>
            <a:ext cx="7529774" cy="13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dirty="0" smtClean="0">
                <a:solidFill>
                  <a:schemeClr val="tx2">
                    <a:lumMod val="50000"/>
                  </a:schemeClr>
                </a:solidFill>
                <a:latin typeface="Times New Roman" panose="02020603050405020304" pitchFamily="18" charset="0"/>
                <a:cs typeface="Times New Roman" panose="02020603050405020304" pitchFamily="18" charset="0"/>
              </a:rPr>
              <a:t>I. Dao </a:t>
            </a:r>
            <a:r>
              <a:rPr lang="en-US" sz="4400" dirty="0" err="1" smtClean="0">
                <a:solidFill>
                  <a:schemeClr val="tx2">
                    <a:lumMod val="50000"/>
                  </a:schemeClr>
                </a:solidFill>
                <a:latin typeface="Times New Roman" panose="02020603050405020304" pitchFamily="18" charset="0"/>
                <a:cs typeface="Times New Roman" panose="02020603050405020304" pitchFamily="18" charset="0"/>
              </a:rPr>
              <a:t>động</a:t>
            </a:r>
            <a:r>
              <a:rPr lang="en-US" sz="44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4400" dirty="0" err="1" smtClean="0">
                <a:solidFill>
                  <a:schemeClr val="tx2">
                    <a:lumMod val="50000"/>
                  </a:schemeClr>
                </a:solidFill>
                <a:latin typeface="Times New Roman" panose="02020603050405020304" pitchFamily="18" charset="0"/>
                <a:cs typeface="Times New Roman" panose="02020603050405020304" pitchFamily="18" charset="0"/>
              </a:rPr>
              <a:t>và</a:t>
            </a:r>
            <a:r>
              <a:rPr lang="en-US" sz="44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4400" err="1" smtClean="0">
                <a:solidFill>
                  <a:schemeClr val="tx2">
                    <a:lumMod val="50000"/>
                  </a:schemeClr>
                </a:solidFill>
                <a:latin typeface="Times New Roman" panose="02020603050405020304" pitchFamily="18" charset="0"/>
                <a:cs typeface="Times New Roman" panose="02020603050405020304" pitchFamily="18" charset="0"/>
              </a:rPr>
              <a:t>sóng</a:t>
            </a:r>
            <a:r>
              <a:rPr lang="en-US" sz="4400" smtClean="0">
                <a:solidFill>
                  <a:schemeClr val="tx2">
                    <a:lumMod val="50000"/>
                  </a:schemeClr>
                </a:solidFill>
                <a:latin typeface="Times New Roman" panose="02020603050405020304" pitchFamily="18" charset="0"/>
                <a:cs typeface="Times New Roman" panose="02020603050405020304" pitchFamily="18" charset="0"/>
              </a:rPr>
              <a:t> </a:t>
            </a:r>
            <a:endParaRPr lang="en-US" sz="44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7" name="Subtitle 2"/>
          <p:cNvSpPr txBox="1">
            <a:spLocks/>
          </p:cNvSpPr>
          <p:nvPr/>
        </p:nvSpPr>
        <p:spPr>
          <a:xfrm>
            <a:off x="1091045" y="3429990"/>
            <a:ext cx="5257800" cy="15415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dirty="0" smtClean="0">
                <a:solidFill>
                  <a:schemeClr val="tx2">
                    <a:lumMod val="50000"/>
                  </a:schemeClr>
                </a:solidFill>
                <a:latin typeface="Times New Roman" panose="02020603050405020304" pitchFamily="18" charset="0"/>
                <a:cs typeface="Times New Roman" panose="02020603050405020304" pitchFamily="18" charset="0"/>
              </a:rPr>
              <a:t>II. </a:t>
            </a:r>
            <a:r>
              <a:rPr lang="en-US" sz="4400" dirty="0" err="1" smtClean="0">
                <a:solidFill>
                  <a:schemeClr val="tx2">
                    <a:lumMod val="50000"/>
                  </a:schemeClr>
                </a:solidFill>
                <a:latin typeface="Times New Roman" panose="02020603050405020304" pitchFamily="18" charset="0"/>
                <a:cs typeface="Times New Roman" panose="02020603050405020304" pitchFamily="18" charset="0"/>
              </a:rPr>
              <a:t>Nguồn</a:t>
            </a:r>
            <a:r>
              <a:rPr lang="en-US" sz="44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4400" dirty="0" err="1" smtClean="0">
                <a:solidFill>
                  <a:schemeClr val="tx2">
                    <a:lumMod val="50000"/>
                  </a:schemeClr>
                </a:solidFill>
                <a:latin typeface="Times New Roman" panose="02020603050405020304" pitchFamily="18" charset="0"/>
                <a:cs typeface="Times New Roman" panose="02020603050405020304" pitchFamily="18" charset="0"/>
              </a:rPr>
              <a:t>âm</a:t>
            </a:r>
            <a:endParaRPr lang="en-US" sz="4400" dirty="0" smtClean="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r>
              <a:rPr lang="en-US" sz="4400" dirty="0">
                <a:solidFill>
                  <a:schemeClr val="tx2">
                    <a:lumMod val="50000"/>
                  </a:schemeClr>
                </a:solidFill>
                <a:latin typeface="Times New Roman" panose="02020603050405020304" pitchFamily="18" charset="0"/>
                <a:cs typeface="Times New Roman" panose="02020603050405020304" pitchFamily="18" charset="0"/>
              </a:rPr>
              <a:t>III. </a:t>
            </a:r>
            <a:r>
              <a:rPr lang="en-US" sz="4400" dirty="0" err="1">
                <a:solidFill>
                  <a:schemeClr val="tx2">
                    <a:lumMod val="50000"/>
                  </a:schemeClr>
                </a:solidFill>
                <a:latin typeface="Times New Roman" panose="02020603050405020304" pitchFamily="18" charset="0"/>
                <a:cs typeface="Times New Roman" panose="02020603050405020304" pitchFamily="18" charset="0"/>
              </a:rPr>
              <a:t>Sóng</a:t>
            </a:r>
            <a:r>
              <a:rPr lang="en-US" sz="4400" dirty="0">
                <a:solidFill>
                  <a:schemeClr val="tx2">
                    <a:lumMod val="50000"/>
                  </a:schemeClr>
                </a:solidFill>
                <a:latin typeface="Times New Roman" panose="02020603050405020304" pitchFamily="18" charset="0"/>
                <a:cs typeface="Times New Roman" panose="02020603050405020304" pitchFamily="18" charset="0"/>
              </a:rPr>
              <a:t> </a:t>
            </a:r>
            <a:r>
              <a:rPr lang="en-US" sz="4400" dirty="0" err="1" smtClean="0">
                <a:solidFill>
                  <a:schemeClr val="tx2">
                    <a:lumMod val="50000"/>
                  </a:schemeClr>
                </a:solidFill>
                <a:latin typeface="Times New Roman" panose="02020603050405020304" pitchFamily="18" charset="0"/>
                <a:cs typeface="Times New Roman" panose="02020603050405020304" pitchFamily="18" charset="0"/>
              </a:rPr>
              <a:t>âm</a:t>
            </a:r>
            <a:r>
              <a:rPr lang="en-US" sz="4400" dirty="0" smtClean="0">
                <a:solidFill>
                  <a:schemeClr val="tx2">
                    <a:lumMod val="50000"/>
                  </a:schemeClr>
                </a:solidFill>
                <a:latin typeface="Times New Roman" panose="02020603050405020304" pitchFamily="18" charset="0"/>
                <a:cs typeface="Times New Roman" panose="02020603050405020304" pitchFamily="18" charset="0"/>
              </a:rPr>
              <a:t>          </a:t>
            </a:r>
            <a:endParaRPr lang="en-US" sz="4400" dirty="0">
              <a:solidFill>
                <a:schemeClr val="tx2">
                  <a:lumMod val="50000"/>
                </a:schemeClr>
              </a:solidFill>
              <a:latin typeface="Times New Roman" panose="02020603050405020304" pitchFamily="18" charset="0"/>
              <a:cs typeface="Times New Roman" panose="02020603050405020304" pitchFamily="18" charset="0"/>
            </a:endParaRPr>
          </a:p>
          <a:p>
            <a:pPr marL="0" indent="0">
              <a:buNone/>
            </a:pPr>
            <a:endParaRPr lang="en-US" sz="44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8" name="Subtitle 2"/>
          <p:cNvSpPr txBox="1">
            <a:spLocks/>
          </p:cNvSpPr>
          <p:nvPr/>
        </p:nvSpPr>
        <p:spPr>
          <a:xfrm>
            <a:off x="1007917" y="5134840"/>
            <a:ext cx="9379527" cy="13075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dirty="0" smtClean="0">
                <a:solidFill>
                  <a:schemeClr val="tx2">
                    <a:lumMod val="50000"/>
                  </a:schemeClr>
                </a:solidFill>
                <a:latin typeface="Times New Roman" panose="02020603050405020304" pitchFamily="18" charset="0"/>
                <a:cs typeface="Times New Roman" panose="02020603050405020304" pitchFamily="18" charset="0"/>
              </a:rPr>
              <a:t>IV. </a:t>
            </a:r>
            <a:r>
              <a:rPr lang="en-US" sz="4400" dirty="0" err="1" smtClean="0">
                <a:solidFill>
                  <a:schemeClr val="tx2">
                    <a:lumMod val="50000"/>
                  </a:schemeClr>
                </a:solidFill>
                <a:latin typeface="Times New Roman" panose="02020603050405020304" pitchFamily="18" charset="0"/>
                <a:cs typeface="Times New Roman" panose="02020603050405020304" pitchFamily="18" charset="0"/>
              </a:rPr>
              <a:t>Các</a:t>
            </a:r>
            <a:r>
              <a:rPr lang="en-US" sz="44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4400" dirty="0" err="1" smtClean="0">
                <a:solidFill>
                  <a:schemeClr val="tx2">
                    <a:lumMod val="50000"/>
                  </a:schemeClr>
                </a:solidFill>
                <a:latin typeface="Times New Roman" panose="02020603050405020304" pitchFamily="18" charset="0"/>
                <a:cs typeface="Times New Roman" panose="02020603050405020304" pitchFamily="18" charset="0"/>
              </a:rPr>
              <a:t>môi</a:t>
            </a:r>
            <a:r>
              <a:rPr lang="en-US" sz="44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4400" dirty="0" err="1" smtClean="0">
                <a:solidFill>
                  <a:schemeClr val="tx2">
                    <a:lumMod val="50000"/>
                  </a:schemeClr>
                </a:solidFill>
                <a:latin typeface="Times New Roman" panose="02020603050405020304" pitchFamily="18" charset="0"/>
                <a:cs typeface="Times New Roman" panose="02020603050405020304" pitchFamily="18" charset="0"/>
              </a:rPr>
              <a:t>trường</a:t>
            </a:r>
            <a:r>
              <a:rPr lang="en-US" sz="44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4400" dirty="0" err="1" smtClean="0">
                <a:solidFill>
                  <a:schemeClr val="tx2">
                    <a:lumMod val="50000"/>
                  </a:schemeClr>
                </a:solidFill>
                <a:latin typeface="Times New Roman" panose="02020603050405020304" pitchFamily="18" charset="0"/>
                <a:cs typeface="Times New Roman" panose="02020603050405020304" pitchFamily="18" charset="0"/>
              </a:rPr>
              <a:t>truyền</a:t>
            </a:r>
            <a:r>
              <a:rPr lang="en-US" sz="4400" dirty="0" smtClean="0">
                <a:solidFill>
                  <a:schemeClr val="tx2">
                    <a:lumMod val="50000"/>
                  </a:schemeClr>
                </a:solidFill>
                <a:latin typeface="Times New Roman" panose="02020603050405020304" pitchFamily="18" charset="0"/>
                <a:cs typeface="Times New Roman" panose="02020603050405020304" pitchFamily="18" charset="0"/>
              </a:rPr>
              <a:t> </a:t>
            </a:r>
            <a:r>
              <a:rPr lang="en-US" sz="4400" err="1" smtClean="0">
                <a:solidFill>
                  <a:schemeClr val="tx2">
                    <a:lumMod val="50000"/>
                  </a:schemeClr>
                </a:solidFill>
                <a:latin typeface="Times New Roman" panose="02020603050405020304" pitchFamily="18" charset="0"/>
                <a:cs typeface="Times New Roman" panose="02020603050405020304" pitchFamily="18" charset="0"/>
              </a:rPr>
              <a:t>âm</a:t>
            </a:r>
            <a:r>
              <a:rPr lang="en-US" sz="4400" smtClean="0">
                <a:solidFill>
                  <a:schemeClr val="tx2">
                    <a:lumMod val="50000"/>
                  </a:schemeClr>
                </a:solidFill>
                <a:latin typeface="Times New Roman" panose="02020603050405020304" pitchFamily="18" charset="0"/>
                <a:cs typeface="Times New Roman" panose="02020603050405020304" pitchFamily="18" charset="0"/>
              </a:rPr>
              <a:t> </a:t>
            </a:r>
            <a:endParaRPr lang="en-US" sz="4400" dirty="0">
              <a:solidFill>
                <a:schemeClr val="tx2">
                  <a:lumMod val="50000"/>
                </a:schemeClr>
              </a:solidFill>
              <a:latin typeface="Times New Roman" panose="02020603050405020304" pitchFamily="18" charset="0"/>
              <a:cs typeface="Times New Roman" panose="02020603050405020304" pitchFamily="18" charset="0"/>
            </a:endParaRPr>
          </a:p>
        </p:txBody>
      </p:sp>
      <p:sp>
        <p:nvSpPr>
          <p:cNvPr id="9" name="Subtitle 2"/>
          <p:cNvSpPr txBox="1">
            <a:spLocks/>
          </p:cNvSpPr>
          <p:nvPr/>
        </p:nvSpPr>
        <p:spPr>
          <a:xfrm>
            <a:off x="2805545" y="4389220"/>
            <a:ext cx="5257800" cy="13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4400" dirty="0">
              <a:solidFill>
                <a:schemeClr val="tx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311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heel(1)">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ircle(in)">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p:cNvPr>
          <p:cNvSpPr/>
          <p:nvPr/>
        </p:nvSpPr>
        <p:spPr>
          <a:xfrm>
            <a:off x="1524000" y="1384301"/>
            <a:ext cx="9144000" cy="34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sp>
        <p:nvSpPr>
          <p:cNvPr id="7171" name="TextBox 10"/>
          <p:cNvSpPr txBox="1">
            <a:spLocks noChangeArrowheads="1"/>
          </p:cNvSpPr>
          <p:nvPr/>
        </p:nvSpPr>
        <p:spPr bwMode="auto">
          <a:xfrm>
            <a:off x="2278064" y="614364"/>
            <a:ext cx="76358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itchFamily="18" charset="0"/>
                <a:cs typeface="Arial" pitchFamily="34" charset="0"/>
              </a:defRPr>
            </a:lvl1pPr>
            <a:lvl2pPr marL="742950" indent="-285750">
              <a:defRPr>
                <a:solidFill>
                  <a:schemeClr val="tx1"/>
                </a:solidFill>
                <a:latin typeface="Palatino Linotype" pitchFamily="18" charset="0"/>
                <a:cs typeface="Arial" pitchFamily="34" charset="0"/>
              </a:defRPr>
            </a:lvl2pPr>
            <a:lvl3pPr marL="1143000" indent="-228600">
              <a:defRPr>
                <a:solidFill>
                  <a:schemeClr val="tx1"/>
                </a:solidFill>
                <a:latin typeface="Palatino Linotype" pitchFamily="18" charset="0"/>
                <a:cs typeface="Arial" pitchFamily="34" charset="0"/>
              </a:defRPr>
            </a:lvl3pPr>
            <a:lvl4pPr marL="1600200" indent="-228600">
              <a:defRPr>
                <a:solidFill>
                  <a:schemeClr val="tx1"/>
                </a:solidFill>
                <a:latin typeface="Palatino Linotype" pitchFamily="18" charset="0"/>
                <a:cs typeface="Arial" pitchFamily="34" charset="0"/>
              </a:defRPr>
            </a:lvl4pPr>
            <a:lvl5pPr marL="2057400" indent="-228600">
              <a:defRPr>
                <a:solidFill>
                  <a:schemeClr val="tx1"/>
                </a:solidFill>
                <a:latin typeface="Palatino Linotype" pitchFamily="18" charset="0"/>
                <a:cs typeface="Arial" pitchFamily="34" charset="0"/>
              </a:defRPr>
            </a:lvl5pPr>
            <a:lvl6pPr marL="2514600" indent="-2286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eaLnBrk="0" fontAlgn="base" hangingPunct="0">
              <a:spcBef>
                <a:spcPct val="0"/>
              </a:spcBef>
              <a:spcAft>
                <a:spcPct val="0"/>
              </a:spcAft>
              <a:defRPr>
                <a:solidFill>
                  <a:schemeClr val="tx1"/>
                </a:solidFill>
                <a:latin typeface="Palatino Linotype" pitchFamily="18" charset="0"/>
                <a:cs typeface="Arial" pitchFamily="34" charset="0"/>
              </a:defRPr>
            </a:lvl9pPr>
          </a:lstStyle>
          <a:p>
            <a:r>
              <a:rPr lang="en-US" altLang="en-US" sz="3200" b="1" dirty="0">
                <a:solidFill>
                  <a:srgbClr val="FF0000"/>
                </a:solidFill>
                <a:latin typeface="Times New Roman" pitchFamily="18" charset="0"/>
                <a:cs typeface="Times New Roman" pitchFamily="18" charset="0"/>
              </a:rPr>
              <a:t>TÌM HIỂU VỀ SÓNG ÂM</a:t>
            </a:r>
            <a:endParaRPr lang="en-US" altLang="en-US" sz="3200" dirty="0">
              <a:solidFill>
                <a:srgbClr val="FF0000"/>
              </a:solidFill>
              <a:latin typeface="Times New Roman" pitchFamily="18" charset="0"/>
              <a:cs typeface="Times New Roman" pitchFamily="18" charset="0"/>
            </a:endParaRPr>
          </a:p>
        </p:txBody>
      </p:sp>
      <p:pic>
        <p:nvPicPr>
          <p:cNvPr id="1026" name="Picture 2" descr="Download Free png Child , Students, group of children studying illustration  ... - DLPNG.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1603969"/>
            <a:ext cx="1829614" cy="10516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7" name="Rectangle 5"/>
          <p:cNvSpPr>
            <a:spLocks noChangeArrowheads="1"/>
          </p:cNvSpPr>
          <p:nvPr/>
        </p:nvSpPr>
        <p:spPr bwMode="auto">
          <a:xfrm>
            <a:off x="3506788" y="1776413"/>
            <a:ext cx="4799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b="1" dirty="0">
                <a:solidFill>
                  <a:srgbClr val="0000CC"/>
                </a:solidFill>
                <a:latin typeface="Times New Roman" pitchFamily="18" charset="0"/>
              </a:rPr>
              <a:t>HOẠT ĐỘNG NHÓM</a:t>
            </a:r>
            <a:endParaRPr lang="en-US" altLang="en-US" sz="3200" dirty="0">
              <a:solidFill>
                <a:srgbClr val="0000CC"/>
              </a:solidFill>
              <a:latin typeface="Calibri"/>
            </a:endParaRPr>
          </a:p>
        </p:txBody>
      </p:sp>
      <p:sp>
        <p:nvSpPr>
          <p:cNvPr id="4" name="Rectangle 3"/>
          <p:cNvSpPr/>
          <p:nvPr/>
        </p:nvSpPr>
        <p:spPr>
          <a:xfrm>
            <a:off x="1676400" y="2551114"/>
            <a:ext cx="8839200" cy="1246187"/>
          </a:xfrm>
          <a:prstGeom prst="rect">
            <a:avLst/>
          </a:prstGeom>
        </p:spPr>
        <p:txBody>
          <a:bodyPr>
            <a:spAutoFit/>
          </a:bodyPr>
          <a:lstStyle/>
          <a:p>
            <a:pPr algn="just">
              <a:lnSpc>
                <a:spcPct val="150000"/>
              </a:lnSpc>
              <a:defRPr/>
            </a:pPr>
            <a:r>
              <a:rPr lang="en-US" b="1" dirty="0">
                <a:solidFill>
                  <a:srgbClr val="002060"/>
                </a:solidFill>
                <a:latin typeface="Calibri"/>
              </a:rPr>
              <a:t>- </a:t>
            </a:r>
            <a:r>
              <a:rPr lang="en-US" sz="3200" b="1" dirty="0" err="1">
                <a:solidFill>
                  <a:srgbClr val="EEECE1">
                    <a:lumMod val="25000"/>
                  </a:srgbClr>
                </a:solidFill>
                <a:latin typeface="Calibri"/>
              </a:rPr>
              <a:t>Thí</a:t>
            </a:r>
            <a:r>
              <a:rPr lang="en-US" sz="3200" b="1" dirty="0">
                <a:solidFill>
                  <a:srgbClr val="EEECE1">
                    <a:lumMod val="25000"/>
                  </a:srgbClr>
                </a:solidFill>
                <a:latin typeface="Calibri"/>
              </a:rPr>
              <a:t> </a:t>
            </a:r>
            <a:r>
              <a:rPr lang="en-US" sz="3200" b="1" dirty="0" err="1">
                <a:solidFill>
                  <a:srgbClr val="EEECE1">
                    <a:lumMod val="25000"/>
                  </a:srgbClr>
                </a:solidFill>
                <a:latin typeface="Calibri"/>
              </a:rPr>
              <a:t>nghiệm</a:t>
            </a:r>
            <a:r>
              <a:rPr lang="en-US" sz="3200" b="1" dirty="0">
                <a:solidFill>
                  <a:srgbClr val="EEECE1">
                    <a:lumMod val="25000"/>
                  </a:srgbClr>
                </a:solidFill>
                <a:latin typeface="Calibri"/>
              </a:rPr>
              <a:t> 1: </a:t>
            </a:r>
            <a:r>
              <a:rPr lang="en-US" sz="3200" b="1" dirty="0" err="1">
                <a:solidFill>
                  <a:srgbClr val="EEECE1">
                    <a:lumMod val="25000"/>
                  </a:srgbClr>
                </a:solidFill>
                <a:latin typeface="Calibri"/>
              </a:rPr>
              <a:t>Tạo</a:t>
            </a:r>
            <a:r>
              <a:rPr lang="en-US" sz="3200" b="1" dirty="0">
                <a:solidFill>
                  <a:srgbClr val="EEECE1">
                    <a:lumMod val="25000"/>
                  </a:srgbClr>
                </a:solidFill>
                <a:latin typeface="Calibri"/>
              </a:rPr>
              <a:t> </a:t>
            </a:r>
            <a:r>
              <a:rPr lang="en-US" sz="3200" b="1" dirty="0" err="1">
                <a:solidFill>
                  <a:srgbClr val="EEECE1">
                    <a:lumMod val="25000"/>
                  </a:srgbClr>
                </a:solidFill>
                <a:latin typeface="Calibri"/>
              </a:rPr>
              <a:t>ra</a:t>
            </a:r>
            <a:r>
              <a:rPr lang="en-US" sz="3200" b="1" dirty="0">
                <a:solidFill>
                  <a:srgbClr val="EEECE1">
                    <a:lumMod val="25000"/>
                  </a:srgbClr>
                </a:solidFill>
                <a:latin typeface="Calibri"/>
              </a:rPr>
              <a:t> </a:t>
            </a:r>
            <a:r>
              <a:rPr lang="en-US" sz="3200" b="1" dirty="0" err="1">
                <a:solidFill>
                  <a:srgbClr val="EEECE1">
                    <a:lumMod val="25000"/>
                  </a:srgbClr>
                </a:solidFill>
                <a:latin typeface="Calibri"/>
              </a:rPr>
              <a:t>và</a:t>
            </a:r>
            <a:r>
              <a:rPr lang="en-US" sz="3200" b="1" dirty="0">
                <a:solidFill>
                  <a:srgbClr val="EEECE1">
                    <a:lumMod val="25000"/>
                  </a:srgbClr>
                </a:solidFill>
                <a:latin typeface="Calibri"/>
              </a:rPr>
              <a:t> </a:t>
            </a:r>
            <a:r>
              <a:rPr lang="en-US" sz="3200" b="1" dirty="0" err="1">
                <a:solidFill>
                  <a:srgbClr val="EEECE1">
                    <a:lumMod val="25000"/>
                  </a:srgbClr>
                </a:solidFill>
                <a:latin typeface="Calibri"/>
              </a:rPr>
              <a:t>cảm</a:t>
            </a:r>
            <a:r>
              <a:rPr lang="en-US" sz="3200" b="1" dirty="0">
                <a:solidFill>
                  <a:srgbClr val="EEECE1">
                    <a:lumMod val="25000"/>
                  </a:srgbClr>
                </a:solidFill>
                <a:latin typeface="Calibri"/>
              </a:rPr>
              <a:t> </a:t>
            </a:r>
            <a:r>
              <a:rPr lang="en-US" sz="3200" b="1" dirty="0" err="1">
                <a:solidFill>
                  <a:srgbClr val="EEECE1">
                    <a:lumMod val="25000"/>
                  </a:srgbClr>
                </a:solidFill>
                <a:latin typeface="Calibri"/>
              </a:rPr>
              <a:t>nhận</a:t>
            </a:r>
            <a:r>
              <a:rPr lang="en-US" sz="3200" b="1" dirty="0">
                <a:solidFill>
                  <a:srgbClr val="EEECE1">
                    <a:lumMod val="25000"/>
                  </a:srgbClr>
                </a:solidFill>
                <a:latin typeface="Calibri"/>
              </a:rPr>
              <a:t> </a:t>
            </a:r>
            <a:r>
              <a:rPr lang="en-US" sz="3200" b="1" dirty="0" err="1">
                <a:solidFill>
                  <a:srgbClr val="EEECE1">
                    <a:lumMod val="25000"/>
                  </a:srgbClr>
                </a:solidFill>
                <a:latin typeface="Calibri"/>
              </a:rPr>
              <a:t>âm</a:t>
            </a:r>
            <a:r>
              <a:rPr lang="en-US" sz="3200" b="1" dirty="0">
                <a:solidFill>
                  <a:srgbClr val="EEECE1">
                    <a:lumMod val="25000"/>
                  </a:srgbClr>
                </a:solidFill>
                <a:latin typeface="Calibri"/>
              </a:rPr>
              <a:t> </a:t>
            </a:r>
            <a:r>
              <a:rPr lang="en-US" sz="3200" b="1" dirty="0" err="1">
                <a:solidFill>
                  <a:srgbClr val="EEECE1">
                    <a:lumMod val="25000"/>
                  </a:srgbClr>
                </a:solidFill>
                <a:latin typeface="Calibri"/>
              </a:rPr>
              <a:t>thanh</a:t>
            </a:r>
            <a:endParaRPr lang="en-US" sz="3200" b="1" dirty="0">
              <a:solidFill>
                <a:srgbClr val="EEECE1">
                  <a:lumMod val="25000"/>
                </a:srgbClr>
              </a:solidFill>
              <a:latin typeface="Calibri"/>
            </a:endParaRPr>
          </a:p>
          <a:p>
            <a:pPr algn="just">
              <a:lnSpc>
                <a:spcPct val="150000"/>
              </a:lnSpc>
              <a:defRPr/>
            </a:pPr>
            <a:endParaRPr lang="en-US" dirty="0">
              <a:solidFill>
                <a:srgbClr val="002060"/>
              </a:solidFill>
              <a:latin typeface="Calibri"/>
            </a:endParaRPr>
          </a:p>
        </p:txBody>
      </p:sp>
      <p:pic>
        <p:nvPicPr>
          <p:cNvPr id="81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24151" y="3535363"/>
            <a:ext cx="7180263"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41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arn(inVertical)">
                                      <p:cBhvr>
                                        <p:cTn id="7" dur="500"/>
                                        <p:tgtEl>
                                          <p:spTgt spid="81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9"/>
                                        </p:tgtEl>
                                        <p:attrNameLst>
                                          <p:attrName>style.visibility</p:attrName>
                                        </p:attrNameLst>
                                      </p:cBhvr>
                                      <p:to>
                                        <p:strVal val="visible"/>
                                      </p:to>
                                    </p:set>
                                    <p:animEffect transition="in" filter="barn(inVertical)">
                                      <p:cBhvr>
                                        <p:cTn id="17" dur="500"/>
                                        <p:tgtEl>
                                          <p:spTgt spid="8199"/>
                                        </p:tgtEl>
                                      </p:cBhvr>
                                    </p:animEffect>
                                  </p:childTnLst>
                                </p:cTn>
                              </p:par>
                              <p:par>
                                <p:cTn id="18" presetID="1"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p:cNvPr>
          <p:cNvSpPr/>
          <p:nvPr/>
        </p:nvSpPr>
        <p:spPr>
          <a:xfrm>
            <a:off x="1524000" y="76201"/>
            <a:ext cx="9144000" cy="34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solidFill>
                <a:prstClr val="white"/>
              </a:solidFill>
              <a:latin typeface="Arial" panose="020B0604020202020204" pitchFamily="34" charset="0"/>
            </a:endParaRPr>
          </a:p>
        </p:txBody>
      </p:sp>
      <p:pic>
        <p:nvPicPr>
          <p:cNvPr id="1026" name="Picture 2" descr="Download Free png Child , Students, group of children studying illustration  ... - DLPNG.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751481"/>
            <a:ext cx="1829614" cy="10516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7" name="Rectangle 5"/>
          <p:cNvSpPr>
            <a:spLocks noChangeArrowheads="1"/>
          </p:cNvSpPr>
          <p:nvPr/>
        </p:nvSpPr>
        <p:spPr bwMode="auto">
          <a:xfrm>
            <a:off x="3506788" y="923925"/>
            <a:ext cx="4799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b="1">
                <a:solidFill>
                  <a:srgbClr val="0000CC"/>
                </a:solidFill>
                <a:latin typeface="Times New Roman" pitchFamily="18" charset="0"/>
              </a:rPr>
              <a:t>HOẠT ĐỘNG NHÓM</a:t>
            </a:r>
            <a:endParaRPr lang="en-US" altLang="en-US" sz="3200">
              <a:solidFill>
                <a:srgbClr val="0000CC"/>
              </a:solidFill>
              <a:latin typeface="Calibri"/>
            </a:endParaRPr>
          </a:p>
        </p:txBody>
      </p:sp>
      <p:sp>
        <p:nvSpPr>
          <p:cNvPr id="4" name="Rectangle 3"/>
          <p:cNvSpPr/>
          <p:nvPr/>
        </p:nvSpPr>
        <p:spPr>
          <a:xfrm>
            <a:off x="1866900" y="1676400"/>
            <a:ext cx="8458200" cy="738664"/>
          </a:xfrm>
          <a:prstGeom prst="rect">
            <a:avLst/>
          </a:prstGeom>
        </p:spPr>
        <p:txBody>
          <a:bodyPr>
            <a:spAutoFit/>
          </a:bodyPr>
          <a:lstStyle/>
          <a:p>
            <a:pPr algn="just">
              <a:lnSpc>
                <a:spcPct val="150000"/>
              </a:lnSpc>
              <a:defRPr/>
            </a:pPr>
            <a:r>
              <a:rPr lang="en-US" sz="28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Thí</a:t>
            </a:r>
            <a:r>
              <a:rPr lang="en-US" sz="28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nghiệm</a:t>
            </a:r>
            <a:r>
              <a:rPr lang="en-US" sz="2800" b="1" dirty="0">
                <a:solidFill>
                  <a:srgbClr val="EEECE1">
                    <a:lumMod val="25000"/>
                  </a:srgbClr>
                </a:solidFill>
                <a:latin typeface="Times New Roman" panose="02020603050405020304" pitchFamily="18" charset="0"/>
                <a:cs typeface="Times New Roman" panose="02020603050405020304" pitchFamily="18" charset="0"/>
              </a:rPr>
              <a:t> 1: </a:t>
            </a:r>
            <a:r>
              <a:rPr lang="en-US" sz="2800" b="1" dirty="0" err="1">
                <a:solidFill>
                  <a:srgbClr val="EEECE1">
                    <a:lumMod val="25000"/>
                  </a:srgbClr>
                </a:solidFill>
                <a:latin typeface="Times New Roman" panose="02020603050405020304" pitchFamily="18" charset="0"/>
                <a:cs typeface="Times New Roman" panose="02020603050405020304" pitchFamily="18" charset="0"/>
              </a:rPr>
              <a:t>Tạo</a:t>
            </a:r>
            <a:r>
              <a:rPr lang="en-US" sz="28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ra</a:t>
            </a:r>
            <a:r>
              <a:rPr lang="en-US" sz="28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và</a:t>
            </a:r>
            <a:r>
              <a:rPr lang="en-US" sz="28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cảm</a:t>
            </a:r>
            <a:r>
              <a:rPr lang="en-US" sz="28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nhận</a:t>
            </a:r>
            <a:r>
              <a:rPr lang="en-US" sz="28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âm</a:t>
            </a:r>
            <a:r>
              <a:rPr lang="en-US" sz="28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thanh</a:t>
            </a:r>
            <a:endParaRPr lang="en-US" sz="2800" b="1" dirty="0">
              <a:solidFill>
                <a:srgbClr val="EEECE1">
                  <a:lumMod val="25000"/>
                </a:srgb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976439" y="2528887"/>
            <a:ext cx="6022975" cy="1016000"/>
          </a:xfrm>
          <a:prstGeom prst="rect">
            <a:avLst/>
          </a:prstGeom>
          <a:noFill/>
        </p:spPr>
        <p:txBody>
          <a:bodyPr>
            <a:spAutoFit/>
          </a:bodyPr>
          <a:lstStyle/>
          <a:p>
            <a:pPr>
              <a:defRPr/>
            </a:pPr>
            <a:r>
              <a:rPr lang="en-US" sz="32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Gảy</a:t>
            </a:r>
            <a:r>
              <a:rPr lang="en-US" sz="28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dây</a:t>
            </a:r>
            <a:r>
              <a:rPr lang="en-US" sz="28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đàn</a:t>
            </a:r>
            <a:r>
              <a:rPr lang="en-US" sz="2800" b="1" dirty="0">
                <a:solidFill>
                  <a:srgbClr val="EEECE1">
                    <a:lumMod val="25000"/>
                  </a:srgbClr>
                </a:solidFill>
                <a:latin typeface="Times New Roman" panose="02020603050405020304" pitchFamily="18" charset="0"/>
                <a:cs typeface="Times New Roman" panose="02020603050405020304" pitchFamily="18" charset="0"/>
              </a:rPr>
              <a:t> =&gt;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Chạm</a:t>
            </a:r>
            <a:r>
              <a:rPr lang="en-US" sz="28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tay</a:t>
            </a:r>
            <a:r>
              <a:rPr lang="en-US" sz="28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vào</a:t>
            </a:r>
            <a:r>
              <a:rPr lang="en-US" sz="28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dây</a:t>
            </a:r>
            <a:r>
              <a:rPr lang="en-US" sz="2800" b="1" dirty="0">
                <a:solidFill>
                  <a:srgbClr val="EEECE1">
                    <a:lumMod val="25000"/>
                  </a:srgbClr>
                </a:solidFill>
                <a:latin typeface="Times New Roman" panose="02020603050405020304" pitchFamily="18" charset="0"/>
                <a:cs typeface="Times New Roman" panose="02020603050405020304" pitchFamily="18" charset="0"/>
              </a:rPr>
              <a:t> =&gt;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Nêu</a:t>
            </a:r>
            <a:r>
              <a:rPr lang="en-US" sz="28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cảm</a:t>
            </a:r>
            <a:r>
              <a:rPr lang="en-US" sz="28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nhận</a:t>
            </a:r>
            <a:endParaRPr lang="en-US" sz="2800" b="1" dirty="0">
              <a:solidFill>
                <a:srgbClr val="EEECE1">
                  <a:lumMod val="25000"/>
                </a:srgb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976438" y="3659187"/>
            <a:ext cx="6367462" cy="1016000"/>
          </a:xfrm>
          <a:prstGeom prst="rect">
            <a:avLst/>
          </a:prstGeom>
          <a:noFill/>
        </p:spPr>
        <p:txBody>
          <a:bodyPr>
            <a:spAutoFit/>
          </a:bodyPr>
          <a:lstStyle/>
          <a:p>
            <a:pPr>
              <a:defRPr/>
            </a:pPr>
            <a:r>
              <a:rPr lang="en-US" sz="3200">
                <a:solidFill>
                  <a:srgbClr val="4F81BD">
                    <a:lumMod val="75000"/>
                  </a:srgbClr>
                </a:solidFill>
                <a:latin typeface="Calibri"/>
              </a:rPr>
              <a:t>+ </a:t>
            </a:r>
            <a:r>
              <a:rPr lang="en-US" sz="2800" b="1">
                <a:solidFill>
                  <a:srgbClr val="EEECE1">
                    <a:lumMod val="25000"/>
                  </a:srgbClr>
                </a:solidFill>
                <a:latin typeface="Times New Roman" panose="02020603050405020304" pitchFamily="18" charset="0"/>
                <a:cs typeface="Times New Roman" panose="02020603050405020304" pitchFamily="18" charset="0"/>
              </a:rPr>
              <a:t>Gõ nhẹ trống =&gt; Chạm tay vào mặt trống =&gt; Nêu cảm nhận</a:t>
            </a:r>
          </a:p>
        </p:txBody>
      </p:sp>
      <p:sp>
        <p:nvSpPr>
          <p:cNvPr id="6" name="TextBox 5"/>
          <p:cNvSpPr txBox="1"/>
          <p:nvPr/>
        </p:nvSpPr>
        <p:spPr>
          <a:xfrm>
            <a:off x="2058989" y="4714876"/>
            <a:ext cx="5857875" cy="954087"/>
          </a:xfrm>
          <a:prstGeom prst="rect">
            <a:avLst/>
          </a:prstGeom>
          <a:noFill/>
        </p:spPr>
        <p:txBody>
          <a:bodyPr>
            <a:spAutoFit/>
          </a:bodyPr>
          <a:lstStyle/>
          <a:p>
            <a:pPr>
              <a:defRPr/>
            </a:pPr>
            <a:r>
              <a:rPr lang="en-US" sz="2800" b="1" dirty="0">
                <a:solidFill>
                  <a:srgbClr val="4F81BD">
                    <a:lumMod val="7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Gõ</a:t>
            </a:r>
            <a:r>
              <a:rPr lang="en-US" sz="28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âm</a:t>
            </a:r>
            <a:r>
              <a:rPr lang="en-US" sz="28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thoa</a:t>
            </a:r>
            <a:r>
              <a:rPr lang="en-US" sz="2800" b="1" dirty="0">
                <a:solidFill>
                  <a:srgbClr val="EEECE1">
                    <a:lumMod val="25000"/>
                  </a:srgbClr>
                </a:solidFill>
                <a:latin typeface="Times New Roman" panose="02020603050405020304" pitchFamily="18" charset="0"/>
                <a:cs typeface="Times New Roman" panose="02020603050405020304" pitchFamily="18" charset="0"/>
              </a:rPr>
              <a:t> =&gt;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Chạm</a:t>
            </a:r>
            <a:r>
              <a:rPr lang="en-US" sz="28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tay</a:t>
            </a:r>
            <a:r>
              <a:rPr lang="en-US" sz="28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vào</a:t>
            </a:r>
            <a:r>
              <a:rPr lang="en-US" sz="28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âm</a:t>
            </a:r>
            <a:r>
              <a:rPr lang="en-US" sz="28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thoa</a:t>
            </a:r>
            <a:r>
              <a:rPr lang="en-US" sz="2800" b="1" dirty="0">
                <a:solidFill>
                  <a:srgbClr val="EEECE1">
                    <a:lumMod val="25000"/>
                  </a:srgbClr>
                </a:solidFill>
                <a:latin typeface="Times New Roman" panose="02020603050405020304" pitchFamily="18" charset="0"/>
                <a:cs typeface="Times New Roman" panose="02020603050405020304" pitchFamily="18" charset="0"/>
              </a:rPr>
              <a:t> =&gt;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Nêu</a:t>
            </a:r>
            <a:r>
              <a:rPr lang="en-US" sz="28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cảm</a:t>
            </a:r>
            <a:r>
              <a:rPr lang="en-US" sz="2800" b="1" dirty="0">
                <a:solidFill>
                  <a:srgbClr val="EEECE1">
                    <a:lumMod val="25000"/>
                  </a:srgbClr>
                </a:solidFill>
                <a:latin typeface="Times New Roman" panose="02020603050405020304" pitchFamily="18" charset="0"/>
                <a:cs typeface="Times New Roman" panose="02020603050405020304" pitchFamily="18" charset="0"/>
              </a:rPr>
              <a:t> </a:t>
            </a:r>
            <a:r>
              <a:rPr lang="en-US" sz="2800" b="1" dirty="0" err="1">
                <a:solidFill>
                  <a:srgbClr val="EEECE1">
                    <a:lumMod val="25000"/>
                  </a:srgbClr>
                </a:solidFill>
                <a:latin typeface="Times New Roman" panose="02020603050405020304" pitchFamily="18" charset="0"/>
                <a:cs typeface="Times New Roman" panose="02020603050405020304" pitchFamily="18" charset="0"/>
              </a:rPr>
              <a:t>nhận</a:t>
            </a:r>
            <a:endParaRPr lang="en-US" sz="2800" b="1" dirty="0">
              <a:solidFill>
                <a:srgbClr val="EEECE1">
                  <a:lumMod val="25000"/>
                </a:srgbClr>
              </a:solidFill>
              <a:latin typeface="Times New Roman" panose="02020603050405020304" pitchFamily="18" charset="0"/>
              <a:cs typeface="Times New Roman" panose="02020603050405020304" pitchFamily="18" charset="0"/>
            </a:endParaRPr>
          </a:p>
        </p:txBody>
      </p:sp>
      <p:pic>
        <p:nvPicPr>
          <p:cNvPr id="92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10564" y="2387600"/>
            <a:ext cx="1474787"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47117">
            <a:off x="8713789" y="3436937"/>
            <a:ext cx="1716087"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69201" y="4514850"/>
            <a:ext cx="14509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9072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0201" y="3657600"/>
            <a:ext cx="9032875" cy="1570038"/>
          </a:xfrm>
          <a:prstGeom prst="rect">
            <a:avLst/>
          </a:prstGeom>
          <a:noFill/>
        </p:spPr>
        <p:txBody>
          <a:bodyPr>
            <a:spAutoFit/>
          </a:bodyPr>
          <a:lstStyle/>
          <a:p>
            <a:pPr>
              <a:defRPr/>
            </a:pPr>
            <a:r>
              <a:rPr lang="en-US" sz="3200" b="1" dirty="0">
                <a:solidFill>
                  <a:srgbClr val="EEECE1">
                    <a:lumMod val="25000"/>
                  </a:srgbClr>
                </a:solidFill>
                <a:latin typeface="Times New Roman" panose="02020603050405020304" pitchFamily="18" charset="0"/>
                <a:cs typeface="Times New Roman" panose="02020603050405020304" pitchFamily="18" charset="0"/>
              </a:rPr>
              <a:t>- </a:t>
            </a:r>
            <a:r>
              <a:rPr lang="en-US" sz="3200" b="1" dirty="0" err="1">
                <a:solidFill>
                  <a:srgbClr val="EEECE1">
                    <a:lumMod val="25000"/>
                  </a:srgbClr>
                </a:solidFill>
                <a:latin typeface="Times New Roman" panose="02020603050405020304" pitchFamily="18" charset="0"/>
                <a:cs typeface="Times New Roman" panose="02020603050405020304" pitchFamily="18" charset="0"/>
              </a:rPr>
              <a:t>Các</a:t>
            </a:r>
            <a:r>
              <a:rPr lang="en-US" sz="3200" b="1" dirty="0">
                <a:solidFill>
                  <a:srgbClr val="EEECE1">
                    <a:lumMod val="25000"/>
                  </a:srgbClr>
                </a:solidFill>
                <a:latin typeface="Times New Roman" panose="02020603050405020304" pitchFamily="18" charset="0"/>
                <a:cs typeface="Times New Roman" panose="02020603050405020304" pitchFamily="18" charset="0"/>
              </a:rPr>
              <a:t> rung </a:t>
            </a:r>
            <a:r>
              <a:rPr lang="en-US" sz="3200" b="1" dirty="0" err="1">
                <a:solidFill>
                  <a:srgbClr val="EEECE1">
                    <a:lumMod val="25000"/>
                  </a:srgbClr>
                </a:solidFill>
                <a:latin typeface="Times New Roman" panose="02020603050405020304" pitchFamily="18" charset="0"/>
                <a:cs typeface="Times New Roman" panose="02020603050405020304" pitchFamily="18" charset="0"/>
              </a:rPr>
              <a:t>động</a:t>
            </a:r>
            <a:r>
              <a:rPr lang="en-US" sz="3200" b="1" dirty="0">
                <a:solidFill>
                  <a:srgbClr val="EEECE1">
                    <a:lumMod val="25000"/>
                  </a:srgbClr>
                </a:solidFill>
                <a:latin typeface="Times New Roman" panose="02020603050405020304" pitchFamily="18" charset="0"/>
                <a:cs typeface="Times New Roman" panose="02020603050405020304" pitchFamily="18" charset="0"/>
              </a:rPr>
              <a:t> ( </a:t>
            </a:r>
            <a:r>
              <a:rPr lang="en-US" sz="3200" b="1" dirty="0" err="1">
                <a:solidFill>
                  <a:srgbClr val="EEECE1">
                    <a:lumMod val="25000"/>
                  </a:srgbClr>
                </a:solidFill>
                <a:latin typeface="Times New Roman" panose="02020603050405020304" pitchFamily="18" charset="0"/>
                <a:cs typeface="Times New Roman" panose="02020603050405020304" pitchFamily="18" charset="0"/>
              </a:rPr>
              <a:t>chuyển</a:t>
            </a:r>
            <a:r>
              <a:rPr lang="en-US" sz="3200" b="1" dirty="0">
                <a:solidFill>
                  <a:srgbClr val="EEECE1">
                    <a:lumMod val="25000"/>
                  </a:srgbClr>
                </a:solidFill>
                <a:latin typeface="Times New Roman" panose="02020603050405020304" pitchFamily="18" charset="0"/>
                <a:cs typeface="Times New Roman" panose="02020603050405020304" pitchFamily="18" charset="0"/>
              </a:rPr>
              <a:t> </a:t>
            </a:r>
            <a:r>
              <a:rPr lang="en-US" sz="3200" b="1" dirty="0" err="1">
                <a:solidFill>
                  <a:srgbClr val="EEECE1">
                    <a:lumMod val="25000"/>
                  </a:srgbClr>
                </a:solidFill>
                <a:latin typeface="Times New Roman" panose="02020603050405020304" pitchFamily="18" charset="0"/>
                <a:cs typeface="Times New Roman" panose="02020603050405020304" pitchFamily="18" charset="0"/>
              </a:rPr>
              <a:t>động</a:t>
            </a:r>
            <a:r>
              <a:rPr lang="en-US" sz="3200" b="1" dirty="0">
                <a:solidFill>
                  <a:srgbClr val="EEECE1">
                    <a:lumMod val="25000"/>
                  </a:srgbClr>
                </a:solidFill>
                <a:latin typeface="Times New Roman" panose="02020603050405020304" pitchFamily="18" charset="0"/>
                <a:cs typeface="Times New Roman" panose="02020603050405020304" pitchFamily="18" charset="0"/>
              </a:rPr>
              <a:t> ) qua </a:t>
            </a:r>
            <a:r>
              <a:rPr lang="en-US" sz="3200" b="1" dirty="0" err="1">
                <a:solidFill>
                  <a:srgbClr val="EEECE1">
                    <a:lumMod val="25000"/>
                  </a:srgbClr>
                </a:solidFill>
                <a:latin typeface="Times New Roman" panose="02020603050405020304" pitchFamily="18" charset="0"/>
                <a:cs typeface="Times New Roman" panose="02020603050405020304" pitchFamily="18" charset="0"/>
              </a:rPr>
              <a:t>lại</a:t>
            </a:r>
            <a:r>
              <a:rPr lang="en-US" sz="3200" b="1" dirty="0">
                <a:solidFill>
                  <a:srgbClr val="EEECE1">
                    <a:lumMod val="25000"/>
                  </a:srgbClr>
                </a:solidFill>
                <a:latin typeface="Times New Roman" panose="02020603050405020304" pitchFamily="18" charset="0"/>
                <a:cs typeface="Times New Roman" panose="02020603050405020304" pitchFamily="18" charset="0"/>
              </a:rPr>
              <a:t> </a:t>
            </a:r>
            <a:r>
              <a:rPr lang="en-US" sz="3200" b="1" dirty="0" err="1">
                <a:solidFill>
                  <a:srgbClr val="EEECE1">
                    <a:lumMod val="25000"/>
                  </a:srgbClr>
                </a:solidFill>
                <a:latin typeface="Times New Roman" panose="02020603050405020304" pitchFamily="18" charset="0"/>
                <a:cs typeface="Times New Roman" panose="02020603050405020304" pitchFamily="18" charset="0"/>
              </a:rPr>
              <a:t>vị</a:t>
            </a:r>
            <a:r>
              <a:rPr lang="en-US" sz="3200" b="1" dirty="0">
                <a:solidFill>
                  <a:srgbClr val="EEECE1">
                    <a:lumMod val="25000"/>
                  </a:srgbClr>
                </a:solidFill>
                <a:latin typeface="Times New Roman" panose="02020603050405020304" pitchFamily="18" charset="0"/>
                <a:cs typeface="Times New Roman" panose="02020603050405020304" pitchFamily="18" charset="0"/>
              </a:rPr>
              <a:t> </a:t>
            </a:r>
            <a:r>
              <a:rPr lang="en-US" sz="3200" b="1" dirty="0" err="1">
                <a:solidFill>
                  <a:srgbClr val="EEECE1">
                    <a:lumMod val="25000"/>
                  </a:srgbClr>
                </a:solidFill>
                <a:latin typeface="Times New Roman" panose="02020603050405020304" pitchFamily="18" charset="0"/>
                <a:cs typeface="Times New Roman" panose="02020603050405020304" pitchFamily="18" charset="0"/>
              </a:rPr>
              <a:t>trí</a:t>
            </a:r>
            <a:r>
              <a:rPr lang="en-US" sz="3200" b="1" dirty="0">
                <a:solidFill>
                  <a:srgbClr val="EEECE1">
                    <a:lumMod val="25000"/>
                  </a:srgbClr>
                </a:solidFill>
                <a:latin typeface="Times New Roman" panose="02020603050405020304" pitchFamily="18" charset="0"/>
                <a:cs typeface="Times New Roman" panose="02020603050405020304" pitchFamily="18" charset="0"/>
              </a:rPr>
              <a:t> </a:t>
            </a:r>
            <a:r>
              <a:rPr lang="en-US" sz="3200" b="1" dirty="0" err="1">
                <a:solidFill>
                  <a:srgbClr val="EEECE1">
                    <a:lumMod val="25000"/>
                  </a:srgbClr>
                </a:solidFill>
                <a:latin typeface="Times New Roman" panose="02020603050405020304" pitchFamily="18" charset="0"/>
                <a:cs typeface="Times New Roman" panose="02020603050405020304" pitchFamily="18" charset="0"/>
              </a:rPr>
              <a:t>cân</a:t>
            </a:r>
            <a:r>
              <a:rPr lang="en-US" sz="3200" b="1" dirty="0">
                <a:solidFill>
                  <a:srgbClr val="EEECE1">
                    <a:lumMod val="25000"/>
                  </a:srgbClr>
                </a:solidFill>
                <a:latin typeface="Times New Roman" panose="02020603050405020304" pitchFamily="18" charset="0"/>
                <a:cs typeface="Times New Roman" panose="02020603050405020304" pitchFamily="18" charset="0"/>
              </a:rPr>
              <a:t> </a:t>
            </a:r>
            <a:r>
              <a:rPr lang="en-US" sz="3200" b="1" dirty="0" err="1">
                <a:solidFill>
                  <a:srgbClr val="EEECE1">
                    <a:lumMod val="25000"/>
                  </a:srgbClr>
                </a:solidFill>
                <a:latin typeface="Times New Roman" panose="02020603050405020304" pitchFamily="18" charset="0"/>
                <a:cs typeface="Times New Roman" panose="02020603050405020304" pitchFamily="18" charset="0"/>
              </a:rPr>
              <a:t>bằng</a:t>
            </a:r>
            <a:r>
              <a:rPr lang="en-US" sz="3200" b="1" dirty="0">
                <a:solidFill>
                  <a:srgbClr val="EEECE1">
                    <a:lumMod val="25000"/>
                  </a:srgbClr>
                </a:solidFill>
                <a:latin typeface="Times New Roman" panose="02020603050405020304" pitchFamily="18" charset="0"/>
                <a:cs typeface="Times New Roman" panose="02020603050405020304" pitchFamily="18" charset="0"/>
              </a:rPr>
              <a:t> </a:t>
            </a:r>
            <a:r>
              <a:rPr lang="en-US" sz="3200" b="1" dirty="0" err="1">
                <a:solidFill>
                  <a:srgbClr val="EEECE1">
                    <a:lumMod val="25000"/>
                  </a:srgbClr>
                </a:solidFill>
                <a:latin typeface="Times New Roman" panose="02020603050405020304" pitchFamily="18" charset="0"/>
                <a:cs typeface="Times New Roman" panose="02020603050405020304" pitchFamily="18" charset="0"/>
              </a:rPr>
              <a:t>là</a:t>
            </a:r>
            <a:r>
              <a:rPr lang="en-US" sz="3200" b="1" dirty="0">
                <a:solidFill>
                  <a:srgbClr val="EEECE1">
                    <a:lumMod val="25000"/>
                  </a:srgbClr>
                </a:solidFill>
                <a:latin typeface="Times New Roman" panose="02020603050405020304" pitchFamily="18" charset="0"/>
                <a:cs typeface="Times New Roman" panose="02020603050405020304" pitchFamily="18" charset="0"/>
              </a:rPr>
              <a:t> </a:t>
            </a:r>
            <a:r>
              <a:rPr lang="en-US" sz="3200" b="1" dirty="0" err="1">
                <a:solidFill>
                  <a:srgbClr val="EEECE1">
                    <a:lumMod val="25000"/>
                  </a:srgbClr>
                </a:solidFill>
                <a:latin typeface="Times New Roman" panose="02020603050405020304" pitchFamily="18" charset="0"/>
                <a:cs typeface="Times New Roman" panose="02020603050405020304" pitchFamily="18" charset="0"/>
              </a:rPr>
              <a:t>dao</a:t>
            </a:r>
            <a:r>
              <a:rPr lang="en-US" sz="3200" b="1" dirty="0">
                <a:solidFill>
                  <a:srgbClr val="EEECE1">
                    <a:lumMod val="25000"/>
                  </a:srgbClr>
                </a:solidFill>
                <a:latin typeface="Times New Roman" panose="02020603050405020304" pitchFamily="18" charset="0"/>
                <a:cs typeface="Times New Roman" panose="02020603050405020304" pitchFamily="18" charset="0"/>
              </a:rPr>
              <a:t> </a:t>
            </a:r>
            <a:r>
              <a:rPr lang="en-US" sz="3200" b="1" dirty="0" err="1">
                <a:solidFill>
                  <a:srgbClr val="EEECE1">
                    <a:lumMod val="25000"/>
                  </a:srgbClr>
                </a:solidFill>
                <a:latin typeface="Times New Roman" panose="02020603050405020304" pitchFamily="18" charset="0"/>
                <a:cs typeface="Times New Roman" panose="02020603050405020304" pitchFamily="18" charset="0"/>
              </a:rPr>
              <a:t>động</a:t>
            </a:r>
            <a:r>
              <a:rPr lang="en-US" sz="3200" b="1" dirty="0">
                <a:solidFill>
                  <a:srgbClr val="EEECE1">
                    <a:lumMod val="25000"/>
                  </a:srgbClr>
                </a:solidFill>
                <a:latin typeface="Times New Roman" panose="02020603050405020304" pitchFamily="18" charset="0"/>
                <a:cs typeface="Times New Roman" panose="02020603050405020304" pitchFamily="18" charset="0"/>
              </a:rPr>
              <a:t>.</a:t>
            </a:r>
          </a:p>
          <a:p>
            <a:pPr>
              <a:defRPr/>
            </a:pPr>
            <a:r>
              <a:rPr lang="en-US" sz="3200" b="1" dirty="0">
                <a:solidFill>
                  <a:srgbClr val="EEECE1">
                    <a:lumMod val="25000"/>
                  </a:srgbClr>
                </a:solidFill>
                <a:latin typeface="Times New Roman" panose="02020603050405020304" pitchFamily="18" charset="0"/>
                <a:cs typeface="Times New Roman" panose="02020603050405020304" pitchFamily="18" charset="0"/>
              </a:rPr>
              <a:t>- </a:t>
            </a:r>
            <a:r>
              <a:rPr lang="en-US" sz="3200" b="1" dirty="0" err="1">
                <a:solidFill>
                  <a:srgbClr val="EEECE1">
                    <a:lumMod val="25000"/>
                  </a:srgbClr>
                </a:solidFill>
                <a:latin typeface="Times New Roman" panose="02020603050405020304" pitchFamily="18" charset="0"/>
                <a:cs typeface="Times New Roman" panose="02020603050405020304" pitchFamily="18" charset="0"/>
              </a:rPr>
              <a:t>Vật</a:t>
            </a:r>
            <a:r>
              <a:rPr lang="en-US" sz="3200" b="1" dirty="0">
                <a:solidFill>
                  <a:srgbClr val="EEECE1">
                    <a:lumMod val="25000"/>
                  </a:srgbClr>
                </a:solidFill>
                <a:latin typeface="Times New Roman" panose="02020603050405020304" pitchFamily="18" charset="0"/>
                <a:cs typeface="Times New Roman" panose="02020603050405020304" pitchFamily="18" charset="0"/>
              </a:rPr>
              <a:t> </a:t>
            </a:r>
            <a:r>
              <a:rPr lang="en-US" sz="3200" b="1" dirty="0" err="1">
                <a:solidFill>
                  <a:srgbClr val="EEECE1">
                    <a:lumMod val="25000"/>
                  </a:srgbClr>
                </a:solidFill>
                <a:latin typeface="Times New Roman" panose="02020603050405020304" pitchFamily="18" charset="0"/>
                <a:cs typeface="Times New Roman" panose="02020603050405020304" pitchFamily="18" charset="0"/>
              </a:rPr>
              <a:t>dao</a:t>
            </a:r>
            <a:r>
              <a:rPr lang="en-US" sz="3200" b="1" dirty="0">
                <a:solidFill>
                  <a:srgbClr val="EEECE1">
                    <a:lumMod val="25000"/>
                  </a:srgbClr>
                </a:solidFill>
                <a:latin typeface="Times New Roman" panose="02020603050405020304" pitchFamily="18" charset="0"/>
                <a:cs typeface="Times New Roman" panose="02020603050405020304" pitchFamily="18" charset="0"/>
              </a:rPr>
              <a:t> </a:t>
            </a:r>
            <a:r>
              <a:rPr lang="en-US" sz="3200" b="1" dirty="0" err="1">
                <a:solidFill>
                  <a:srgbClr val="EEECE1">
                    <a:lumMod val="25000"/>
                  </a:srgbClr>
                </a:solidFill>
                <a:latin typeface="Times New Roman" panose="02020603050405020304" pitchFamily="18" charset="0"/>
                <a:cs typeface="Times New Roman" panose="02020603050405020304" pitchFamily="18" charset="0"/>
              </a:rPr>
              <a:t>động</a:t>
            </a:r>
            <a:r>
              <a:rPr lang="en-US" sz="3200" b="1" dirty="0">
                <a:solidFill>
                  <a:srgbClr val="EEECE1">
                    <a:lumMod val="25000"/>
                  </a:srgbClr>
                </a:solidFill>
                <a:latin typeface="Times New Roman" panose="02020603050405020304" pitchFamily="18" charset="0"/>
                <a:cs typeface="Times New Roman" panose="02020603050405020304" pitchFamily="18" charset="0"/>
              </a:rPr>
              <a:t> </a:t>
            </a:r>
            <a:r>
              <a:rPr lang="en-US" sz="3200" b="1" dirty="0" err="1">
                <a:solidFill>
                  <a:srgbClr val="EEECE1">
                    <a:lumMod val="25000"/>
                  </a:srgbClr>
                </a:solidFill>
                <a:latin typeface="Times New Roman" panose="02020603050405020304" pitchFamily="18" charset="0"/>
                <a:cs typeface="Times New Roman" panose="02020603050405020304" pitchFamily="18" charset="0"/>
              </a:rPr>
              <a:t>phát</a:t>
            </a:r>
            <a:r>
              <a:rPr lang="en-US" sz="3200" b="1" dirty="0">
                <a:solidFill>
                  <a:srgbClr val="EEECE1">
                    <a:lumMod val="25000"/>
                  </a:srgbClr>
                </a:solidFill>
                <a:latin typeface="Times New Roman" panose="02020603050405020304" pitchFamily="18" charset="0"/>
                <a:cs typeface="Times New Roman" panose="02020603050405020304" pitchFamily="18" charset="0"/>
              </a:rPr>
              <a:t> </a:t>
            </a:r>
            <a:r>
              <a:rPr lang="en-US" sz="3200" b="1" dirty="0" err="1">
                <a:solidFill>
                  <a:srgbClr val="EEECE1">
                    <a:lumMod val="25000"/>
                  </a:srgbClr>
                </a:solidFill>
                <a:latin typeface="Times New Roman" panose="02020603050405020304" pitchFamily="18" charset="0"/>
                <a:cs typeface="Times New Roman" panose="02020603050405020304" pitchFamily="18" charset="0"/>
              </a:rPr>
              <a:t>ra</a:t>
            </a:r>
            <a:r>
              <a:rPr lang="en-US" sz="3200" b="1" dirty="0">
                <a:solidFill>
                  <a:srgbClr val="EEECE1">
                    <a:lumMod val="25000"/>
                  </a:srgbClr>
                </a:solidFill>
                <a:latin typeface="Times New Roman" panose="02020603050405020304" pitchFamily="18" charset="0"/>
                <a:cs typeface="Times New Roman" panose="02020603050405020304" pitchFamily="18" charset="0"/>
              </a:rPr>
              <a:t> </a:t>
            </a:r>
            <a:r>
              <a:rPr lang="en-US" sz="3200" b="1" dirty="0" err="1">
                <a:solidFill>
                  <a:srgbClr val="EEECE1">
                    <a:lumMod val="25000"/>
                  </a:srgbClr>
                </a:solidFill>
                <a:latin typeface="Times New Roman" panose="02020603050405020304" pitchFamily="18" charset="0"/>
                <a:cs typeface="Times New Roman" panose="02020603050405020304" pitchFamily="18" charset="0"/>
              </a:rPr>
              <a:t>âm</a:t>
            </a:r>
            <a:r>
              <a:rPr lang="en-US" sz="3200" b="1" dirty="0">
                <a:solidFill>
                  <a:srgbClr val="EEECE1">
                    <a:lumMod val="25000"/>
                  </a:srgbClr>
                </a:solidFill>
                <a:latin typeface="Times New Roman" panose="02020603050405020304" pitchFamily="18" charset="0"/>
                <a:cs typeface="Times New Roman" panose="02020603050405020304" pitchFamily="18" charset="0"/>
              </a:rPr>
              <a:t> </a:t>
            </a:r>
            <a:r>
              <a:rPr lang="en-US" sz="3200" b="1" dirty="0" err="1">
                <a:solidFill>
                  <a:srgbClr val="EEECE1">
                    <a:lumMod val="25000"/>
                  </a:srgbClr>
                </a:solidFill>
                <a:latin typeface="Times New Roman" panose="02020603050405020304" pitchFamily="18" charset="0"/>
                <a:cs typeface="Times New Roman" panose="02020603050405020304" pitchFamily="18" charset="0"/>
              </a:rPr>
              <a:t>thanh</a:t>
            </a:r>
            <a:r>
              <a:rPr lang="en-US" sz="3200" b="1" dirty="0">
                <a:solidFill>
                  <a:srgbClr val="EEECE1">
                    <a:lumMod val="25000"/>
                  </a:srgbClr>
                </a:solidFill>
                <a:latin typeface="Times New Roman" panose="02020603050405020304" pitchFamily="18" charset="0"/>
                <a:cs typeface="Times New Roman" panose="02020603050405020304" pitchFamily="18" charset="0"/>
              </a:rPr>
              <a:t> </a:t>
            </a:r>
            <a:r>
              <a:rPr lang="en-US" sz="3200" b="1" dirty="0" err="1">
                <a:solidFill>
                  <a:srgbClr val="EEECE1">
                    <a:lumMod val="25000"/>
                  </a:srgbClr>
                </a:solidFill>
                <a:latin typeface="Times New Roman" panose="02020603050405020304" pitchFamily="18" charset="0"/>
                <a:cs typeface="Times New Roman" panose="02020603050405020304" pitchFamily="18" charset="0"/>
              </a:rPr>
              <a:t>gọi</a:t>
            </a:r>
            <a:r>
              <a:rPr lang="en-US" sz="3200" b="1" dirty="0">
                <a:solidFill>
                  <a:srgbClr val="EEECE1">
                    <a:lumMod val="25000"/>
                  </a:srgbClr>
                </a:solidFill>
                <a:latin typeface="Times New Roman" panose="02020603050405020304" pitchFamily="18" charset="0"/>
                <a:cs typeface="Times New Roman" panose="02020603050405020304" pitchFamily="18" charset="0"/>
              </a:rPr>
              <a:t> </a:t>
            </a:r>
            <a:r>
              <a:rPr lang="en-US" sz="3200" b="1" dirty="0" err="1">
                <a:solidFill>
                  <a:srgbClr val="EEECE1">
                    <a:lumMod val="25000"/>
                  </a:srgbClr>
                </a:solidFill>
                <a:latin typeface="Times New Roman" panose="02020603050405020304" pitchFamily="18" charset="0"/>
                <a:cs typeface="Times New Roman" panose="02020603050405020304" pitchFamily="18" charset="0"/>
              </a:rPr>
              <a:t>là</a:t>
            </a:r>
            <a:r>
              <a:rPr lang="en-US" sz="3200" b="1" dirty="0">
                <a:solidFill>
                  <a:srgbClr val="EEECE1">
                    <a:lumMod val="25000"/>
                  </a:srgbClr>
                </a:solidFill>
                <a:latin typeface="Times New Roman" panose="02020603050405020304" pitchFamily="18" charset="0"/>
                <a:cs typeface="Times New Roman" panose="02020603050405020304" pitchFamily="18" charset="0"/>
              </a:rPr>
              <a:t> </a:t>
            </a:r>
            <a:r>
              <a:rPr lang="en-US" sz="3200" b="1" dirty="0" err="1">
                <a:solidFill>
                  <a:srgbClr val="EEECE1">
                    <a:lumMod val="25000"/>
                  </a:srgbClr>
                </a:solidFill>
                <a:latin typeface="Times New Roman" panose="02020603050405020304" pitchFamily="18" charset="0"/>
                <a:cs typeface="Times New Roman" panose="02020603050405020304" pitchFamily="18" charset="0"/>
              </a:rPr>
              <a:t>nguồn</a:t>
            </a:r>
            <a:r>
              <a:rPr lang="en-US" sz="3200" b="1" dirty="0">
                <a:solidFill>
                  <a:srgbClr val="EEECE1">
                    <a:lumMod val="25000"/>
                  </a:srgbClr>
                </a:solidFill>
                <a:latin typeface="Times New Roman" panose="02020603050405020304" pitchFamily="18" charset="0"/>
                <a:cs typeface="Times New Roman" panose="02020603050405020304" pitchFamily="18" charset="0"/>
              </a:rPr>
              <a:t> </a:t>
            </a:r>
            <a:r>
              <a:rPr lang="en-US" sz="3200" b="1" dirty="0" err="1">
                <a:solidFill>
                  <a:srgbClr val="EEECE1">
                    <a:lumMod val="25000"/>
                  </a:srgbClr>
                </a:solidFill>
                <a:latin typeface="Times New Roman" panose="02020603050405020304" pitchFamily="18" charset="0"/>
                <a:cs typeface="Times New Roman" panose="02020603050405020304" pitchFamily="18" charset="0"/>
              </a:rPr>
              <a:t>âm</a:t>
            </a:r>
            <a:r>
              <a:rPr lang="en-US" sz="3200" b="1" dirty="0">
                <a:solidFill>
                  <a:srgbClr val="EEECE1">
                    <a:lumMod val="25000"/>
                  </a:srgbClr>
                </a:solidFill>
                <a:latin typeface="Times New Roman" panose="02020603050405020304" pitchFamily="18" charset="0"/>
                <a:cs typeface="Times New Roman" panose="02020603050405020304" pitchFamily="18" charset="0"/>
              </a:rPr>
              <a:t>.</a:t>
            </a:r>
          </a:p>
        </p:txBody>
      </p:sp>
      <p:pic>
        <p:nvPicPr>
          <p:cNvPr id="2" name="Video 1.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1524000" y="838201"/>
            <a:ext cx="914400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7173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rường Học Của Ô Tô - Phim Hoạt Hình 3D Trẻ Em 2018- Nhiệm Vụ Của Xe Cứu Hỏa (online-video-cutter.com) (1)">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2641" y="-100829"/>
            <a:ext cx="12095378" cy="4351338"/>
          </a:xfrm>
        </p:spPr>
      </p:pic>
      <p:sp>
        <p:nvSpPr>
          <p:cNvPr id="5" name="Subtitle 2"/>
          <p:cNvSpPr txBox="1">
            <a:spLocks/>
          </p:cNvSpPr>
          <p:nvPr/>
        </p:nvSpPr>
        <p:spPr>
          <a:xfrm>
            <a:off x="96622" y="4632249"/>
            <a:ext cx="12021397" cy="13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dirty="0" err="1" smtClean="0">
                <a:solidFill>
                  <a:schemeClr val="tx1">
                    <a:lumMod val="95000"/>
                    <a:lumOff val="5000"/>
                  </a:schemeClr>
                </a:solidFill>
                <a:latin typeface="Times New Roman" panose="02020603050405020304" pitchFamily="18" charset="0"/>
                <a:cs typeface="Times New Roman" panose="02020603050405020304" pitchFamily="18" charset="0"/>
              </a:rPr>
              <a:t>Chuyển</a:t>
            </a:r>
            <a:r>
              <a:rPr lang="en-US" sz="4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smtClean="0">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4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400" dirty="0" smtClean="0">
                <a:solidFill>
                  <a:schemeClr val="tx1">
                    <a:lumMod val="95000"/>
                    <a:lumOff val="5000"/>
                  </a:schemeClr>
                </a:solidFill>
                <a:latin typeface="Times New Roman" panose="02020603050405020304" pitchFamily="18" charset="0"/>
                <a:cs typeface="Times New Roman" panose="02020603050405020304" pitchFamily="18" charset="0"/>
              </a:rPr>
              <a:t> ô </a:t>
            </a:r>
            <a:r>
              <a:rPr lang="en-US" sz="4400" dirty="0" err="1" smtClean="0">
                <a:solidFill>
                  <a:schemeClr val="tx1">
                    <a:lumMod val="95000"/>
                    <a:lumOff val="5000"/>
                  </a:schemeClr>
                </a:solidFill>
                <a:latin typeface="Times New Roman" panose="02020603050405020304" pitchFamily="18" charset="0"/>
                <a:cs typeface="Times New Roman" panose="02020603050405020304" pitchFamily="18" charset="0"/>
              </a:rPr>
              <a:t>tô</a:t>
            </a:r>
            <a:r>
              <a:rPr lang="en-US" sz="4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smtClean="0">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smtClean="0">
                <a:solidFill>
                  <a:schemeClr val="tx1">
                    <a:lumMod val="95000"/>
                    <a:lumOff val="5000"/>
                  </a:schemeClr>
                </a:solidFill>
                <a:latin typeface="Times New Roman" panose="02020603050405020304" pitchFamily="18" charset="0"/>
                <a:cs typeface="Times New Roman" panose="02020603050405020304" pitchFamily="18" charset="0"/>
              </a:rPr>
              <a:t>phải</a:t>
            </a:r>
            <a:r>
              <a:rPr lang="en-US" sz="4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smtClean="0">
                <a:solidFill>
                  <a:schemeClr val="tx1">
                    <a:lumMod val="95000"/>
                    <a:lumOff val="5000"/>
                  </a:schemeClr>
                </a:solidFill>
                <a:latin typeface="Times New Roman" panose="02020603050405020304" pitchFamily="18" charset="0"/>
                <a:cs typeface="Times New Roman" panose="02020603050405020304" pitchFamily="18" charset="0"/>
              </a:rPr>
              <a:t>là</a:t>
            </a:r>
            <a:r>
              <a:rPr lang="en-US" sz="4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smtClean="0">
                <a:solidFill>
                  <a:schemeClr val="tx1">
                    <a:lumMod val="95000"/>
                    <a:lumOff val="5000"/>
                  </a:schemeClr>
                </a:solidFill>
                <a:latin typeface="Times New Roman" panose="02020603050405020304" pitchFamily="18" charset="0"/>
                <a:cs typeface="Times New Roman" panose="02020603050405020304" pitchFamily="18" charset="0"/>
              </a:rPr>
              <a:t>dao</a:t>
            </a:r>
            <a:r>
              <a:rPr lang="en-US" sz="4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smtClean="0">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44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400" dirty="0" err="1" smtClean="0">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44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44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3605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4"/>
                                        </p:tgtEl>
                                      </p:cBhvr>
                                    </p:cmd>
                                  </p:childTnLst>
                                </p:cTn>
                              </p:par>
                            </p:childTnLst>
                          </p:cTn>
                        </p:par>
                      </p:childTnLst>
                    </p:cTn>
                  </p:par>
                </p:childTnLst>
              </p:cTn>
              <p:nextCondLst>
                <p:cond evt="onClick" delay="0">
                  <p:tgtEl>
                    <p:spTgt spid="4"/>
                  </p:tgtEl>
                </p:cond>
              </p:nextCondLst>
            </p:seq>
            <p:video>
              <p:cMediaNode vol="80000">
                <p:cTn id="15" fill="hold" display="0">
                  <p:stCondLst>
                    <p:cond delay="indefinite"/>
                  </p:stCondLst>
                </p:cTn>
                <p:tgtEl>
                  <p:spTgt spid="4"/>
                </p:tgtEl>
              </p:cMediaNode>
            </p:video>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Đồng-hồ-quay">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764035" y="0"/>
            <a:ext cx="7724094" cy="4351338"/>
          </a:xfrm>
        </p:spPr>
      </p:pic>
      <p:sp>
        <p:nvSpPr>
          <p:cNvPr id="6" name="Title 1"/>
          <p:cNvSpPr>
            <a:spLocks noGrp="1"/>
          </p:cNvSpPr>
          <p:nvPr>
            <p:ph type="title"/>
          </p:nvPr>
        </p:nvSpPr>
        <p:spPr>
          <a:xfrm>
            <a:off x="441293" y="5096923"/>
            <a:ext cx="11202880" cy="1325563"/>
          </a:xfrm>
        </p:spPr>
        <p:txBody>
          <a:bodyPr>
            <a:normAutofit/>
          </a:bodyPr>
          <a:lstStyle/>
          <a:p>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Chuyển</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tròn</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kim</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đồng</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hồ</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có</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phải</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là</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dao</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động</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en-US" sz="4000" dirty="0" err="1" smtClean="0">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sz="4000" dirty="0" smtClean="0">
                <a:solidFill>
                  <a:schemeClr val="tx1">
                    <a:lumMod val="95000"/>
                    <a:lumOff val="5000"/>
                  </a:schemeClr>
                </a:solidFill>
                <a:latin typeface="Times New Roman" panose="02020603050405020304" pitchFamily="18" charset="0"/>
                <a:cs typeface="Times New Roman" panose="02020603050405020304" pitchFamily="18" charset="0"/>
              </a:rPr>
              <a:t>?</a:t>
            </a:r>
            <a:endParaRPr lang="en-US" sz="4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5484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video>
              <p:cMediaNode vol="80000">
                <p:cTn id="13" fill="hold" display="0">
                  <p:stCondLst>
                    <p:cond delay="indefinite"/>
                  </p:stCondLst>
                </p:cTn>
                <p:tgtEl>
                  <p:spTgt spid="4"/>
                </p:tgtEl>
              </p:cMediaNode>
            </p:video>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ubtitle 2"/>
          <p:cNvSpPr txBox="1">
            <a:spLocks/>
          </p:cNvSpPr>
          <p:nvPr/>
        </p:nvSpPr>
        <p:spPr>
          <a:xfrm>
            <a:off x="2433484" y="47600"/>
            <a:ext cx="7162800" cy="1143000"/>
          </a:xfrm>
          <a:prstGeom prst="rect">
            <a:avLst/>
          </a:prstGeom>
        </p:spPr>
        <p:txBody>
          <a:bodyPr vert="horz" lIns="91440" tIns="45720" rIns="91440" bIns="45720" rtlCol="0" anchor="ctr">
            <a:noAutofit/>
          </a:bodyPr>
          <a:lstStyle>
            <a:lvl1pPr marL="342900" indent="-342900" algn="l" defTabSz="914400" rtl="0" eaLnBrk="1" latinLnBrk="0" hangingPunct="1">
              <a:lnSpc>
                <a:spcPct val="90000"/>
              </a:lnSpc>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4400" b="1" smtClean="0">
                <a:solidFill>
                  <a:srgbClr val="FF0000"/>
                </a:solidFill>
                <a:latin typeface="Times New Roman" panose="02020603050405020304" pitchFamily="18" charset="0"/>
                <a:cs typeface="Times New Roman" panose="02020603050405020304" pitchFamily="18" charset="0"/>
              </a:rPr>
              <a:t>Tiết 12. Bài 12. SÓNG ÂM</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5" name="Subtitle 2"/>
          <p:cNvSpPr txBox="1">
            <a:spLocks/>
          </p:cNvSpPr>
          <p:nvPr/>
        </p:nvSpPr>
        <p:spPr>
          <a:xfrm>
            <a:off x="190500" y="867793"/>
            <a:ext cx="7529774" cy="13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smtClean="0">
                <a:solidFill>
                  <a:srgbClr val="FF0000"/>
                </a:solidFill>
                <a:latin typeface="Times New Roman" panose="02020603050405020304" pitchFamily="18" charset="0"/>
                <a:cs typeface="Times New Roman" panose="02020603050405020304" pitchFamily="18" charset="0"/>
              </a:rPr>
              <a:t>I. Dao </a:t>
            </a:r>
            <a:r>
              <a:rPr lang="en-US" sz="4400" b="1" dirty="0" err="1" smtClean="0">
                <a:solidFill>
                  <a:srgbClr val="FF0000"/>
                </a:solidFill>
                <a:latin typeface="Times New Roman" panose="02020603050405020304" pitchFamily="18" charset="0"/>
                <a:cs typeface="Times New Roman" panose="02020603050405020304" pitchFamily="18" charset="0"/>
              </a:rPr>
              <a:t>động</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và</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sóng</a:t>
            </a:r>
            <a:r>
              <a:rPr lang="en-US" sz="4400" b="1" dirty="0" smtClean="0">
                <a:solidFill>
                  <a:srgbClr val="FF0000"/>
                </a:solidFill>
                <a:latin typeface="Times New Roman" panose="02020603050405020304" pitchFamily="18" charset="0"/>
                <a:cs typeface="Times New Roman" panose="02020603050405020304" pitchFamily="18" charset="0"/>
              </a:rPr>
              <a:t> </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6" name="Subtitle 2"/>
          <p:cNvSpPr txBox="1">
            <a:spLocks/>
          </p:cNvSpPr>
          <p:nvPr/>
        </p:nvSpPr>
        <p:spPr>
          <a:xfrm>
            <a:off x="311020" y="1547665"/>
            <a:ext cx="3124200" cy="762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400" b="1" dirty="0">
                <a:solidFill>
                  <a:schemeClr val="accent1">
                    <a:lumMod val="50000"/>
                  </a:schemeClr>
                </a:solidFill>
                <a:latin typeface="Times New Roman" panose="02020603050405020304" pitchFamily="18" charset="0"/>
                <a:cs typeface="Times New Roman" panose="02020603050405020304" pitchFamily="18" charset="0"/>
              </a:rPr>
              <a:t>1</a:t>
            </a:r>
            <a:r>
              <a:rPr lang="en-US" sz="4400" b="1" dirty="0" smtClean="0">
                <a:solidFill>
                  <a:schemeClr val="accent1">
                    <a:lumMod val="50000"/>
                  </a:schemeClr>
                </a:solidFill>
                <a:latin typeface="Times New Roman" panose="02020603050405020304" pitchFamily="18" charset="0"/>
                <a:cs typeface="Times New Roman" panose="02020603050405020304" pitchFamily="18" charset="0"/>
              </a:rPr>
              <a:t>. Dao </a:t>
            </a:r>
            <a:r>
              <a:rPr lang="en-US" sz="4400" b="1" dirty="0" err="1" smtClean="0">
                <a:solidFill>
                  <a:schemeClr val="accent1">
                    <a:lumMod val="50000"/>
                  </a:schemeClr>
                </a:solidFill>
                <a:latin typeface="Times New Roman" panose="02020603050405020304" pitchFamily="18" charset="0"/>
                <a:cs typeface="Times New Roman" panose="02020603050405020304" pitchFamily="18" charset="0"/>
              </a:rPr>
              <a:t>động</a:t>
            </a:r>
            <a:endParaRPr lang="en-US" sz="44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Subtitle 2"/>
          <p:cNvSpPr txBox="1">
            <a:spLocks/>
          </p:cNvSpPr>
          <p:nvPr/>
        </p:nvSpPr>
        <p:spPr>
          <a:xfrm>
            <a:off x="113956" y="2548858"/>
            <a:ext cx="11801856" cy="20848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800" dirty="0" err="1" smtClean="0">
                <a:latin typeface="Times New Roman" panose="02020603050405020304" pitchFamily="18" charset="0"/>
                <a:cs typeface="Times New Roman" panose="02020603050405020304" pitchFamily="18" charset="0"/>
              </a:rPr>
              <a:t>Tìm</a:t>
            </a:r>
            <a:r>
              <a:rPr lang="en-US" sz="3800" dirty="0" smtClean="0">
                <a:latin typeface="Times New Roman" panose="02020603050405020304" pitchFamily="18" charset="0"/>
                <a:cs typeface="Times New Roman" panose="02020603050405020304" pitchFamily="18" charset="0"/>
              </a:rPr>
              <a:t> </a:t>
            </a:r>
            <a:r>
              <a:rPr lang="en-US" sz="3800" dirty="0" err="1" smtClean="0">
                <a:latin typeface="Times New Roman" panose="02020603050405020304" pitchFamily="18" charset="0"/>
                <a:cs typeface="Times New Roman" panose="02020603050405020304" pitchFamily="18" charset="0"/>
              </a:rPr>
              <a:t>thêm</a:t>
            </a:r>
            <a:r>
              <a:rPr lang="en-US" sz="3800" dirty="0" smtClean="0">
                <a:latin typeface="Times New Roman" panose="02020603050405020304" pitchFamily="18" charset="0"/>
                <a:cs typeface="Times New Roman" panose="02020603050405020304" pitchFamily="18" charset="0"/>
              </a:rPr>
              <a:t> </a:t>
            </a:r>
            <a:r>
              <a:rPr lang="en-US" sz="3800" dirty="0" err="1" smtClean="0">
                <a:latin typeface="Times New Roman" panose="02020603050405020304" pitchFamily="18" charset="0"/>
                <a:cs typeface="Times New Roman" panose="02020603050405020304" pitchFamily="18" charset="0"/>
              </a:rPr>
              <a:t>một</a:t>
            </a:r>
            <a:r>
              <a:rPr lang="en-US" sz="3800" dirty="0" smtClean="0">
                <a:latin typeface="Times New Roman" panose="02020603050405020304" pitchFamily="18" charset="0"/>
                <a:cs typeface="Times New Roman" panose="02020603050405020304" pitchFamily="18" charset="0"/>
              </a:rPr>
              <a:t> </a:t>
            </a:r>
            <a:r>
              <a:rPr lang="en-US" sz="3800" dirty="0" err="1" smtClean="0">
                <a:latin typeface="Times New Roman" panose="02020603050405020304" pitchFamily="18" charset="0"/>
                <a:cs typeface="Times New Roman" panose="02020603050405020304" pitchFamily="18" charset="0"/>
              </a:rPr>
              <a:t>số</a:t>
            </a:r>
            <a:r>
              <a:rPr lang="en-US" sz="3800" dirty="0" smtClean="0">
                <a:latin typeface="Times New Roman" panose="02020603050405020304" pitchFamily="18" charset="0"/>
                <a:cs typeface="Times New Roman" panose="02020603050405020304" pitchFamily="18" charset="0"/>
              </a:rPr>
              <a:t> </a:t>
            </a:r>
            <a:r>
              <a:rPr lang="en-US" sz="3800" dirty="0" err="1" smtClean="0">
                <a:latin typeface="Times New Roman" panose="02020603050405020304" pitchFamily="18" charset="0"/>
                <a:cs typeface="Times New Roman" panose="02020603050405020304" pitchFamily="18" charset="0"/>
              </a:rPr>
              <a:t>ví</a:t>
            </a:r>
            <a:r>
              <a:rPr lang="en-US" sz="3800" dirty="0" smtClean="0">
                <a:latin typeface="Times New Roman" panose="02020603050405020304" pitchFamily="18" charset="0"/>
                <a:cs typeface="Times New Roman" panose="02020603050405020304" pitchFamily="18" charset="0"/>
              </a:rPr>
              <a:t> </a:t>
            </a:r>
            <a:r>
              <a:rPr lang="en-US" sz="3800" dirty="0" err="1" smtClean="0">
                <a:latin typeface="Times New Roman" panose="02020603050405020304" pitchFamily="18" charset="0"/>
                <a:cs typeface="Times New Roman" panose="02020603050405020304" pitchFamily="18" charset="0"/>
              </a:rPr>
              <a:t>dụ</a:t>
            </a:r>
            <a:r>
              <a:rPr lang="en-US" sz="3800" dirty="0" smtClean="0">
                <a:latin typeface="Times New Roman" panose="02020603050405020304" pitchFamily="18" charset="0"/>
                <a:cs typeface="Times New Roman" panose="02020603050405020304" pitchFamily="18" charset="0"/>
              </a:rPr>
              <a:t> </a:t>
            </a:r>
            <a:r>
              <a:rPr lang="en-US" sz="3800" dirty="0" err="1" smtClean="0">
                <a:latin typeface="Times New Roman" panose="02020603050405020304" pitchFamily="18" charset="0"/>
                <a:cs typeface="Times New Roman" panose="02020603050405020304" pitchFamily="18" charset="0"/>
              </a:rPr>
              <a:t>về</a:t>
            </a:r>
            <a:r>
              <a:rPr lang="en-US" sz="3800" dirty="0" smtClean="0">
                <a:latin typeface="Times New Roman" panose="02020603050405020304" pitchFamily="18" charset="0"/>
                <a:cs typeface="Times New Roman" panose="02020603050405020304" pitchFamily="18" charset="0"/>
              </a:rPr>
              <a:t> </a:t>
            </a:r>
            <a:r>
              <a:rPr lang="en-US" sz="3800" dirty="0" err="1" smtClean="0">
                <a:latin typeface="Times New Roman" panose="02020603050405020304" pitchFamily="18" charset="0"/>
                <a:cs typeface="Times New Roman" panose="02020603050405020304" pitchFamily="18" charset="0"/>
              </a:rPr>
              <a:t>dao</a:t>
            </a:r>
            <a:r>
              <a:rPr lang="en-US" sz="3800" dirty="0" smtClean="0">
                <a:latin typeface="Times New Roman" panose="02020603050405020304" pitchFamily="18" charset="0"/>
                <a:cs typeface="Times New Roman" panose="02020603050405020304" pitchFamily="18" charset="0"/>
              </a:rPr>
              <a:t> </a:t>
            </a:r>
            <a:r>
              <a:rPr lang="en-US" sz="3800" dirty="0" err="1" smtClean="0">
                <a:latin typeface="Times New Roman" panose="02020603050405020304" pitchFamily="18" charset="0"/>
                <a:cs typeface="Times New Roman" panose="02020603050405020304" pitchFamily="18" charset="0"/>
              </a:rPr>
              <a:t>động</a:t>
            </a:r>
            <a:r>
              <a:rPr lang="en-US" sz="3800" dirty="0" smtClean="0">
                <a:latin typeface="Times New Roman" panose="02020603050405020304" pitchFamily="18" charset="0"/>
                <a:cs typeface="Times New Roman" panose="02020603050405020304" pitchFamily="18" charset="0"/>
              </a:rPr>
              <a:t>? </a:t>
            </a:r>
            <a:r>
              <a:rPr lang="en-US" sz="3800" dirty="0" err="1" smtClean="0">
                <a:latin typeface="Times New Roman" panose="02020603050405020304" pitchFamily="18" charset="0"/>
                <a:cs typeface="Times New Roman" panose="02020603050405020304" pitchFamily="18" charset="0"/>
              </a:rPr>
              <a:t>Hoàn</a:t>
            </a:r>
            <a:r>
              <a:rPr lang="en-US" sz="3800" dirty="0" smtClean="0">
                <a:latin typeface="Times New Roman" panose="02020603050405020304" pitchFamily="18" charset="0"/>
                <a:cs typeface="Times New Roman" panose="02020603050405020304" pitchFamily="18" charset="0"/>
              </a:rPr>
              <a:t> </a:t>
            </a:r>
            <a:r>
              <a:rPr lang="en-US" sz="3800" dirty="0" err="1" smtClean="0">
                <a:latin typeface="Times New Roman" panose="02020603050405020304" pitchFamily="18" charset="0"/>
                <a:cs typeface="Times New Roman" panose="02020603050405020304" pitchFamily="18" charset="0"/>
              </a:rPr>
              <a:t>thành</a:t>
            </a:r>
            <a:r>
              <a:rPr lang="en-US" sz="3800" dirty="0" smtClean="0">
                <a:latin typeface="Times New Roman" panose="02020603050405020304" pitchFamily="18" charset="0"/>
                <a:cs typeface="Times New Roman" panose="02020603050405020304" pitchFamily="18" charset="0"/>
              </a:rPr>
              <a:t> </a:t>
            </a:r>
            <a:r>
              <a:rPr lang="en-US" sz="3800" dirty="0" err="1" smtClean="0">
                <a:latin typeface="Times New Roman" panose="02020603050405020304" pitchFamily="18" charset="0"/>
                <a:cs typeface="Times New Roman" panose="02020603050405020304" pitchFamily="18" charset="0"/>
              </a:rPr>
              <a:t>phiếu</a:t>
            </a:r>
            <a:r>
              <a:rPr lang="en-US" sz="3800" dirty="0" smtClean="0">
                <a:latin typeface="Times New Roman" panose="02020603050405020304" pitchFamily="18" charset="0"/>
                <a:cs typeface="Times New Roman" panose="02020603050405020304" pitchFamily="18" charset="0"/>
              </a:rPr>
              <a:t> </a:t>
            </a:r>
            <a:r>
              <a:rPr lang="en-US" sz="3800" dirty="0" err="1" smtClean="0">
                <a:latin typeface="Times New Roman" panose="02020603050405020304" pitchFamily="18" charset="0"/>
                <a:cs typeface="Times New Roman" panose="02020603050405020304" pitchFamily="18" charset="0"/>
              </a:rPr>
              <a:t>học</a:t>
            </a:r>
            <a:r>
              <a:rPr lang="en-US" sz="3800" dirty="0" smtClean="0">
                <a:latin typeface="Times New Roman" panose="02020603050405020304" pitchFamily="18" charset="0"/>
                <a:cs typeface="Times New Roman" panose="02020603050405020304" pitchFamily="18" charset="0"/>
              </a:rPr>
              <a:t> </a:t>
            </a:r>
            <a:r>
              <a:rPr lang="en-US" sz="3800" dirty="0" err="1" smtClean="0">
                <a:latin typeface="Times New Roman" panose="02020603050405020304" pitchFamily="18" charset="0"/>
                <a:cs typeface="Times New Roman" panose="02020603050405020304" pitchFamily="18" charset="0"/>
              </a:rPr>
              <a:t>tập</a:t>
            </a:r>
            <a:r>
              <a:rPr lang="en-US" sz="3800" dirty="0" smtClean="0">
                <a:latin typeface="Times New Roman" panose="02020603050405020304" pitchFamily="18" charset="0"/>
                <a:cs typeface="Times New Roman" panose="02020603050405020304" pitchFamily="18" charset="0"/>
              </a:rPr>
              <a:t>. </a:t>
            </a:r>
            <a:endParaRPr lang="en-US" sz="3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024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900</Words>
  <Application>Microsoft Office PowerPoint</Application>
  <PresentationFormat>Widescreen</PresentationFormat>
  <Paragraphs>107</Paragraphs>
  <Slides>22</Slides>
  <Notes>1</Notes>
  <HiddenSlides>0</HiddenSlides>
  <MMClips>3</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22</vt:i4>
      </vt:variant>
    </vt:vector>
  </HeadingPairs>
  <TitlesOfParts>
    <vt:vector size="36" baseType="lpstr">
      <vt:lpstr>.VnTimeH</vt:lpstr>
      <vt:lpstr>Arial</vt:lpstr>
      <vt:lpstr>Calibri</vt:lpstr>
      <vt:lpstr>Calibri Light</vt:lpstr>
      <vt:lpstr>Fira Sans Extra Condensed Medium</vt:lpstr>
      <vt:lpstr>Roboto</vt:lpstr>
      <vt:lpstr>Times New Roman</vt:lpstr>
      <vt:lpstr>Wingdings</vt: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Chuyển động tròn của kim đồng hồ có phải là dao động không?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2. Trong các vật sau đây, vật nào được coi là dao động?</vt:lpstr>
      <vt:lpstr>Dao động và sóng </vt:lpstr>
      <vt:lpstr>PowerPoint Presentation</vt:lpstr>
      <vt:lpstr>Tại sao ngoài vũ trụ, các phi hành gia phải nói chuyện bằng bộ đàm hoặc kí hiệu?  </vt:lpstr>
      <vt:lpstr>Câu 3. Điều nào sau đây nói về sóng là sai?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NightFury</dc:creator>
  <cp:lastModifiedBy>Admin</cp:lastModifiedBy>
  <cp:revision>94</cp:revision>
  <dcterms:created xsi:type="dcterms:W3CDTF">2022-10-11T14:18:59Z</dcterms:created>
  <dcterms:modified xsi:type="dcterms:W3CDTF">2022-11-15T01:07:04Z</dcterms:modified>
</cp:coreProperties>
</file>