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1" r:id="rId7"/>
    <p:sldId id="262" r:id="rId8"/>
    <p:sldId id="263" r:id="rId9"/>
    <p:sldId id="264" r:id="rId10"/>
    <p:sldId id="265" r:id="rId11"/>
    <p:sldId id="266" r:id="rId12"/>
    <p:sldId id="267" r:id="rId13"/>
    <p:sldId id="25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9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4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81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39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6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11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3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21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48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2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3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647B4-43DE-4D53-A401-6B21735F130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 Ribbon 3"/>
          <p:cNvSpPr/>
          <p:nvPr/>
        </p:nvSpPr>
        <p:spPr>
          <a:xfrm>
            <a:off x="179512" y="188640"/>
            <a:ext cx="8712968" cy="2736304"/>
          </a:xfrm>
          <a:prstGeom prst="ribbon2">
            <a:avLst>
              <a:gd name="adj1" fmla="val 16667"/>
              <a:gd name="adj2" fmla="val 676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323528" y="3573016"/>
            <a:ext cx="8568952" cy="1944216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(Gia-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-ô-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915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862487"/>
              </p:ext>
            </p:extLst>
          </p:nvPr>
        </p:nvGraphicFramePr>
        <p:xfrm>
          <a:off x="179512" y="260648"/>
          <a:ext cx="878497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7192"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VB 3 </a:t>
                      </a:r>
                      <a:r>
                        <a:rPr lang="en-US" sz="2800" b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800" b="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b="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);</a:t>
                      </a:r>
                    </a:p>
                    <a:p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VB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140968"/>
            <a:ext cx="626469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59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43608" y="116632"/>
            <a:ext cx="5832648" cy="79208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tri thức ngữ văn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Delay 4"/>
          <p:cNvSpPr/>
          <p:nvPr/>
        </p:nvSpPr>
        <p:spPr>
          <a:xfrm>
            <a:off x="179512" y="1196752"/>
            <a:ext cx="3312368" cy="5326439"/>
          </a:xfrm>
          <a:prstGeom prst="flowChartDelay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-Đọc 2 khổ bài thơ </a:t>
            </a:r>
            <a:r>
              <a:rPr lang="de-DE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 thu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-Dựa vào phần 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 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SGK, tr.89, điền các thông tin vào 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01.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96752"/>
            <a:ext cx="5256584" cy="53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33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43508" y="188640"/>
            <a:ext cx="5040560" cy="54726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 nhận ra hương ổi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 vào trong gió se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 chùng chình qua ngõ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như thu đã về.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được lúc dềnh dàng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bắt đầu vội vã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đám mây mùa hạ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 nửa mình sang thu...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1979712" y="5828662"/>
            <a:ext cx="3960440" cy="936104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24744"/>
            <a:ext cx="352839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513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41666"/>
              </p:ext>
            </p:extLst>
          </p:nvPr>
        </p:nvGraphicFramePr>
        <p:xfrm>
          <a:off x="251520" y="2348880"/>
          <a:ext cx="8640960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16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4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32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32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763688" y="188640"/>
            <a:ext cx="4536504" cy="864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C0A282-BDE0-42B5-BC88-EF8D54042C0E}"/>
              </a:ext>
            </a:extLst>
          </p:cNvPr>
          <p:cNvSpPr txBox="1"/>
          <p:nvPr/>
        </p:nvSpPr>
        <p:spPr>
          <a:xfrm>
            <a:off x="2286000" y="3289971"/>
            <a:ext cx="4572000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5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Phạm</a:t>
            </a:r>
            <a:r>
              <a:rPr lang="en-US" sz="1150" dirty="0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115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Thi</a:t>
            </a:r>
            <a:r>
              <a:rPr lang="en-US" sz="1150" dirty="0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̣ </a:t>
            </a:r>
            <a:r>
              <a:rPr lang="en-US" sz="115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Hò</a:t>
            </a:r>
            <a:r>
              <a:rPr lang="en-US" sz="115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ạ</a:t>
            </a:r>
            <a:r>
              <a:rPr lang="en-US" sz="1150" dirty="0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 0971088882 </a:t>
            </a:r>
            <a:r>
              <a:rPr lang="en-US" sz="115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Thcs</a:t>
            </a:r>
            <a:r>
              <a:rPr lang="en-US" sz="1150" dirty="0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115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Quảng</a:t>
            </a:r>
            <a:r>
              <a:rPr lang="en-US" sz="1150" dirty="0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115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Ti</a:t>
            </a:r>
            <a:r>
              <a:rPr lang="en-US" sz="115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ến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58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179512" y="116632"/>
            <a:ext cx="3744416" cy="3024336"/>
          </a:xfrm>
          <a:prstGeom prst="wedgeEllipse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cảm, cảm xúc trong thơ được hiểu như thế nào?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1835696" y="3140968"/>
            <a:ext cx="3744416" cy="3024336"/>
          </a:xfrm>
          <a:prstGeom prst="wedgeEllipse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644008" y="9964"/>
            <a:ext cx="4176464" cy="3707067"/>
          </a:xfrm>
          <a:prstGeom prst="wedgeEllipse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Hình ảnh trong thơ đóng vai trò gì trong việc biểu lộ tình cảm của tác giả?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345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Stored Data 3"/>
          <p:cNvSpPr/>
          <p:nvPr/>
        </p:nvSpPr>
        <p:spPr>
          <a:xfrm>
            <a:off x="251520" y="116632"/>
            <a:ext cx="4752528" cy="3456384"/>
          </a:xfrm>
          <a:prstGeom prst="flowChartOnlineStorag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de-DE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thơ, kết hợp</a:t>
            </a:r>
            <a:r>
              <a:rPr lang="de-DE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de-DE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 Ngữ văn </a:t>
            </a:r>
            <a:r>
              <a:rPr lang="de-DE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SGK, tái hiện lại kiến thức trong phần đó vào Phiếu HT.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Stored Data 4"/>
          <p:cNvSpPr/>
          <p:nvPr/>
        </p:nvSpPr>
        <p:spPr>
          <a:xfrm>
            <a:off x="5399584" y="476672"/>
            <a:ext cx="3744416" cy="2808312"/>
          </a:xfrm>
          <a:prstGeom prst="flowChartOnlineStorag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theo cặp bàn các nội dung có trong Phiếu HT.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717032"/>
            <a:ext cx="550810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70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/>
          <p:nvPr/>
        </p:nvSpPr>
        <p:spPr>
          <a:xfrm>
            <a:off x="179512" y="188640"/>
            <a:ext cx="8352928" cy="1008112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gular Pentagon 4"/>
          <p:cNvSpPr/>
          <p:nvPr/>
        </p:nvSpPr>
        <p:spPr>
          <a:xfrm>
            <a:off x="640239" y="1484784"/>
            <a:ext cx="7632848" cy="3960440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ở nhà: </a:t>
            </a: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một bài thơ trữ tình mà em yêu thích, sau đó ghi lại tình cảm cảm xúc, hình ảnh và nhịp thơ có trong bài thơ đó.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11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583516"/>
            <a:ext cx="8352928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HỌC VÀ TRI THỨC NGỮ VĂN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1295636" y="1844824"/>
            <a:ext cx="6552728" cy="936104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fr-FR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Vertical Scroll 5"/>
          <p:cNvSpPr/>
          <p:nvPr/>
        </p:nvSpPr>
        <p:spPr>
          <a:xfrm>
            <a:off x="827584" y="3101419"/>
            <a:ext cx="6480720" cy="3384376"/>
          </a:xfrm>
          <a:prstGeom prst="verticalScroll">
            <a:avLst>
              <a:gd name="adj" fmla="val 1685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Nghe ca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B57DA-27F4-454E-BC9B-55C61E64A5B4}"/>
              </a:ext>
            </a:extLst>
          </p:cNvPr>
          <p:cNvSpPr txBox="1"/>
          <p:nvPr/>
        </p:nvSpPr>
        <p:spPr>
          <a:xfrm>
            <a:off x="1295636" y="333110"/>
            <a:ext cx="57063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050" dirty="0">
                <a:solidFill>
                  <a:schemeClr val="bg1"/>
                </a:solidFill>
              </a:rPr>
              <a:t>Nguyễn Thị Phượng- Trường THCS An Hưng - Hải Phòng- 0364298789 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83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540" y="656692"/>
            <a:ext cx="828092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8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4211960" y="332656"/>
            <a:ext cx="4608512" cy="4824536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ca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6">
            <a:extLst>
              <a:ext uri="{FF2B5EF4-FFF2-40B4-BE49-F238E27FC236}">
                <a16:creationId xmlns:a16="http://schemas.microsoft.com/office/drawing/2014/main" id="{EE2CD13B-09F5-6A67-6253-90FB402FD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33383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58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9512" y="188640"/>
            <a:ext cx="8784976" cy="64807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1984,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ca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dao”,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 con”,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”…ở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603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56992"/>
            <a:ext cx="4272136" cy="3240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6992"/>
            <a:ext cx="4248472" cy="324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248472" cy="2934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272136" cy="293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2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/>
          <p:nvPr/>
        </p:nvSpPr>
        <p:spPr>
          <a:xfrm>
            <a:off x="467544" y="116632"/>
            <a:ext cx="8424936" cy="936104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fr-FR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3768" y="1268760"/>
            <a:ext cx="3744416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Giới thiệu bài 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8920"/>
            <a:ext cx="4032448" cy="3888432"/>
          </a:xfrm>
          <a:prstGeom prst="rect">
            <a:avLst/>
          </a:prstGeom>
        </p:spPr>
      </p:pic>
      <p:sp>
        <p:nvSpPr>
          <p:cNvPr id="7" name="Teardrop 6"/>
          <p:cNvSpPr/>
          <p:nvPr/>
        </p:nvSpPr>
        <p:spPr>
          <a:xfrm>
            <a:off x="4680012" y="2708920"/>
            <a:ext cx="4068452" cy="3888432"/>
          </a:xfrm>
          <a:prstGeom prst="teardrop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tr.88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79271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3568" y="188640"/>
            <a:ext cx="8208911" cy="9361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Hai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1679" y="1340768"/>
            <a:ext cx="8712968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40492" y="2564904"/>
            <a:ext cx="6984776" cy="9773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8435" y="3717032"/>
            <a:ext cx="6768753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VB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6998" y="4869160"/>
            <a:ext cx="8712968" cy="10801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VB3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73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854181"/>
              </p:ext>
            </p:extLst>
          </p:nvPr>
        </p:nvGraphicFramePr>
        <p:xfrm>
          <a:off x="107504" y="332656"/>
          <a:ext cx="8856984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4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926">
                <a:tc>
                  <a:txBody>
                    <a:bodyPr/>
                    <a:lstStyle/>
                    <a:p>
                      <a:r>
                        <a:rPr lang="pt-BR" sz="3200" b="1" kern="1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Chủ đề bài học: </a:t>
                      </a:r>
                      <a:endParaRPr lang="en-US" sz="3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3200" b="0" kern="1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 yêu đất nước.</a:t>
                      </a:r>
                      <a:endParaRPr lang="en-US" sz="32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926">
                <a:tc>
                  <a:txBody>
                    <a:bodyPr/>
                    <a:lstStyle/>
                    <a:p>
                      <a:r>
                        <a:rPr lang="pt-BR" sz="3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Thể loại: </a:t>
                      </a:r>
                      <a:endParaRPr lang="en-US" sz="3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 trữ tình; VB kết nối chủ đề tình yêu đất nước.</a:t>
                      </a:r>
                      <a:endParaRPr lang="en-US" sz="3200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9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VB đọc chính:</a:t>
                      </a:r>
                      <a:endParaRPr lang="en-US" sz="3200" kern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VB1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(Thanh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); </a:t>
                      </a:r>
                    </a:p>
                    <a:p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VB2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Gò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Me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); </a:t>
                      </a:r>
                    </a:p>
                    <a:p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VB3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);</a:t>
                      </a:r>
                    </a:p>
                    <a:p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VB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Lò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Ngân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Sủn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r>
                        <a:rPr lang="pt-BR" sz="32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-&gt;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VB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kern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5818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830</Words>
  <Application>Microsoft Office PowerPoint</Application>
  <PresentationFormat>On-screen Show (4:3)</PresentationFormat>
  <Paragraphs>67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Segoe UI Historic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TBC</cp:lastModifiedBy>
  <cp:revision>132</cp:revision>
  <dcterms:created xsi:type="dcterms:W3CDTF">2022-08-14T08:13:18Z</dcterms:created>
  <dcterms:modified xsi:type="dcterms:W3CDTF">2022-10-02T12:26:17Z</dcterms:modified>
</cp:coreProperties>
</file>